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  <p:sldMasterId id="2147483672" r:id="rId4"/>
  </p:sldMasterIdLst>
  <p:notesMasterIdLst>
    <p:notesMasterId r:id="rId100"/>
  </p:notesMasterIdLst>
  <p:sldIdLst>
    <p:sldId id="713" r:id="rId5"/>
    <p:sldId id="619" r:id="rId6"/>
    <p:sldId id="620" r:id="rId7"/>
    <p:sldId id="621" r:id="rId8"/>
    <p:sldId id="622" r:id="rId9"/>
    <p:sldId id="623" r:id="rId10"/>
    <p:sldId id="624" r:id="rId11"/>
    <p:sldId id="625" r:id="rId12"/>
    <p:sldId id="626" r:id="rId13"/>
    <p:sldId id="289" r:id="rId14"/>
    <p:sldId id="290" r:id="rId15"/>
    <p:sldId id="517" r:id="rId16"/>
    <p:sldId id="439" r:id="rId17"/>
    <p:sldId id="356" r:id="rId18"/>
    <p:sldId id="519" r:id="rId19"/>
    <p:sldId id="520" r:id="rId20"/>
    <p:sldId id="521" r:id="rId21"/>
    <p:sldId id="522" r:id="rId22"/>
    <p:sldId id="523" r:id="rId23"/>
    <p:sldId id="524" r:id="rId24"/>
    <p:sldId id="525" r:id="rId25"/>
    <p:sldId id="466" r:id="rId26"/>
    <p:sldId id="357" r:id="rId27"/>
    <p:sldId id="468" r:id="rId28"/>
    <p:sldId id="478" r:id="rId29"/>
    <p:sldId id="479" r:id="rId30"/>
    <p:sldId id="480" r:id="rId31"/>
    <p:sldId id="481" r:id="rId32"/>
    <p:sldId id="482" r:id="rId33"/>
    <p:sldId id="515" r:id="rId34"/>
    <p:sldId id="484" r:id="rId35"/>
    <p:sldId id="485" r:id="rId36"/>
    <p:sldId id="486" r:id="rId37"/>
    <p:sldId id="487" r:id="rId38"/>
    <p:sldId id="488" r:id="rId39"/>
    <p:sldId id="516" r:id="rId40"/>
    <p:sldId id="471" r:id="rId41"/>
    <p:sldId id="364" r:id="rId42"/>
    <p:sldId id="474" r:id="rId43"/>
    <p:sldId id="370" r:id="rId44"/>
    <p:sldId id="506" r:id="rId45"/>
    <p:sldId id="507" r:id="rId46"/>
    <p:sldId id="508" r:id="rId47"/>
    <p:sldId id="510" r:id="rId48"/>
    <p:sldId id="513" r:id="rId49"/>
    <p:sldId id="514" r:id="rId50"/>
    <p:sldId id="526" r:id="rId51"/>
    <p:sldId id="564" r:id="rId52"/>
    <p:sldId id="565" r:id="rId53"/>
    <p:sldId id="566" r:id="rId54"/>
    <p:sldId id="571" r:id="rId55"/>
    <p:sldId id="569" r:id="rId56"/>
    <p:sldId id="572" r:id="rId57"/>
    <p:sldId id="570" r:id="rId58"/>
    <p:sldId id="573" r:id="rId59"/>
    <p:sldId id="574" r:id="rId60"/>
    <p:sldId id="575" r:id="rId61"/>
    <p:sldId id="580" r:id="rId62"/>
    <p:sldId id="577" r:id="rId63"/>
    <p:sldId id="579" r:id="rId64"/>
    <p:sldId id="465" r:id="rId65"/>
    <p:sldId id="476" r:id="rId66"/>
    <p:sldId id="405" r:id="rId67"/>
    <p:sldId id="581" r:id="rId68"/>
    <p:sldId id="582" r:id="rId69"/>
    <p:sldId id="583" r:id="rId70"/>
    <p:sldId id="588" r:id="rId71"/>
    <p:sldId id="589" r:id="rId72"/>
    <p:sldId id="586" r:id="rId73"/>
    <p:sldId id="587" r:id="rId74"/>
    <p:sldId id="594" r:id="rId75"/>
    <p:sldId id="590" r:id="rId76"/>
    <p:sldId id="591" r:id="rId77"/>
    <p:sldId id="595" r:id="rId78"/>
    <p:sldId id="592" r:id="rId79"/>
    <p:sldId id="593" r:id="rId80"/>
    <p:sldId id="596" r:id="rId81"/>
    <p:sldId id="597" r:id="rId82"/>
    <p:sldId id="598" r:id="rId83"/>
    <p:sldId id="601" r:id="rId84"/>
    <p:sldId id="602" r:id="rId85"/>
    <p:sldId id="603" r:id="rId86"/>
    <p:sldId id="604" r:id="rId87"/>
    <p:sldId id="600" r:id="rId88"/>
    <p:sldId id="416" r:id="rId89"/>
    <p:sldId id="605" r:id="rId90"/>
    <p:sldId id="606" r:id="rId91"/>
    <p:sldId id="607" r:id="rId92"/>
    <p:sldId id="608" r:id="rId93"/>
    <p:sldId id="609" r:id="rId94"/>
    <p:sldId id="610" r:id="rId95"/>
    <p:sldId id="423" r:id="rId96"/>
    <p:sldId id="445" r:id="rId97"/>
    <p:sldId id="611" r:id="rId98"/>
    <p:sldId id="612" r:id="rId99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15620"/>
    <p:restoredTop sz="94660"/>
  </p:normalViewPr>
  <p:slideViewPr>
    <p:cSldViewPr>
      <p:cViewPr>
        <p:scale>
          <a:sx n="50" d="100"/>
          <a:sy n="50" d="100"/>
        </p:scale>
        <p:origin x="-756" y="-480"/>
      </p:cViewPr>
      <p:guideLst>
        <p:guide orient="horz" pos="2184"/>
        <p:guide pos="3763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8" d="100"/>
        <a:sy n="78" d="100"/>
      </p:scale>
      <p:origin x="0" y="648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9" Type="http://schemas.openxmlformats.org/officeDocument/2006/relationships/slide" Target="slides/slide95.xml"/><Relationship Id="rId98" Type="http://schemas.openxmlformats.org/officeDocument/2006/relationships/slide" Target="slides/slide94.xml"/><Relationship Id="rId97" Type="http://schemas.openxmlformats.org/officeDocument/2006/relationships/slide" Target="slides/slide93.xml"/><Relationship Id="rId96" Type="http://schemas.openxmlformats.org/officeDocument/2006/relationships/slide" Target="slides/slide92.xml"/><Relationship Id="rId95" Type="http://schemas.openxmlformats.org/officeDocument/2006/relationships/slide" Target="slides/slide91.xml"/><Relationship Id="rId94" Type="http://schemas.openxmlformats.org/officeDocument/2006/relationships/slide" Target="slides/slide90.xml"/><Relationship Id="rId93" Type="http://schemas.openxmlformats.org/officeDocument/2006/relationships/slide" Target="slides/slide89.xml"/><Relationship Id="rId92" Type="http://schemas.openxmlformats.org/officeDocument/2006/relationships/slide" Target="slides/slide88.xml"/><Relationship Id="rId91" Type="http://schemas.openxmlformats.org/officeDocument/2006/relationships/slide" Target="slides/slide87.xml"/><Relationship Id="rId90" Type="http://schemas.openxmlformats.org/officeDocument/2006/relationships/slide" Target="slides/slide86.xml"/><Relationship Id="rId9" Type="http://schemas.openxmlformats.org/officeDocument/2006/relationships/slide" Target="slides/slide5.xml"/><Relationship Id="rId89" Type="http://schemas.openxmlformats.org/officeDocument/2006/relationships/slide" Target="slides/slide85.xml"/><Relationship Id="rId88" Type="http://schemas.openxmlformats.org/officeDocument/2006/relationships/slide" Target="slides/slide84.xml"/><Relationship Id="rId87" Type="http://schemas.openxmlformats.org/officeDocument/2006/relationships/slide" Target="slides/slide83.xml"/><Relationship Id="rId86" Type="http://schemas.openxmlformats.org/officeDocument/2006/relationships/slide" Target="slides/slide82.xml"/><Relationship Id="rId85" Type="http://schemas.openxmlformats.org/officeDocument/2006/relationships/slide" Target="slides/slide81.xml"/><Relationship Id="rId84" Type="http://schemas.openxmlformats.org/officeDocument/2006/relationships/slide" Target="slides/slide80.xml"/><Relationship Id="rId83" Type="http://schemas.openxmlformats.org/officeDocument/2006/relationships/slide" Target="slides/slide79.xml"/><Relationship Id="rId82" Type="http://schemas.openxmlformats.org/officeDocument/2006/relationships/slide" Target="slides/slide78.xml"/><Relationship Id="rId81" Type="http://schemas.openxmlformats.org/officeDocument/2006/relationships/slide" Target="slides/slide77.xml"/><Relationship Id="rId80" Type="http://schemas.openxmlformats.org/officeDocument/2006/relationships/slide" Target="slides/slide76.xml"/><Relationship Id="rId8" Type="http://schemas.openxmlformats.org/officeDocument/2006/relationships/slide" Target="slides/slide4.xml"/><Relationship Id="rId79" Type="http://schemas.openxmlformats.org/officeDocument/2006/relationships/slide" Target="slides/slide75.xml"/><Relationship Id="rId78" Type="http://schemas.openxmlformats.org/officeDocument/2006/relationships/slide" Target="slides/slide74.xml"/><Relationship Id="rId77" Type="http://schemas.openxmlformats.org/officeDocument/2006/relationships/slide" Target="slides/slide73.xml"/><Relationship Id="rId76" Type="http://schemas.openxmlformats.org/officeDocument/2006/relationships/slide" Target="slides/slide72.xml"/><Relationship Id="rId75" Type="http://schemas.openxmlformats.org/officeDocument/2006/relationships/slide" Target="slides/slide71.xml"/><Relationship Id="rId74" Type="http://schemas.openxmlformats.org/officeDocument/2006/relationships/slide" Target="slides/slide70.xml"/><Relationship Id="rId73" Type="http://schemas.openxmlformats.org/officeDocument/2006/relationships/slide" Target="slides/slide69.xml"/><Relationship Id="rId72" Type="http://schemas.openxmlformats.org/officeDocument/2006/relationships/slide" Target="slides/slide68.xml"/><Relationship Id="rId71" Type="http://schemas.openxmlformats.org/officeDocument/2006/relationships/slide" Target="slides/slide67.xml"/><Relationship Id="rId70" Type="http://schemas.openxmlformats.org/officeDocument/2006/relationships/slide" Target="slides/slide66.xml"/><Relationship Id="rId7" Type="http://schemas.openxmlformats.org/officeDocument/2006/relationships/slide" Target="slides/slide3.xml"/><Relationship Id="rId69" Type="http://schemas.openxmlformats.org/officeDocument/2006/relationships/slide" Target="slides/slide65.xml"/><Relationship Id="rId68" Type="http://schemas.openxmlformats.org/officeDocument/2006/relationships/slide" Target="slides/slide64.xml"/><Relationship Id="rId67" Type="http://schemas.openxmlformats.org/officeDocument/2006/relationships/slide" Target="slides/slide63.xml"/><Relationship Id="rId66" Type="http://schemas.openxmlformats.org/officeDocument/2006/relationships/slide" Target="slides/slide62.xml"/><Relationship Id="rId65" Type="http://schemas.openxmlformats.org/officeDocument/2006/relationships/slide" Target="slides/slide61.xml"/><Relationship Id="rId64" Type="http://schemas.openxmlformats.org/officeDocument/2006/relationships/slide" Target="slides/slide60.xml"/><Relationship Id="rId63" Type="http://schemas.openxmlformats.org/officeDocument/2006/relationships/slide" Target="slides/slide59.xml"/><Relationship Id="rId62" Type="http://schemas.openxmlformats.org/officeDocument/2006/relationships/slide" Target="slides/slide58.xml"/><Relationship Id="rId61" Type="http://schemas.openxmlformats.org/officeDocument/2006/relationships/slide" Target="slides/slide57.xml"/><Relationship Id="rId60" Type="http://schemas.openxmlformats.org/officeDocument/2006/relationships/slide" Target="slides/slide56.xml"/><Relationship Id="rId6" Type="http://schemas.openxmlformats.org/officeDocument/2006/relationships/slide" Target="slides/slide2.xml"/><Relationship Id="rId59" Type="http://schemas.openxmlformats.org/officeDocument/2006/relationships/slide" Target="slides/slide55.xml"/><Relationship Id="rId58" Type="http://schemas.openxmlformats.org/officeDocument/2006/relationships/slide" Target="slides/slide54.xml"/><Relationship Id="rId57" Type="http://schemas.openxmlformats.org/officeDocument/2006/relationships/slide" Target="slides/slide53.xml"/><Relationship Id="rId56" Type="http://schemas.openxmlformats.org/officeDocument/2006/relationships/slide" Target="slides/slide52.xml"/><Relationship Id="rId55" Type="http://schemas.openxmlformats.org/officeDocument/2006/relationships/slide" Target="slides/slide51.xml"/><Relationship Id="rId54" Type="http://schemas.openxmlformats.org/officeDocument/2006/relationships/slide" Target="slides/slide50.xml"/><Relationship Id="rId53" Type="http://schemas.openxmlformats.org/officeDocument/2006/relationships/slide" Target="slides/slide49.xml"/><Relationship Id="rId52" Type="http://schemas.openxmlformats.org/officeDocument/2006/relationships/slide" Target="slides/slide48.xml"/><Relationship Id="rId51" Type="http://schemas.openxmlformats.org/officeDocument/2006/relationships/slide" Target="slides/slide47.xml"/><Relationship Id="rId50" Type="http://schemas.openxmlformats.org/officeDocument/2006/relationships/slide" Target="slides/slide46.xml"/><Relationship Id="rId5" Type="http://schemas.openxmlformats.org/officeDocument/2006/relationships/slide" Target="slides/slide1.xml"/><Relationship Id="rId49" Type="http://schemas.openxmlformats.org/officeDocument/2006/relationships/slide" Target="slides/slide45.xml"/><Relationship Id="rId48" Type="http://schemas.openxmlformats.org/officeDocument/2006/relationships/slide" Target="slides/slide44.xml"/><Relationship Id="rId47" Type="http://schemas.openxmlformats.org/officeDocument/2006/relationships/slide" Target="slides/slide43.xml"/><Relationship Id="rId46" Type="http://schemas.openxmlformats.org/officeDocument/2006/relationships/slide" Target="slides/slide42.xml"/><Relationship Id="rId45" Type="http://schemas.openxmlformats.org/officeDocument/2006/relationships/slide" Target="slides/slide41.xml"/><Relationship Id="rId44" Type="http://schemas.openxmlformats.org/officeDocument/2006/relationships/slide" Target="slides/slide40.xml"/><Relationship Id="rId43" Type="http://schemas.openxmlformats.org/officeDocument/2006/relationships/slide" Target="slides/slide39.xml"/><Relationship Id="rId42" Type="http://schemas.openxmlformats.org/officeDocument/2006/relationships/slide" Target="slides/slide38.xml"/><Relationship Id="rId41" Type="http://schemas.openxmlformats.org/officeDocument/2006/relationships/slide" Target="slides/slide37.xml"/><Relationship Id="rId40" Type="http://schemas.openxmlformats.org/officeDocument/2006/relationships/slide" Target="slides/slide36.xml"/><Relationship Id="rId4" Type="http://schemas.openxmlformats.org/officeDocument/2006/relationships/slideMaster" Target="slideMasters/slideMaster3.xml"/><Relationship Id="rId39" Type="http://schemas.openxmlformats.org/officeDocument/2006/relationships/slide" Target="slides/slide35.xml"/><Relationship Id="rId38" Type="http://schemas.openxmlformats.org/officeDocument/2006/relationships/slide" Target="slides/slide34.xml"/><Relationship Id="rId37" Type="http://schemas.openxmlformats.org/officeDocument/2006/relationships/slide" Target="slides/slide33.xml"/><Relationship Id="rId36" Type="http://schemas.openxmlformats.org/officeDocument/2006/relationships/slide" Target="slides/slide32.xml"/><Relationship Id="rId35" Type="http://schemas.openxmlformats.org/officeDocument/2006/relationships/slide" Target="slides/slide31.xml"/><Relationship Id="rId34" Type="http://schemas.openxmlformats.org/officeDocument/2006/relationships/slide" Target="slides/slide30.xml"/><Relationship Id="rId33" Type="http://schemas.openxmlformats.org/officeDocument/2006/relationships/slide" Target="slides/slide29.xml"/><Relationship Id="rId32" Type="http://schemas.openxmlformats.org/officeDocument/2006/relationships/slide" Target="slides/slide28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5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3" Type="http://schemas.openxmlformats.org/officeDocument/2006/relationships/tableStyles" Target="tableStyles.xml"/><Relationship Id="rId102" Type="http://schemas.openxmlformats.org/officeDocument/2006/relationships/viewProps" Target="viewProps.xml"/><Relationship Id="rId101" Type="http://schemas.openxmlformats.org/officeDocument/2006/relationships/presProps" Target="presProps.xml"/><Relationship Id="rId100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8E39BF-8C62-4C99-84BD-D333FFDBD176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2B0C36-44E4-4438-8D35-7A278A4C9B5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30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5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00" b="1" cap="all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5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61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700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00" b="1"/>
            </a:lvl4pPr>
            <a:lvl5pPr marL="2438400" indent="0">
              <a:buNone/>
              <a:defRPr sz="2100" b="1"/>
            </a:lvl5pPr>
            <a:lvl6pPr marL="3048000" indent="0">
              <a:buNone/>
              <a:defRPr sz="2100" b="1"/>
            </a:lvl6pPr>
            <a:lvl7pPr marL="3656965" indent="0">
              <a:buNone/>
              <a:defRPr sz="2100" b="1"/>
            </a:lvl7pPr>
            <a:lvl8pPr marL="4266565" indent="0">
              <a:buNone/>
              <a:defRPr sz="2100" b="1"/>
            </a:lvl8pPr>
            <a:lvl9pPr marL="4876165" indent="0">
              <a:buNone/>
              <a:defRPr sz="21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73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700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00" b="1"/>
            </a:lvl4pPr>
            <a:lvl5pPr marL="2438400" indent="0">
              <a:buNone/>
              <a:defRPr sz="2100" b="1"/>
            </a:lvl5pPr>
            <a:lvl6pPr marL="3048000" indent="0">
              <a:buNone/>
              <a:defRPr sz="2100" b="1"/>
            </a:lvl6pPr>
            <a:lvl7pPr marL="3656965" indent="0">
              <a:buNone/>
              <a:defRPr sz="2100" b="1"/>
            </a:lvl7pPr>
            <a:lvl8pPr marL="4266565" indent="0">
              <a:buNone/>
              <a:defRPr sz="2100" b="1"/>
            </a:lvl8pPr>
            <a:lvl9pPr marL="4876165" indent="0">
              <a:buNone/>
              <a:defRPr sz="21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73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3" y="273049"/>
            <a:ext cx="4011084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6"/>
            <a:ext cx="6815667" cy="5853113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600" indent="0">
              <a:buNone/>
              <a:defRPr sz="1600"/>
            </a:lvl2pPr>
            <a:lvl3pPr marL="1219200" indent="0">
              <a:buNone/>
              <a:defRPr sz="1300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6965" indent="0">
              <a:buNone/>
              <a:defRPr sz="1200"/>
            </a:lvl7pPr>
            <a:lvl8pPr marL="4266565" indent="0">
              <a:buNone/>
              <a:defRPr sz="1200"/>
            </a:lvl8pPr>
            <a:lvl9pPr marL="4876165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300"/>
            </a:lvl1pPr>
            <a:lvl2pPr marL="609600" indent="0">
              <a:buNone/>
              <a:defRPr sz="3700"/>
            </a:lvl2pPr>
            <a:lvl3pPr marL="1219200" indent="0">
              <a:buNone/>
              <a:defRPr sz="3200"/>
            </a:lvl3pPr>
            <a:lvl4pPr marL="1828800" indent="0">
              <a:buNone/>
              <a:defRPr sz="2700"/>
            </a:lvl4pPr>
            <a:lvl5pPr marL="2438400" indent="0">
              <a:buNone/>
              <a:defRPr sz="2700"/>
            </a:lvl5pPr>
            <a:lvl6pPr marL="3048000" indent="0">
              <a:buNone/>
              <a:defRPr sz="2700"/>
            </a:lvl6pPr>
            <a:lvl7pPr marL="3656965" indent="0">
              <a:buNone/>
              <a:defRPr sz="2700"/>
            </a:lvl7pPr>
            <a:lvl8pPr marL="4266565" indent="0">
              <a:buNone/>
              <a:defRPr sz="2700"/>
            </a:lvl8pPr>
            <a:lvl9pPr marL="4876165" indent="0">
              <a:buNone/>
              <a:defRPr sz="27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42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600" indent="0">
              <a:buNone/>
              <a:defRPr sz="1600"/>
            </a:lvl2pPr>
            <a:lvl3pPr marL="1219200" indent="0">
              <a:buNone/>
              <a:defRPr sz="1300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6965" indent="0">
              <a:buNone/>
              <a:defRPr sz="1200"/>
            </a:lvl7pPr>
            <a:lvl8pPr marL="4266565" indent="0">
              <a:buNone/>
              <a:defRPr sz="1200"/>
            </a:lvl8pPr>
            <a:lvl9pPr marL="4876165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1" y="273049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7"/>
            <a:ext cx="7315200" cy="8048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1" y="273049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7"/>
            <a:ext cx="7315200" cy="8048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1.xml"/><Relationship Id="rId8" Type="http://schemas.openxmlformats.org/officeDocument/2006/relationships/slideLayout" Target="../slideLayouts/slideLayout30.xml"/><Relationship Id="rId7" Type="http://schemas.openxmlformats.org/officeDocument/2006/relationships/slideLayout" Target="../slideLayouts/slideLayout29.xml"/><Relationship Id="rId6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4.xml"/><Relationship Id="rId12" Type="http://schemas.openxmlformats.org/officeDocument/2006/relationships/theme" Target="../theme/theme3.xml"/><Relationship Id="rId11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2.xml"/><Relationship Id="rId1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219200" rtl="0" eaLnBrk="1" latinLnBrk="0" hangingPunct="1">
        <a:spcBef>
          <a:spcPct val="0"/>
        </a:spcBef>
        <a:buNone/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ts val="130"/>
        </a:spcBef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121909" tIns="60954" rIns="121909" bIns="60954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121909" tIns="60954" rIns="121909" bIns="60954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121909" tIns="60954" rIns="121909" bIns="60954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200"/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121909" tIns="60954" rIns="121909" bIns="60954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2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121909" tIns="60954" rIns="121909" bIns="60954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200"/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1219200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1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17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3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09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5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1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1219200" rtl="0" eaLnBrk="1" latinLnBrk="0" hangingPunct="1">
        <a:spcBef>
          <a:spcPct val="0"/>
        </a:spcBef>
        <a:buNone/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9200" rtl="0" eaLnBrk="1" latinLnBrk="0" hangingPunct="1">
        <a:spcBef>
          <a:spcPct val="27000"/>
        </a:spcBef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ct val="27000"/>
        </a:spcBef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defTabSz="1219200" rtl="0" eaLnBrk="1" latinLnBrk="0" hangingPunct="1">
        <a:spcBef>
          <a:spcPct val="27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defTabSz="1219200" rtl="0" eaLnBrk="1" latinLnBrk="0" hangingPunct="1">
        <a:spcBef>
          <a:spcPct val="27000"/>
        </a:spcBef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defTabSz="1219200" rtl="0" eaLnBrk="1" latinLnBrk="0" hangingPunct="1">
        <a:spcBef>
          <a:spcPct val="27000"/>
        </a:spcBef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ct val="27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ct val="27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ct val="27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ct val="27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4.xml"/><Relationship Id="rId1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0.png"/><Relationship Id="rId1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1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3.png"/><Relationship Id="rId1" Type="http://schemas.openxmlformats.org/officeDocument/2006/relationships/image" Target="../media/image2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4.png"/><Relationship Id="rId1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4.xml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3.png"/><Relationship Id="rId1" Type="http://schemas.openxmlformats.org/officeDocument/2006/relationships/image" Target="../media/image2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.xml"/><Relationship Id="rId1" Type="http://schemas.openxmlformats.org/officeDocument/2006/relationships/image" Target="../media/image2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5.jpeg"/><Relationship Id="rId1" Type="http://schemas.openxmlformats.org/officeDocument/2006/relationships/image" Target="../media/image22.png"/></Relationships>
</file>

<file path=ppt/slides/_rels/slide3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3.png"/><Relationship Id="rId2" Type="http://schemas.openxmlformats.org/officeDocument/2006/relationships/image" Target="../media/image26.png"/><Relationship Id="rId1" Type="http://schemas.openxmlformats.org/officeDocument/2006/relationships/image" Target="../media/image2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.xml"/><Relationship Id="rId1" Type="http://schemas.openxmlformats.org/officeDocument/2006/relationships/image" Target="../media/image2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7.png"/><Relationship Id="rId1" Type="http://schemas.openxmlformats.org/officeDocument/2006/relationships/image" Target="../media/image22.png"/></Relationships>
</file>

<file path=ppt/slides/_rels/slide36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tags" Target="../tags/tag8.xml"/><Relationship Id="rId4" Type="http://schemas.openxmlformats.org/officeDocument/2006/relationships/image" Target="../media/image27.png"/><Relationship Id="rId3" Type="http://schemas.openxmlformats.org/officeDocument/2006/relationships/tags" Target="../tags/tag7.xml"/><Relationship Id="rId2" Type="http://schemas.openxmlformats.org/officeDocument/2006/relationships/image" Target="../media/image22.png"/><Relationship Id="rId1" Type="http://schemas.openxmlformats.org/officeDocument/2006/relationships/tags" Target="../tags/tag6.xml"/></Relationships>
</file>

<file path=ppt/slides/_rels/slide3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8.jpeg"/><Relationship Id="rId2" Type="http://schemas.openxmlformats.org/officeDocument/2006/relationships/image" Target="../media/image22.png"/><Relationship Id="rId1" Type="http://schemas.openxmlformats.org/officeDocument/2006/relationships/tags" Target="../tags/tag9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4.xml"/><Relationship Id="rId1" Type="http://schemas.openxmlformats.org/officeDocument/2006/relationships/image" Target="../media/image6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9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2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0.png"/><Relationship Id="rId1" Type="http://schemas.openxmlformats.org/officeDocument/2006/relationships/image" Target="../media/image22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1.png"/><Relationship Id="rId1" Type="http://schemas.openxmlformats.org/officeDocument/2006/relationships/image" Target="../media/image22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2.png"/><Relationship Id="rId1" Type="http://schemas.openxmlformats.org/officeDocument/2006/relationships/image" Target="../media/image22.png"/></Relationships>
</file>

<file path=ppt/slides/_rels/slide4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image" Target="../media/image22.png"/></Relationships>
</file>

<file path=ppt/slides/_rels/slide4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5.jpeg"/><Relationship Id="rId2" Type="http://schemas.openxmlformats.org/officeDocument/2006/relationships/image" Target="../media/image22.png"/><Relationship Id="rId1" Type="http://schemas.openxmlformats.org/officeDocument/2006/relationships/tags" Target="../tags/tag1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6.pn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image" Target="../media/image7.png"/><Relationship Id="rId1" Type="http://schemas.openxmlformats.org/officeDocument/2006/relationships/tags" Target="../tags/tag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2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7.png"/><Relationship Id="rId1" Type="http://schemas.openxmlformats.org/officeDocument/2006/relationships/image" Target="../media/image22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8.png"/><Relationship Id="rId1" Type="http://schemas.openxmlformats.org/officeDocument/2006/relationships/image" Target="../media/image22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9.png"/><Relationship Id="rId1" Type="http://schemas.openxmlformats.org/officeDocument/2006/relationships/image" Target="../media/image22.png"/></Relationships>
</file>

<file path=ppt/slides/_rels/slide5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40.jpeg"/><Relationship Id="rId2" Type="http://schemas.openxmlformats.org/officeDocument/2006/relationships/image" Target="../media/image22.png"/><Relationship Id="rId1" Type="http://schemas.openxmlformats.org/officeDocument/2006/relationships/tags" Target="../tags/tag1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1.png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2.png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2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2.png"/><Relationship Id="rId1" Type="http://schemas.openxmlformats.org/officeDocument/2006/relationships/image" Target="../media/image22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3.png"/><Relationship Id="rId1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4.xml"/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6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44.jpeg"/><Relationship Id="rId2" Type="http://schemas.openxmlformats.org/officeDocument/2006/relationships/image" Target="../media/image22.png"/><Relationship Id="rId1" Type="http://schemas.openxmlformats.org/officeDocument/2006/relationships/tags" Target="../tags/tag13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5.png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2.png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2.png"/></Relationships>
</file>

<file path=ppt/slides/_rels/slide6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48.png"/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image" Target="../media/image22.png"/></Relationships>
</file>

<file path=ppt/slides/_rels/slide6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51.png"/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image" Target="../media/image22.png"/></Relationships>
</file>

<file path=ppt/slides/_rels/slide6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7" Type="http://schemas.openxmlformats.org/officeDocument/2006/relationships/image" Target="../media/image16.png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9.png"/></Relationships>
</file>

<file path=ppt/slides/_rels/slide7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54.jpeg"/><Relationship Id="rId2" Type="http://schemas.openxmlformats.org/officeDocument/2006/relationships/image" Target="../media/image22.png"/><Relationship Id="rId1" Type="http://schemas.openxmlformats.org/officeDocument/2006/relationships/tags" Target="../tags/tag15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5.png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2.png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2.pn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6.png"/><Relationship Id="rId1" Type="http://schemas.openxmlformats.org/officeDocument/2006/relationships/image" Target="../media/image22.pn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7.png"/><Relationship Id="rId1" Type="http://schemas.openxmlformats.org/officeDocument/2006/relationships/image" Target="../media/image22.png"/></Relationships>
</file>

<file path=ppt/slides/_rels/slide7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58.jpeg"/><Relationship Id="rId2" Type="http://schemas.openxmlformats.org/officeDocument/2006/relationships/image" Target="../media/image22.png"/><Relationship Id="rId1" Type="http://schemas.openxmlformats.org/officeDocument/2006/relationships/tags" Target="../tags/tag16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9.png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2.png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_rels/slide8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62.png"/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image" Target="../media/image22.png"/></Relationships>
</file>

<file path=ppt/slides/_rels/slide8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image" Target="../media/image22.png"/></Relationships>
</file>

<file path=ppt/slides/_rels/slide8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image" Target="../media/image22.png"/></Relationships>
</file>

<file path=ppt/slides/_rels/slide8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image" Target="../media/image22.png"/></Relationships>
</file>

<file path=ppt/slides/_rels/slide8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69.jpeg"/><Relationship Id="rId2" Type="http://schemas.openxmlformats.org/officeDocument/2006/relationships/image" Target="../media/image22.png"/><Relationship Id="rId1" Type="http://schemas.openxmlformats.org/officeDocument/2006/relationships/tags" Target="../tags/tag17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0.png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71.png"/><Relationship Id="rId1" Type="http://schemas.openxmlformats.org/officeDocument/2006/relationships/image" Target="../media/image22.png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72.png"/><Relationship Id="rId1" Type="http://schemas.openxmlformats.org/officeDocument/2006/relationships/image" Target="../media/image22.png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73.png"/><Relationship Id="rId1" Type="http://schemas.openxmlformats.org/officeDocument/2006/relationships/image" Target="../media/image22.png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74.png"/><Relationship Id="rId1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4.xml"/><Relationship Id="rId1" Type="http://schemas.openxmlformats.org/officeDocument/2006/relationships/image" Target="../media/image2.png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75.png"/><Relationship Id="rId1" Type="http://schemas.openxmlformats.org/officeDocument/2006/relationships/image" Target="../media/image22.png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76.png"/><Relationship Id="rId1" Type="http://schemas.openxmlformats.org/officeDocument/2006/relationships/image" Target="../media/image22.png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7.png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026" name="Picture 2" descr="C:\Users\wenhui\Desktop\信息技术-数据与计算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129" y="-13548"/>
            <a:ext cx="12240683" cy="6885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文本框 3"/>
          <p:cNvSpPr txBox="1"/>
          <p:nvPr/>
        </p:nvSpPr>
        <p:spPr>
          <a:xfrm>
            <a:off x="1122680" y="954193"/>
            <a:ext cx="3124200" cy="44005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glow rad="127000">
              <a:schemeClr val="accent1">
                <a:alpha val="77000"/>
              </a:schemeClr>
            </a:glow>
          </a:effectLst>
        </p:spPr>
        <p:txBody>
          <a:bodyPr wrap="square" rtlCol="0">
            <a:spAutoFit/>
          </a:bodyPr>
          <a:p>
            <a:r>
              <a:rPr lang="zh-CN" altLang="en-US" sz="2135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粤教版普通高中教科书</a:t>
            </a:r>
            <a:endParaRPr lang="zh-CN" altLang="en-US" sz="2135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062567" y="1678093"/>
            <a:ext cx="4639733" cy="8743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800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78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信息技术  </a:t>
            </a:r>
            <a:r>
              <a:rPr lang="zh-CN" altLang="en-US" sz="3200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78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必修</a:t>
            </a:r>
            <a:r>
              <a:rPr lang="en-US" altLang="zh-CN" sz="3200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78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en-US" altLang="zh-CN" sz="3200">
              <a:solidFill>
                <a:schemeClr val="bg1"/>
              </a:solidFill>
              <a:effectLst>
                <a:outerShdw blurRad="50800" dist="38100" dir="8100000" algn="tr" rotWithShape="0">
                  <a:prstClr val="black">
                    <a:alpha val="78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032933" y="2838027"/>
            <a:ext cx="7728000" cy="1554480"/>
          </a:xfrm>
          <a:prstGeom prst="rect">
            <a:avLst/>
          </a:prstGeom>
          <a:noFill/>
          <a:effectLst>
            <a:glow rad="723900">
              <a:schemeClr val="accent1">
                <a:alpha val="94000"/>
              </a:schemeClr>
            </a:glow>
            <a:outerShdw blurRad="127000" dist="508000" dir="17340000" sx="60000" sy="60000" algn="ctr" rotWithShape="0">
              <a:srgbClr val="000000">
                <a:alpha val="76000"/>
              </a:srgbClr>
            </a:outerShdw>
          </a:effectLst>
        </p:spPr>
        <p:txBody>
          <a:bodyPr wrap="square" rtlCol="0">
            <a:spAutoFit/>
          </a:bodyPr>
          <a:p>
            <a:r>
              <a:rPr lang="zh-CN" altLang="en-US" sz="9600" b="1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数据与计算</a:t>
            </a:r>
            <a:endParaRPr lang="zh-CN" altLang="en-US" sz="9600" b="1">
              <a:solidFill>
                <a:schemeClr val="bg1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黑体" panose="02010609060101010101" charset="-122"/>
              <a:ea typeface="黑体" panose="02010609060101010101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9" name="直接连接符 48"/>
          <p:cNvCxnSpPr/>
          <p:nvPr/>
        </p:nvCxnSpPr>
        <p:spPr>
          <a:xfrm>
            <a:off x="0" y="153459"/>
            <a:ext cx="2398912" cy="0"/>
          </a:xfrm>
          <a:prstGeom prst="line">
            <a:avLst/>
          </a:prstGeom>
          <a:ln w="1905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接连接符 57"/>
          <p:cNvCxnSpPr/>
          <p:nvPr/>
        </p:nvCxnSpPr>
        <p:spPr>
          <a:xfrm>
            <a:off x="2398912" y="153459"/>
            <a:ext cx="184185" cy="192021"/>
          </a:xfrm>
          <a:prstGeom prst="line">
            <a:avLst/>
          </a:prstGeom>
          <a:ln w="1905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接连接符 58"/>
          <p:cNvCxnSpPr/>
          <p:nvPr/>
        </p:nvCxnSpPr>
        <p:spPr>
          <a:xfrm>
            <a:off x="3407701" y="356659"/>
            <a:ext cx="950916" cy="0"/>
          </a:xfrm>
          <a:prstGeom prst="line">
            <a:avLst/>
          </a:prstGeom>
          <a:ln w="1905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接连接符 59"/>
          <p:cNvCxnSpPr/>
          <p:nvPr/>
        </p:nvCxnSpPr>
        <p:spPr>
          <a:xfrm>
            <a:off x="4358617" y="356659"/>
            <a:ext cx="184185" cy="192021"/>
          </a:xfrm>
          <a:prstGeom prst="line">
            <a:avLst/>
          </a:prstGeom>
          <a:ln w="1905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-48260" y="104987"/>
            <a:ext cx="2519680" cy="443653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defPPr>
              <a:defRPr lang="zh-CN"/>
            </a:defPPr>
            <a:lvl1pPr defTabSz="914400">
              <a:lnSpc>
                <a:spcPct val="90000"/>
              </a:lnSpc>
              <a:spcBef>
                <a:spcPct val="0"/>
              </a:spcBef>
              <a:buNone/>
              <a:defRPr sz="44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zh-CN" altLang="en-US" sz="1335" b="1" spc="200" dirty="0" smtClean="0">
                <a:solidFill>
                  <a:schemeClr val="bg1">
                    <a:lumMod val="75000"/>
                  </a:schemeClr>
                </a:solidFill>
              </a:rPr>
              <a:t>第四章  程序设计基础</a:t>
            </a:r>
            <a:endParaRPr lang="zh-CN" altLang="en-US" sz="1335" b="1" spc="200" dirty="0">
              <a:solidFill>
                <a:schemeClr val="bg1">
                  <a:lumMod val="75000"/>
                </a:schemeClr>
              </a:solidFill>
            </a:endParaRPr>
          </a:p>
        </p:txBody>
      </p:sp>
      <p:cxnSp>
        <p:nvCxnSpPr>
          <p:cNvPr id="21" name="直接连接符 20"/>
          <p:cNvCxnSpPr/>
          <p:nvPr/>
        </p:nvCxnSpPr>
        <p:spPr>
          <a:xfrm>
            <a:off x="4542803" y="548680"/>
            <a:ext cx="7649197" cy="0"/>
          </a:xfrm>
          <a:prstGeom prst="line">
            <a:avLst/>
          </a:prstGeom>
          <a:ln w="1905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组合 8"/>
          <p:cNvGrpSpPr/>
          <p:nvPr/>
        </p:nvGrpSpPr>
        <p:grpSpPr>
          <a:xfrm>
            <a:off x="372025" y="967166"/>
            <a:ext cx="11268589" cy="3529907"/>
            <a:chOff x="279019" y="725374"/>
            <a:chExt cx="8451442" cy="2647429"/>
          </a:xfrm>
        </p:grpSpPr>
        <p:grpSp>
          <p:nvGrpSpPr>
            <p:cNvPr id="4" name="组合 3"/>
            <p:cNvGrpSpPr>
              <a:grpSpLocks noChangeAspect="1"/>
            </p:cNvGrpSpPr>
            <p:nvPr/>
          </p:nvGrpSpPr>
          <p:grpSpPr>
            <a:xfrm>
              <a:off x="279019" y="725374"/>
              <a:ext cx="1834584" cy="324000"/>
              <a:chOff x="279438" y="699542"/>
              <a:chExt cx="2093935" cy="369803"/>
            </a:xfrm>
          </p:grpSpPr>
          <p:sp>
            <p:nvSpPr>
              <p:cNvPr id="38" name="ValueShape1"/>
              <p:cNvSpPr/>
              <p:nvPr/>
            </p:nvSpPr>
            <p:spPr bwMode="auto">
              <a:xfrm>
                <a:off x="749731" y="699542"/>
                <a:ext cx="1045641" cy="369803"/>
              </a:xfrm>
              <a:prstGeom prst="roundRect">
                <a:avLst>
                  <a:gd name="adj" fmla="val 0"/>
                </a:avLst>
              </a:pr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121920" tIns="60960" rIns="121920" bIns="60960" numCol="1" rtlCol="0" anchor="t" anchorCtr="0" compatLnSpc="1"/>
              <a:lstStyle/>
              <a:p>
                <a:pPr algn="l"/>
                <a:endParaRPr lang="zh-CN" altLang="en-US" sz="2400"/>
              </a:p>
            </p:txBody>
          </p:sp>
          <p:sp>
            <p:nvSpPr>
              <p:cNvPr id="40" name="ValueBack1"/>
              <p:cNvSpPr/>
              <p:nvPr/>
            </p:nvSpPr>
            <p:spPr>
              <a:xfrm>
                <a:off x="279438" y="699542"/>
                <a:ext cx="476182" cy="369803"/>
              </a:xfrm>
              <a:custGeom>
                <a:avLst/>
                <a:gdLst>
                  <a:gd name="connsiteX0" fmla="*/ 199886 w 933935"/>
                  <a:gd name="connsiteY0" fmla="*/ 0 h 725295"/>
                  <a:gd name="connsiteX1" fmla="*/ 933935 w 933935"/>
                  <a:gd name="connsiteY1" fmla="*/ 0 h 725295"/>
                  <a:gd name="connsiteX2" fmla="*/ 933935 w 933935"/>
                  <a:gd name="connsiteY2" fmla="*/ 725295 h 725295"/>
                  <a:gd name="connsiteX3" fmla="*/ 198769 w 933935"/>
                  <a:gd name="connsiteY3" fmla="*/ 725295 h 725295"/>
                  <a:gd name="connsiteX4" fmla="*/ 137352 w 933935"/>
                  <a:gd name="connsiteY4" fmla="*/ 678707 h 725295"/>
                  <a:gd name="connsiteX5" fmla="*/ 137352 w 933935"/>
                  <a:gd name="connsiteY5" fmla="*/ 469059 h 725295"/>
                  <a:gd name="connsiteX6" fmla="*/ 0 w 933935"/>
                  <a:gd name="connsiteY6" fmla="*/ 358941 h 725295"/>
                  <a:gd name="connsiteX7" fmla="*/ 138468 w 933935"/>
                  <a:gd name="connsiteY7" fmla="*/ 255177 h 725295"/>
                  <a:gd name="connsiteX8" fmla="*/ 138468 w 933935"/>
                  <a:gd name="connsiteY8" fmla="*/ 46588 h 725295"/>
                  <a:gd name="connsiteX9" fmla="*/ 199886 w 933935"/>
                  <a:gd name="connsiteY9" fmla="*/ 0 h 7252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933935" h="725295">
                    <a:moveTo>
                      <a:pt x="199886" y="0"/>
                    </a:moveTo>
                    <a:lnTo>
                      <a:pt x="933935" y="0"/>
                    </a:lnTo>
                    <a:lnTo>
                      <a:pt x="933935" y="725295"/>
                    </a:lnTo>
                    <a:lnTo>
                      <a:pt x="198769" y="725295"/>
                    </a:lnTo>
                    <a:cubicBezTo>
                      <a:pt x="165269" y="725295"/>
                      <a:pt x="137352" y="704118"/>
                      <a:pt x="137352" y="678707"/>
                    </a:cubicBezTo>
                    <a:lnTo>
                      <a:pt x="137352" y="469059"/>
                    </a:lnTo>
                    <a:lnTo>
                      <a:pt x="0" y="358941"/>
                    </a:lnTo>
                    <a:lnTo>
                      <a:pt x="138468" y="255177"/>
                    </a:lnTo>
                    <a:lnTo>
                      <a:pt x="138468" y="46588"/>
                    </a:lnTo>
                    <a:cubicBezTo>
                      <a:pt x="138468" y="21177"/>
                      <a:pt x="166385" y="0"/>
                      <a:pt x="199886" y="0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11156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zh-CN" altLang="en-US" sz="2400"/>
              </a:p>
            </p:txBody>
          </p:sp>
          <p:sp>
            <p:nvSpPr>
              <p:cNvPr id="51" name="open-folder-black-and-white-variant_32527"/>
              <p:cNvSpPr>
                <a:spLocks noChangeAspect="1"/>
              </p:cNvSpPr>
              <p:nvPr/>
            </p:nvSpPr>
            <p:spPr bwMode="auto">
              <a:xfrm>
                <a:off x="415701" y="784955"/>
                <a:ext cx="304842" cy="198977"/>
              </a:xfrm>
              <a:custGeom>
                <a:avLst/>
                <a:gdLst>
                  <a:gd name="T0" fmla="*/ 5096 w 6813"/>
                  <a:gd name="T1" fmla="*/ 4453 h 4454"/>
                  <a:gd name="T2" fmla="*/ 5488 w 6813"/>
                  <a:gd name="T3" fmla="*/ 4223 h 4454"/>
                  <a:gd name="T4" fmla="*/ 6739 w 6813"/>
                  <a:gd name="T5" fmla="*/ 1856 h 4454"/>
                  <a:gd name="T6" fmla="*/ 6509 w 6813"/>
                  <a:gd name="T7" fmla="*/ 1626 h 4454"/>
                  <a:gd name="T8" fmla="*/ 5246 w 6813"/>
                  <a:gd name="T9" fmla="*/ 1626 h 4454"/>
                  <a:gd name="T10" fmla="*/ 5246 w 6813"/>
                  <a:gd name="T11" fmla="*/ 1061 h 4454"/>
                  <a:gd name="T12" fmla="*/ 4892 w 6813"/>
                  <a:gd name="T13" fmla="*/ 707 h 4454"/>
                  <a:gd name="T14" fmla="*/ 1799 w 6813"/>
                  <a:gd name="T15" fmla="*/ 707 h 4454"/>
                  <a:gd name="T16" fmla="*/ 1570 w 6813"/>
                  <a:gd name="T17" fmla="*/ 104 h 4454"/>
                  <a:gd name="T18" fmla="*/ 1419 w 6813"/>
                  <a:gd name="T19" fmla="*/ 0 h 4454"/>
                  <a:gd name="T20" fmla="*/ 164 w 6813"/>
                  <a:gd name="T21" fmla="*/ 0 h 4454"/>
                  <a:gd name="T22" fmla="*/ 50 w 6813"/>
                  <a:gd name="T23" fmla="*/ 48 h 4454"/>
                  <a:gd name="T24" fmla="*/ 3 w 6813"/>
                  <a:gd name="T25" fmla="*/ 163 h 4454"/>
                  <a:gd name="T26" fmla="*/ 6 w 6813"/>
                  <a:gd name="T27" fmla="*/ 1061 h 4454"/>
                  <a:gd name="T28" fmla="*/ 0 w 6813"/>
                  <a:gd name="T29" fmla="*/ 4100 h 4454"/>
                  <a:gd name="T30" fmla="*/ 354 w 6813"/>
                  <a:gd name="T31" fmla="*/ 4454 h 4454"/>
                  <a:gd name="T32" fmla="*/ 4923 w 6813"/>
                  <a:gd name="T33" fmla="*/ 1626 h 4454"/>
                  <a:gd name="T34" fmla="*/ 2168 w 6813"/>
                  <a:gd name="T35" fmla="*/ 1626 h 4454"/>
                  <a:gd name="T36" fmla="*/ 1858 w 6813"/>
                  <a:gd name="T37" fmla="*/ 1856 h 4454"/>
                  <a:gd name="T38" fmla="*/ 733 w 6813"/>
                  <a:gd name="T39" fmla="*/ 4131 h 4454"/>
                  <a:gd name="T40" fmla="*/ 354 w 6813"/>
                  <a:gd name="T41" fmla="*/ 4131 h 4454"/>
                  <a:gd name="T42" fmla="*/ 323 w 6813"/>
                  <a:gd name="T43" fmla="*/ 4100 h 4454"/>
                  <a:gd name="T44" fmla="*/ 323 w 6813"/>
                  <a:gd name="T45" fmla="*/ 1060 h 4454"/>
                  <a:gd name="T46" fmla="*/ 323 w 6813"/>
                  <a:gd name="T47" fmla="*/ 323 h 4454"/>
                  <a:gd name="T48" fmla="*/ 1308 w 6813"/>
                  <a:gd name="T49" fmla="*/ 323 h 4454"/>
                  <a:gd name="T50" fmla="*/ 1537 w 6813"/>
                  <a:gd name="T51" fmla="*/ 925 h 4454"/>
                  <a:gd name="T52" fmla="*/ 1688 w 6813"/>
                  <a:gd name="T53" fmla="*/ 1029 h 4454"/>
                  <a:gd name="T54" fmla="*/ 4892 w 6813"/>
                  <a:gd name="T55" fmla="*/ 1029 h 4454"/>
                  <a:gd name="T56" fmla="*/ 4923 w 6813"/>
                  <a:gd name="T57" fmla="*/ 1061 h 4454"/>
                  <a:gd name="T58" fmla="*/ 4923 w 6813"/>
                  <a:gd name="T59" fmla="*/ 1626 h 44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6813" h="4454">
                    <a:moveTo>
                      <a:pt x="5096" y="4453"/>
                    </a:moveTo>
                    <a:cubicBezTo>
                      <a:pt x="5247" y="4453"/>
                      <a:pt x="5423" y="4356"/>
                      <a:pt x="5488" y="4223"/>
                    </a:cubicBezTo>
                    <a:lnTo>
                      <a:pt x="6739" y="1856"/>
                    </a:lnTo>
                    <a:cubicBezTo>
                      <a:pt x="6813" y="1712"/>
                      <a:pt x="6705" y="1626"/>
                      <a:pt x="6509" y="1626"/>
                    </a:cubicBezTo>
                    <a:lnTo>
                      <a:pt x="5246" y="1626"/>
                    </a:lnTo>
                    <a:lnTo>
                      <a:pt x="5246" y="1061"/>
                    </a:lnTo>
                    <a:cubicBezTo>
                      <a:pt x="5246" y="865"/>
                      <a:pt x="5087" y="707"/>
                      <a:pt x="4892" y="707"/>
                    </a:cubicBezTo>
                    <a:lnTo>
                      <a:pt x="1799" y="707"/>
                    </a:lnTo>
                    <a:lnTo>
                      <a:pt x="1570" y="104"/>
                    </a:lnTo>
                    <a:cubicBezTo>
                      <a:pt x="1546" y="42"/>
                      <a:pt x="1486" y="0"/>
                      <a:pt x="1419" y="0"/>
                    </a:cubicBezTo>
                    <a:lnTo>
                      <a:pt x="164" y="0"/>
                    </a:lnTo>
                    <a:cubicBezTo>
                      <a:pt x="122" y="0"/>
                      <a:pt x="80" y="17"/>
                      <a:pt x="50" y="48"/>
                    </a:cubicBezTo>
                    <a:cubicBezTo>
                      <a:pt x="20" y="78"/>
                      <a:pt x="3" y="120"/>
                      <a:pt x="3" y="163"/>
                    </a:cubicBezTo>
                    <a:lnTo>
                      <a:pt x="6" y="1061"/>
                    </a:lnTo>
                    <a:lnTo>
                      <a:pt x="0" y="4100"/>
                    </a:lnTo>
                    <a:cubicBezTo>
                      <a:pt x="0" y="4295"/>
                      <a:pt x="159" y="4454"/>
                      <a:pt x="354" y="4454"/>
                    </a:cubicBezTo>
                    <a:moveTo>
                      <a:pt x="4923" y="1626"/>
                    </a:moveTo>
                    <a:lnTo>
                      <a:pt x="2168" y="1626"/>
                    </a:lnTo>
                    <a:cubicBezTo>
                      <a:pt x="2041" y="1626"/>
                      <a:pt x="1921" y="1729"/>
                      <a:pt x="1858" y="1856"/>
                    </a:cubicBezTo>
                    <a:lnTo>
                      <a:pt x="733" y="4131"/>
                    </a:lnTo>
                    <a:lnTo>
                      <a:pt x="354" y="4131"/>
                    </a:lnTo>
                    <a:cubicBezTo>
                      <a:pt x="337" y="4131"/>
                      <a:pt x="323" y="4117"/>
                      <a:pt x="323" y="4100"/>
                    </a:cubicBezTo>
                    <a:lnTo>
                      <a:pt x="323" y="1060"/>
                    </a:lnTo>
                    <a:lnTo>
                      <a:pt x="323" y="323"/>
                    </a:lnTo>
                    <a:lnTo>
                      <a:pt x="1308" y="323"/>
                    </a:lnTo>
                    <a:lnTo>
                      <a:pt x="1537" y="925"/>
                    </a:lnTo>
                    <a:cubicBezTo>
                      <a:pt x="1561" y="988"/>
                      <a:pt x="1621" y="1029"/>
                      <a:pt x="1688" y="1029"/>
                    </a:cubicBezTo>
                    <a:lnTo>
                      <a:pt x="4892" y="1029"/>
                    </a:lnTo>
                    <a:cubicBezTo>
                      <a:pt x="4909" y="1029"/>
                      <a:pt x="4923" y="1043"/>
                      <a:pt x="4923" y="1061"/>
                    </a:cubicBezTo>
                    <a:lnTo>
                      <a:pt x="4923" y="1626"/>
                    </a:ln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</p:sp>
          <p:sp>
            <p:nvSpPr>
              <p:cNvPr id="68" name="musical-volume_13583"/>
              <p:cNvSpPr>
                <a:spLocks noChangeAspect="1"/>
              </p:cNvSpPr>
              <p:nvPr/>
            </p:nvSpPr>
            <p:spPr bwMode="auto">
              <a:xfrm rot="5400000">
                <a:off x="1942279" y="638250"/>
                <a:ext cx="252504" cy="609685"/>
              </a:xfrm>
              <a:custGeom>
                <a:avLst/>
                <a:gdLst>
                  <a:gd name="connsiteX0" fmla="*/ 204886 w 239287"/>
                  <a:gd name="connsiteY0" fmla="*/ 478022 h 577771"/>
                  <a:gd name="connsiteX1" fmla="*/ 239287 w 239287"/>
                  <a:gd name="connsiteY1" fmla="*/ 478022 h 577771"/>
                  <a:gd name="connsiteX2" fmla="*/ 239287 w 239287"/>
                  <a:gd name="connsiteY2" fmla="*/ 560573 h 577771"/>
                  <a:gd name="connsiteX3" fmla="*/ 222087 w 239287"/>
                  <a:gd name="connsiteY3" fmla="*/ 577771 h 577771"/>
                  <a:gd name="connsiteX4" fmla="*/ 204886 w 239287"/>
                  <a:gd name="connsiteY4" fmla="*/ 560573 h 577771"/>
                  <a:gd name="connsiteX5" fmla="*/ 102374 w 239287"/>
                  <a:gd name="connsiteY5" fmla="*/ 478022 h 577771"/>
                  <a:gd name="connsiteX6" fmla="*/ 136775 w 239287"/>
                  <a:gd name="connsiteY6" fmla="*/ 478022 h 577771"/>
                  <a:gd name="connsiteX7" fmla="*/ 136775 w 239287"/>
                  <a:gd name="connsiteY7" fmla="*/ 560573 h 577771"/>
                  <a:gd name="connsiteX8" fmla="*/ 119575 w 239287"/>
                  <a:gd name="connsiteY8" fmla="*/ 577771 h 577771"/>
                  <a:gd name="connsiteX9" fmla="*/ 102374 w 239287"/>
                  <a:gd name="connsiteY9" fmla="*/ 560573 h 577771"/>
                  <a:gd name="connsiteX10" fmla="*/ 0 w 239287"/>
                  <a:gd name="connsiteY10" fmla="*/ 478022 h 577771"/>
                  <a:gd name="connsiteX11" fmla="*/ 34401 w 239287"/>
                  <a:gd name="connsiteY11" fmla="*/ 478022 h 577771"/>
                  <a:gd name="connsiteX12" fmla="*/ 34401 w 239287"/>
                  <a:gd name="connsiteY12" fmla="*/ 560573 h 577771"/>
                  <a:gd name="connsiteX13" fmla="*/ 17200 w 239287"/>
                  <a:gd name="connsiteY13" fmla="*/ 577771 h 577771"/>
                  <a:gd name="connsiteX14" fmla="*/ 0 w 239287"/>
                  <a:gd name="connsiteY14" fmla="*/ 560573 h 577771"/>
                  <a:gd name="connsiteX15" fmla="*/ 204886 w 239287"/>
                  <a:gd name="connsiteY15" fmla="*/ 401483 h 577771"/>
                  <a:gd name="connsiteX16" fmla="*/ 239287 w 239287"/>
                  <a:gd name="connsiteY16" fmla="*/ 401483 h 577771"/>
                  <a:gd name="connsiteX17" fmla="*/ 239287 w 239287"/>
                  <a:gd name="connsiteY17" fmla="*/ 443621 h 577771"/>
                  <a:gd name="connsiteX18" fmla="*/ 204886 w 239287"/>
                  <a:gd name="connsiteY18" fmla="*/ 443621 h 577771"/>
                  <a:gd name="connsiteX19" fmla="*/ 102374 w 239287"/>
                  <a:gd name="connsiteY19" fmla="*/ 401483 h 577771"/>
                  <a:gd name="connsiteX20" fmla="*/ 136775 w 239287"/>
                  <a:gd name="connsiteY20" fmla="*/ 401483 h 577771"/>
                  <a:gd name="connsiteX21" fmla="*/ 136775 w 239287"/>
                  <a:gd name="connsiteY21" fmla="*/ 443621 h 577771"/>
                  <a:gd name="connsiteX22" fmla="*/ 102374 w 239287"/>
                  <a:gd name="connsiteY22" fmla="*/ 443621 h 577771"/>
                  <a:gd name="connsiteX23" fmla="*/ 0 w 239287"/>
                  <a:gd name="connsiteY23" fmla="*/ 401483 h 577771"/>
                  <a:gd name="connsiteX24" fmla="*/ 34401 w 239287"/>
                  <a:gd name="connsiteY24" fmla="*/ 401483 h 577771"/>
                  <a:gd name="connsiteX25" fmla="*/ 34401 w 239287"/>
                  <a:gd name="connsiteY25" fmla="*/ 443621 h 577771"/>
                  <a:gd name="connsiteX26" fmla="*/ 0 w 239287"/>
                  <a:gd name="connsiteY26" fmla="*/ 443621 h 577771"/>
                  <a:gd name="connsiteX27" fmla="*/ 204886 w 239287"/>
                  <a:gd name="connsiteY27" fmla="*/ 324944 h 577771"/>
                  <a:gd name="connsiteX28" fmla="*/ 239287 w 239287"/>
                  <a:gd name="connsiteY28" fmla="*/ 324944 h 577771"/>
                  <a:gd name="connsiteX29" fmla="*/ 239287 w 239287"/>
                  <a:gd name="connsiteY29" fmla="*/ 367082 h 577771"/>
                  <a:gd name="connsiteX30" fmla="*/ 204886 w 239287"/>
                  <a:gd name="connsiteY30" fmla="*/ 367082 h 577771"/>
                  <a:gd name="connsiteX31" fmla="*/ 102374 w 239287"/>
                  <a:gd name="connsiteY31" fmla="*/ 324944 h 577771"/>
                  <a:gd name="connsiteX32" fmla="*/ 136775 w 239287"/>
                  <a:gd name="connsiteY32" fmla="*/ 324944 h 577771"/>
                  <a:gd name="connsiteX33" fmla="*/ 136775 w 239287"/>
                  <a:gd name="connsiteY33" fmla="*/ 367082 h 577771"/>
                  <a:gd name="connsiteX34" fmla="*/ 102374 w 239287"/>
                  <a:gd name="connsiteY34" fmla="*/ 367082 h 577771"/>
                  <a:gd name="connsiteX35" fmla="*/ 0 w 239287"/>
                  <a:gd name="connsiteY35" fmla="*/ 324944 h 577771"/>
                  <a:gd name="connsiteX36" fmla="*/ 34401 w 239287"/>
                  <a:gd name="connsiteY36" fmla="*/ 324944 h 577771"/>
                  <a:gd name="connsiteX37" fmla="*/ 34401 w 239287"/>
                  <a:gd name="connsiteY37" fmla="*/ 367082 h 577771"/>
                  <a:gd name="connsiteX38" fmla="*/ 0 w 239287"/>
                  <a:gd name="connsiteY38" fmla="*/ 367082 h 577771"/>
                  <a:gd name="connsiteX39" fmla="*/ 204886 w 239287"/>
                  <a:gd name="connsiteY39" fmla="*/ 249373 h 577771"/>
                  <a:gd name="connsiteX40" fmla="*/ 239287 w 239287"/>
                  <a:gd name="connsiteY40" fmla="*/ 249373 h 577771"/>
                  <a:gd name="connsiteX41" fmla="*/ 239287 w 239287"/>
                  <a:gd name="connsiteY41" fmla="*/ 290544 h 577771"/>
                  <a:gd name="connsiteX42" fmla="*/ 204886 w 239287"/>
                  <a:gd name="connsiteY42" fmla="*/ 290544 h 577771"/>
                  <a:gd name="connsiteX43" fmla="*/ 102374 w 239287"/>
                  <a:gd name="connsiteY43" fmla="*/ 249373 h 577771"/>
                  <a:gd name="connsiteX44" fmla="*/ 136775 w 239287"/>
                  <a:gd name="connsiteY44" fmla="*/ 249373 h 577771"/>
                  <a:gd name="connsiteX45" fmla="*/ 136775 w 239287"/>
                  <a:gd name="connsiteY45" fmla="*/ 290544 h 577771"/>
                  <a:gd name="connsiteX46" fmla="*/ 102374 w 239287"/>
                  <a:gd name="connsiteY46" fmla="*/ 290544 h 577771"/>
                  <a:gd name="connsiteX47" fmla="*/ 0 w 239287"/>
                  <a:gd name="connsiteY47" fmla="*/ 249373 h 577771"/>
                  <a:gd name="connsiteX48" fmla="*/ 34401 w 239287"/>
                  <a:gd name="connsiteY48" fmla="*/ 249373 h 577771"/>
                  <a:gd name="connsiteX49" fmla="*/ 34401 w 239287"/>
                  <a:gd name="connsiteY49" fmla="*/ 290544 h 577771"/>
                  <a:gd name="connsiteX50" fmla="*/ 0 w 239287"/>
                  <a:gd name="connsiteY50" fmla="*/ 290544 h 577771"/>
                  <a:gd name="connsiteX51" fmla="*/ 17200 w 239287"/>
                  <a:gd name="connsiteY51" fmla="*/ 191761 h 577771"/>
                  <a:gd name="connsiteX52" fmla="*/ 34401 w 239287"/>
                  <a:gd name="connsiteY52" fmla="*/ 208954 h 577771"/>
                  <a:gd name="connsiteX53" fmla="*/ 34401 w 239287"/>
                  <a:gd name="connsiteY53" fmla="*/ 214971 h 577771"/>
                  <a:gd name="connsiteX54" fmla="*/ 0 w 239287"/>
                  <a:gd name="connsiteY54" fmla="*/ 214971 h 577771"/>
                  <a:gd name="connsiteX55" fmla="*/ 0 w 239287"/>
                  <a:gd name="connsiteY55" fmla="*/ 208954 h 577771"/>
                  <a:gd name="connsiteX56" fmla="*/ 17200 w 239287"/>
                  <a:gd name="connsiteY56" fmla="*/ 191761 h 577771"/>
                  <a:gd name="connsiteX57" fmla="*/ 204886 w 239287"/>
                  <a:gd name="connsiteY57" fmla="*/ 172834 h 577771"/>
                  <a:gd name="connsiteX58" fmla="*/ 239287 w 239287"/>
                  <a:gd name="connsiteY58" fmla="*/ 172834 h 577771"/>
                  <a:gd name="connsiteX59" fmla="*/ 239287 w 239287"/>
                  <a:gd name="connsiteY59" fmla="*/ 214972 h 577771"/>
                  <a:gd name="connsiteX60" fmla="*/ 204886 w 239287"/>
                  <a:gd name="connsiteY60" fmla="*/ 214972 h 577771"/>
                  <a:gd name="connsiteX61" fmla="*/ 102374 w 239287"/>
                  <a:gd name="connsiteY61" fmla="*/ 172834 h 577771"/>
                  <a:gd name="connsiteX62" fmla="*/ 136775 w 239287"/>
                  <a:gd name="connsiteY62" fmla="*/ 172834 h 577771"/>
                  <a:gd name="connsiteX63" fmla="*/ 136775 w 239287"/>
                  <a:gd name="connsiteY63" fmla="*/ 214972 h 577771"/>
                  <a:gd name="connsiteX64" fmla="*/ 102374 w 239287"/>
                  <a:gd name="connsiteY64" fmla="*/ 214972 h 577771"/>
                  <a:gd name="connsiteX65" fmla="*/ 222087 w 239287"/>
                  <a:gd name="connsiteY65" fmla="*/ 116052 h 577771"/>
                  <a:gd name="connsiteX66" fmla="*/ 239287 w 239287"/>
                  <a:gd name="connsiteY66" fmla="*/ 133268 h 577771"/>
                  <a:gd name="connsiteX67" fmla="*/ 239287 w 239287"/>
                  <a:gd name="connsiteY67" fmla="*/ 138433 h 577771"/>
                  <a:gd name="connsiteX68" fmla="*/ 204886 w 239287"/>
                  <a:gd name="connsiteY68" fmla="*/ 138433 h 577771"/>
                  <a:gd name="connsiteX69" fmla="*/ 204886 w 239287"/>
                  <a:gd name="connsiteY69" fmla="*/ 133268 h 577771"/>
                  <a:gd name="connsiteX70" fmla="*/ 222087 w 239287"/>
                  <a:gd name="connsiteY70" fmla="*/ 116052 h 577771"/>
                  <a:gd name="connsiteX71" fmla="*/ 102374 w 239287"/>
                  <a:gd name="connsiteY71" fmla="*/ 96295 h 577771"/>
                  <a:gd name="connsiteX72" fmla="*/ 136775 w 239287"/>
                  <a:gd name="connsiteY72" fmla="*/ 96295 h 577771"/>
                  <a:gd name="connsiteX73" fmla="*/ 136775 w 239287"/>
                  <a:gd name="connsiteY73" fmla="*/ 138433 h 577771"/>
                  <a:gd name="connsiteX74" fmla="*/ 102374 w 239287"/>
                  <a:gd name="connsiteY74" fmla="*/ 138433 h 577771"/>
                  <a:gd name="connsiteX75" fmla="*/ 119575 w 239287"/>
                  <a:gd name="connsiteY75" fmla="*/ 0 h 577771"/>
                  <a:gd name="connsiteX76" fmla="*/ 136775 w 239287"/>
                  <a:gd name="connsiteY76" fmla="*/ 17193 h 577771"/>
                  <a:gd name="connsiteX77" fmla="*/ 136775 w 239287"/>
                  <a:gd name="connsiteY77" fmla="*/ 61894 h 577771"/>
                  <a:gd name="connsiteX78" fmla="*/ 102374 w 239287"/>
                  <a:gd name="connsiteY78" fmla="*/ 61894 h 577771"/>
                  <a:gd name="connsiteX79" fmla="*/ 102374 w 239287"/>
                  <a:gd name="connsiteY79" fmla="*/ 17193 h 577771"/>
                  <a:gd name="connsiteX80" fmla="*/ 119575 w 239287"/>
                  <a:gd name="connsiteY80" fmla="*/ 0 h 5777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</a:cxnLst>
                <a:rect l="l" t="t" r="r" b="b"/>
                <a:pathLst>
                  <a:path w="239287" h="577771">
                    <a:moveTo>
                      <a:pt x="204886" y="478022"/>
                    </a:moveTo>
                    <a:lnTo>
                      <a:pt x="239287" y="478022"/>
                    </a:lnTo>
                    <a:lnTo>
                      <a:pt x="239287" y="560573"/>
                    </a:lnTo>
                    <a:cubicBezTo>
                      <a:pt x="239287" y="570032"/>
                      <a:pt x="231547" y="577771"/>
                      <a:pt x="222087" y="577771"/>
                    </a:cubicBezTo>
                    <a:cubicBezTo>
                      <a:pt x="212626" y="577771"/>
                      <a:pt x="204886" y="570032"/>
                      <a:pt x="204886" y="560573"/>
                    </a:cubicBezTo>
                    <a:close/>
                    <a:moveTo>
                      <a:pt x="102374" y="478022"/>
                    </a:moveTo>
                    <a:lnTo>
                      <a:pt x="136775" y="478022"/>
                    </a:lnTo>
                    <a:lnTo>
                      <a:pt x="136775" y="560573"/>
                    </a:lnTo>
                    <a:cubicBezTo>
                      <a:pt x="136775" y="570032"/>
                      <a:pt x="129035" y="577771"/>
                      <a:pt x="119575" y="577771"/>
                    </a:cubicBezTo>
                    <a:cubicBezTo>
                      <a:pt x="110114" y="577771"/>
                      <a:pt x="102374" y="570032"/>
                      <a:pt x="102374" y="560573"/>
                    </a:cubicBezTo>
                    <a:close/>
                    <a:moveTo>
                      <a:pt x="0" y="478022"/>
                    </a:moveTo>
                    <a:lnTo>
                      <a:pt x="34401" y="478022"/>
                    </a:lnTo>
                    <a:lnTo>
                      <a:pt x="34401" y="560573"/>
                    </a:lnTo>
                    <a:cubicBezTo>
                      <a:pt x="34401" y="570032"/>
                      <a:pt x="26661" y="577771"/>
                      <a:pt x="17200" y="577771"/>
                    </a:cubicBezTo>
                    <a:cubicBezTo>
                      <a:pt x="7740" y="577771"/>
                      <a:pt x="0" y="570032"/>
                      <a:pt x="0" y="560573"/>
                    </a:cubicBezTo>
                    <a:close/>
                    <a:moveTo>
                      <a:pt x="204886" y="401483"/>
                    </a:moveTo>
                    <a:lnTo>
                      <a:pt x="239287" y="401483"/>
                    </a:lnTo>
                    <a:lnTo>
                      <a:pt x="239287" y="443621"/>
                    </a:lnTo>
                    <a:lnTo>
                      <a:pt x="204886" y="443621"/>
                    </a:lnTo>
                    <a:close/>
                    <a:moveTo>
                      <a:pt x="102374" y="401483"/>
                    </a:moveTo>
                    <a:lnTo>
                      <a:pt x="136775" y="401483"/>
                    </a:lnTo>
                    <a:lnTo>
                      <a:pt x="136775" y="443621"/>
                    </a:lnTo>
                    <a:lnTo>
                      <a:pt x="102374" y="443621"/>
                    </a:lnTo>
                    <a:close/>
                    <a:moveTo>
                      <a:pt x="0" y="401483"/>
                    </a:moveTo>
                    <a:lnTo>
                      <a:pt x="34401" y="401483"/>
                    </a:lnTo>
                    <a:lnTo>
                      <a:pt x="34401" y="443621"/>
                    </a:lnTo>
                    <a:lnTo>
                      <a:pt x="0" y="443621"/>
                    </a:lnTo>
                    <a:close/>
                    <a:moveTo>
                      <a:pt x="204886" y="324944"/>
                    </a:moveTo>
                    <a:lnTo>
                      <a:pt x="239287" y="324944"/>
                    </a:lnTo>
                    <a:lnTo>
                      <a:pt x="239287" y="367082"/>
                    </a:lnTo>
                    <a:lnTo>
                      <a:pt x="204886" y="367082"/>
                    </a:lnTo>
                    <a:close/>
                    <a:moveTo>
                      <a:pt x="102374" y="324944"/>
                    </a:moveTo>
                    <a:lnTo>
                      <a:pt x="136775" y="324944"/>
                    </a:lnTo>
                    <a:lnTo>
                      <a:pt x="136775" y="367082"/>
                    </a:lnTo>
                    <a:lnTo>
                      <a:pt x="102374" y="367082"/>
                    </a:lnTo>
                    <a:close/>
                    <a:moveTo>
                      <a:pt x="0" y="324944"/>
                    </a:moveTo>
                    <a:lnTo>
                      <a:pt x="34401" y="324944"/>
                    </a:lnTo>
                    <a:lnTo>
                      <a:pt x="34401" y="367082"/>
                    </a:lnTo>
                    <a:lnTo>
                      <a:pt x="0" y="367082"/>
                    </a:lnTo>
                    <a:close/>
                    <a:moveTo>
                      <a:pt x="204886" y="249373"/>
                    </a:moveTo>
                    <a:lnTo>
                      <a:pt x="239287" y="249373"/>
                    </a:lnTo>
                    <a:lnTo>
                      <a:pt x="239287" y="290544"/>
                    </a:lnTo>
                    <a:lnTo>
                      <a:pt x="204886" y="290544"/>
                    </a:lnTo>
                    <a:close/>
                    <a:moveTo>
                      <a:pt x="102374" y="249373"/>
                    </a:moveTo>
                    <a:lnTo>
                      <a:pt x="136775" y="249373"/>
                    </a:lnTo>
                    <a:lnTo>
                      <a:pt x="136775" y="290544"/>
                    </a:lnTo>
                    <a:lnTo>
                      <a:pt x="102374" y="290544"/>
                    </a:lnTo>
                    <a:close/>
                    <a:moveTo>
                      <a:pt x="0" y="249373"/>
                    </a:moveTo>
                    <a:lnTo>
                      <a:pt x="34401" y="249373"/>
                    </a:lnTo>
                    <a:lnTo>
                      <a:pt x="34401" y="290544"/>
                    </a:lnTo>
                    <a:lnTo>
                      <a:pt x="0" y="290544"/>
                    </a:lnTo>
                    <a:close/>
                    <a:moveTo>
                      <a:pt x="17200" y="191761"/>
                    </a:moveTo>
                    <a:cubicBezTo>
                      <a:pt x="26661" y="191761"/>
                      <a:pt x="34401" y="199498"/>
                      <a:pt x="34401" y="208954"/>
                    </a:cubicBezTo>
                    <a:lnTo>
                      <a:pt x="34401" y="214971"/>
                    </a:lnTo>
                    <a:lnTo>
                      <a:pt x="0" y="214971"/>
                    </a:lnTo>
                    <a:lnTo>
                      <a:pt x="0" y="208954"/>
                    </a:lnTo>
                    <a:cubicBezTo>
                      <a:pt x="0" y="199498"/>
                      <a:pt x="7740" y="191761"/>
                      <a:pt x="17200" y="191761"/>
                    </a:cubicBezTo>
                    <a:close/>
                    <a:moveTo>
                      <a:pt x="204886" y="172834"/>
                    </a:moveTo>
                    <a:lnTo>
                      <a:pt x="239287" y="172834"/>
                    </a:lnTo>
                    <a:lnTo>
                      <a:pt x="239287" y="214972"/>
                    </a:lnTo>
                    <a:lnTo>
                      <a:pt x="204886" y="214972"/>
                    </a:lnTo>
                    <a:close/>
                    <a:moveTo>
                      <a:pt x="102374" y="172834"/>
                    </a:moveTo>
                    <a:lnTo>
                      <a:pt x="136775" y="172834"/>
                    </a:lnTo>
                    <a:lnTo>
                      <a:pt x="136775" y="214972"/>
                    </a:lnTo>
                    <a:lnTo>
                      <a:pt x="102374" y="214972"/>
                    </a:lnTo>
                    <a:close/>
                    <a:moveTo>
                      <a:pt x="222087" y="116052"/>
                    </a:moveTo>
                    <a:cubicBezTo>
                      <a:pt x="231547" y="116052"/>
                      <a:pt x="239287" y="123799"/>
                      <a:pt x="239287" y="133268"/>
                    </a:cubicBezTo>
                    <a:lnTo>
                      <a:pt x="239287" y="138433"/>
                    </a:lnTo>
                    <a:lnTo>
                      <a:pt x="204886" y="138433"/>
                    </a:lnTo>
                    <a:lnTo>
                      <a:pt x="204886" y="133268"/>
                    </a:lnTo>
                    <a:cubicBezTo>
                      <a:pt x="204886" y="123799"/>
                      <a:pt x="212626" y="116052"/>
                      <a:pt x="222087" y="116052"/>
                    </a:cubicBezTo>
                    <a:close/>
                    <a:moveTo>
                      <a:pt x="102374" y="96295"/>
                    </a:moveTo>
                    <a:lnTo>
                      <a:pt x="136775" y="96295"/>
                    </a:lnTo>
                    <a:lnTo>
                      <a:pt x="136775" y="138433"/>
                    </a:lnTo>
                    <a:lnTo>
                      <a:pt x="102374" y="138433"/>
                    </a:lnTo>
                    <a:close/>
                    <a:moveTo>
                      <a:pt x="119575" y="0"/>
                    </a:moveTo>
                    <a:cubicBezTo>
                      <a:pt x="129035" y="0"/>
                      <a:pt x="136775" y="7737"/>
                      <a:pt x="136775" y="17193"/>
                    </a:cubicBezTo>
                    <a:lnTo>
                      <a:pt x="136775" y="61894"/>
                    </a:lnTo>
                    <a:lnTo>
                      <a:pt x="102374" y="61894"/>
                    </a:lnTo>
                    <a:lnTo>
                      <a:pt x="102374" y="17193"/>
                    </a:lnTo>
                    <a:cubicBezTo>
                      <a:pt x="102374" y="7737"/>
                      <a:pt x="110114" y="0"/>
                      <a:pt x="11957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</p:sp>
        </p:grpSp>
        <p:sp>
          <p:nvSpPr>
            <p:cNvPr id="29" name="文本框 20"/>
            <p:cNvSpPr txBox="1"/>
            <p:nvPr/>
          </p:nvSpPr>
          <p:spPr>
            <a:xfrm>
              <a:off x="660141" y="1295312"/>
              <a:ext cx="8070320" cy="20774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indent="0">
                <a:lnSpc>
                  <a:spcPct val="150000"/>
                </a:lnSpc>
                <a:buFont typeface="Wingdings" panose="05000000000000000000" pitchFamily="2" charset="2"/>
                <a:buNone/>
              </a:pPr>
              <a:r>
                <a:rPr lang="zh-CN" altLang="en-US" sz="2000" b="1" dirty="0" smtClean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分组：以</a:t>
              </a:r>
              <a:r>
                <a:rPr lang="en-US" altLang="zh-CN" sz="2000" b="1" dirty="0" smtClean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4-6</a:t>
              </a:r>
              <a:r>
                <a:rPr lang="zh-CN" altLang="en-US" sz="2000" b="1" dirty="0" smtClean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人为一组 ，选择下面一个参考主题，或者自拟一个感兴趣的主题，填写到表单内。</a:t>
              </a:r>
              <a:endParaRPr lang="zh-CN" altLang="en-US" sz="20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>
                <a:lnSpc>
                  <a:spcPct val="150000"/>
                </a:lnSpc>
                <a:buFont typeface="Wingdings" panose="05000000000000000000" pitchFamily="2" charset="2"/>
                <a:buChar char="n"/>
              </a:pPr>
              <a:r>
                <a:rPr lang="zh-CN" altLang="en-US" sz="2400" b="1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设计购买电信服务的最佳方案</a:t>
              </a:r>
              <a:endParaRPr lang="zh-CN" altLang="en-US" sz="24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>
                <a:lnSpc>
                  <a:spcPct val="150000"/>
                </a:lnSpc>
                <a:buFont typeface="Wingdings" panose="05000000000000000000" pitchFamily="2" charset="2"/>
                <a:buChar char="n"/>
              </a:pPr>
              <a:r>
                <a:rPr lang="zh-CN" altLang="en-US" sz="2400" b="1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设计购买学习用品的最佳方案</a:t>
              </a:r>
              <a:endParaRPr lang="zh-CN" altLang="en-US" sz="24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>
                <a:lnSpc>
                  <a:spcPct val="150000"/>
                </a:lnSpc>
                <a:buFont typeface="Wingdings" panose="05000000000000000000" pitchFamily="2" charset="2"/>
                <a:buChar char="n"/>
              </a:pPr>
              <a:r>
                <a:rPr lang="zh-CN" altLang="en-US" sz="2400" b="1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设计购买班服的最佳方案</a:t>
              </a:r>
              <a:endParaRPr lang="zh-CN" altLang="en-US" sz="24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>
                <a:lnSpc>
                  <a:spcPct val="150000"/>
                </a:lnSpc>
                <a:buFont typeface="Wingdings" panose="05000000000000000000" pitchFamily="2" charset="2"/>
                <a:buChar char="n"/>
              </a:pPr>
              <a:r>
                <a:rPr lang="zh-CN" altLang="en-US" sz="2400" b="1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自拟</a:t>
              </a:r>
              <a:r>
                <a:rPr lang="en-US" altLang="zh-CN" sz="2400" b="1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……</a:t>
              </a:r>
              <a:endParaRPr lang="en-US" altLang="zh-CN" sz="2400" b="1" spc="1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</p:txBody>
        </p:sp>
        <p:sp>
          <p:nvSpPr>
            <p:cNvPr id="3" name="矩形 2"/>
            <p:cNvSpPr/>
            <p:nvPr/>
          </p:nvSpPr>
          <p:spPr>
            <a:xfrm>
              <a:off x="669524" y="735294"/>
              <a:ext cx="907941" cy="30008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20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项目选题</a:t>
              </a:r>
              <a:endParaRPr lang="en-US" altLang="zh-CN" sz="2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" name="TextBox 19"/>
          <p:cNvSpPr txBox="1"/>
          <p:nvPr/>
        </p:nvSpPr>
        <p:spPr>
          <a:xfrm>
            <a:off x="6960096" y="105296"/>
            <a:ext cx="5280587" cy="443384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defPPr>
              <a:defRPr lang="zh-CN"/>
            </a:defPPr>
            <a:lvl1pPr algn="ctr" defTabSz="914400">
              <a:lnSpc>
                <a:spcPct val="100000"/>
              </a:lnSpc>
              <a:spcBef>
                <a:spcPct val="0"/>
              </a:spcBef>
              <a:buNone/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endParaRPr lang="zh-CN" altLang="en-US" sz="1335" spc="2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5" name="TextBox 19"/>
          <p:cNvSpPr txBox="1"/>
          <p:nvPr/>
        </p:nvSpPr>
        <p:spPr>
          <a:xfrm>
            <a:off x="7087096" y="160541"/>
            <a:ext cx="5280587" cy="443384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defPPr>
              <a:defRPr lang="zh-CN"/>
            </a:defPPr>
            <a:lvl1pPr algn="ctr" defTabSz="914400">
              <a:lnSpc>
                <a:spcPct val="100000"/>
              </a:lnSpc>
              <a:spcBef>
                <a:spcPct val="0"/>
              </a:spcBef>
              <a:buNone/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r>
              <a:rPr lang="zh-CN" altLang="en-US" sz="1335" spc="200" dirty="0">
                <a:solidFill>
                  <a:schemeClr val="bg1">
                    <a:lumMod val="75000"/>
                  </a:schemeClr>
                </a:solidFill>
              </a:rPr>
              <a:t>项目</a:t>
            </a:r>
            <a:r>
              <a:rPr lang="zh-CN" altLang="en-US" sz="1335" spc="200" dirty="0" smtClean="0">
                <a:solidFill>
                  <a:schemeClr val="bg1">
                    <a:lumMod val="75000"/>
                  </a:schemeClr>
                </a:solidFill>
              </a:rPr>
              <a:t>范例</a:t>
            </a:r>
            <a:r>
              <a:rPr lang="en-US" altLang="zh-CN" sz="1335" spc="200" dirty="0" smtClean="0">
                <a:solidFill>
                  <a:schemeClr val="bg1">
                    <a:lumMod val="75000"/>
                  </a:schemeClr>
                </a:solidFill>
              </a:rPr>
              <a:t>-</a:t>
            </a:r>
            <a:r>
              <a:rPr lang="zh-CN" altLang="en-US" sz="1335" spc="200" dirty="0">
                <a:solidFill>
                  <a:schemeClr val="bg1">
                    <a:lumMod val="75000"/>
                  </a:schemeClr>
                </a:solidFill>
                <a:sym typeface="+mn-ea"/>
              </a:rPr>
              <a:t>设计购买纪念品的最佳</a:t>
            </a:r>
            <a:r>
              <a:rPr lang="zh-CN" altLang="en-US" sz="1335" spc="200" dirty="0" smtClean="0">
                <a:solidFill>
                  <a:schemeClr val="bg1">
                    <a:lumMod val="75000"/>
                  </a:schemeClr>
                </a:solidFill>
                <a:sym typeface="+mn-ea"/>
              </a:rPr>
              <a:t>方案</a:t>
            </a:r>
            <a:endParaRPr lang="zh-CN" altLang="en-US" sz="1335" spc="2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9" name="直接连接符 48"/>
          <p:cNvCxnSpPr/>
          <p:nvPr/>
        </p:nvCxnSpPr>
        <p:spPr>
          <a:xfrm>
            <a:off x="0" y="153459"/>
            <a:ext cx="2398912" cy="0"/>
          </a:xfrm>
          <a:prstGeom prst="line">
            <a:avLst/>
          </a:prstGeom>
          <a:ln w="1905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接连接符 57"/>
          <p:cNvCxnSpPr/>
          <p:nvPr/>
        </p:nvCxnSpPr>
        <p:spPr>
          <a:xfrm>
            <a:off x="2398912" y="153459"/>
            <a:ext cx="184185" cy="192021"/>
          </a:xfrm>
          <a:prstGeom prst="line">
            <a:avLst/>
          </a:prstGeom>
          <a:ln w="1905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接连接符 58"/>
          <p:cNvCxnSpPr/>
          <p:nvPr/>
        </p:nvCxnSpPr>
        <p:spPr>
          <a:xfrm>
            <a:off x="3407701" y="356659"/>
            <a:ext cx="950916" cy="0"/>
          </a:xfrm>
          <a:prstGeom prst="line">
            <a:avLst/>
          </a:prstGeom>
          <a:ln w="1905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接连接符 59"/>
          <p:cNvCxnSpPr/>
          <p:nvPr/>
        </p:nvCxnSpPr>
        <p:spPr>
          <a:xfrm>
            <a:off x="4358617" y="356659"/>
            <a:ext cx="184185" cy="192021"/>
          </a:xfrm>
          <a:prstGeom prst="line">
            <a:avLst/>
          </a:prstGeom>
          <a:ln w="1905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-48260" y="104987"/>
            <a:ext cx="2519680" cy="443653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defPPr>
              <a:defRPr lang="zh-CN"/>
            </a:defPPr>
            <a:lvl1pPr defTabSz="914400">
              <a:lnSpc>
                <a:spcPct val="90000"/>
              </a:lnSpc>
              <a:spcBef>
                <a:spcPct val="0"/>
              </a:spcBef>
              <a:buNone/>
              <a:defRPr sz="44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zh-CN" altLang="en-US" sz="1335" b="1" spc="200" dirty="0" smtClean="0">
                <a:solidFill>
                  <a:schemeClr val="bg1">
                    <a:lumMod val="75000"/>
                  </a:schemeClr>
                </a:solidFill>
              </a:rPr>
              <a:t>第四章  程序设计基础</a:t>
            </a:r>
            <a:endParaRPr lang="zh-CN" altLang="en-US" sz="1335" b="1" spc="200" dirty="0">
              <a:solidFill>
                <a:schemeClr val="bg1">
                  <a:lumMod val="75000"/>
                </a:schemeClr>
              </a:solidFill>
            </a:endParaRPr>
          </a:p>
        </p:txBody>
      </p:sp>
      <p:cxnSp>
        <p:nvCxnSpPr>
          <p:cNvPr id="21" name="直接连接符 20"/>
          <p:cNvCxnSpPr/>
          <p:nvPr/>
        </p:nvCxnSpPr>
        <p:spPr>
          <a:xfrm>
            <a:off x="4542803" y="548680"/>
            <a:ext cx="7649197" cy="0"/>
          </a:xfrm>
          <a:prstGeom prst="line">
            <a:avLst/>
          </a:prstGeom>
          <a:ln w="1905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组合 10"/>
          <p:cNvGrpSpPr/>
          <p:nvPr/>
        </p:nvGrpSpPr>
        <p:grpSpPr>
          <a:xfrm>
            <a:off x="387265" y="764704"/>
            <a:ext cx="2459623" cy="432000"/>
            <a:chOff x="279019" y="2220440"/>
            <a:chExt cx="1844717" cy="324000"/>
          </a:xfrm>
        </p:grpSpPr>
        <p:grpSp>
          <p:nvGrpSpPr>
            <p:cNvPr id="7" name="组合 6"/>
            <p:cNvGrpSpPr>
              <a:grpSpLocks noChangeAspect="1"/>
            </p:cNvGrpSpPr>
            <p:nvPr/>
          </p:nvGrpSpPr>
          <p:grpSpPr>
            <a:xfrm>
              <a:off x="279019" y="2220440"/>
              <a:ext cx="1844717" cy="324000"/>
              <a:chOff x="279438" y="2205351"/>
              <a:chExt cx="2105499" cy="369803"/>
            </a:xfrm>
          </p:grpSpPr>
          <p:sp>
            <p:nvSpPr>
              <p:cNvPr id="53" name="ValueShape1"/>
              <p:cNvSpPr/>
              <p:nvPr/>
            </p:nvSpPr>
            <p:spPr bwMode="auto">
              <a:xfrm>
                <a:off x="749731" y="2205351"/>
                <a:ext cx="1045641" cy="369803"/>
              </a:xfrm>
              <a:prstGeom prst="roundRect">
                <a:avLst>
                  <a:gd name="adj" fmla="val 0"/>
                </a:avLst>
              </a:pr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121920" tIns="60960" rIns="121920" bIns="60960" numCol="1" rtlCol="0" anchor="t" anchorCtr="0" compatLnSpc="1"/>
              <a:lstStyle/>
              <a:p>
                <a:pPr algn="l"/>
                <a:endParaRPr lang="zh-CN" altLang="en-US" sz="2400"/>
              </a:p>
            </p:txBody>
          </p:sp>
          <p:sp>
            <p:nvSpPr>
              <p:cNvPr id="54" name="ValueBack1"/>
              <p:cNvSpPr/>
              <p:nvPr/>
            </p:nvSpPr>
            <p:spPr>
              <a:xfrm>
                <a:off x="279438" y="2205351"/>
                <a:ext cx="476182" cy="369803"/>
              </a:xfrm>
              <a:custGeom>
                <a:avLst/>
                <a:gdLst>
                  <a:gd name="connsiteX0" fmla="*/ 199886 w 933935"/>
                  <a:gd name="connsiteY0" fmla="*/ 0 h 725295"/>
                  <a:gd name="connsiteX1" fmla="*/ 933935 w 933935"/>
                  <a:gd name="connsiteY1" fmla="*/ 0 h 725295"/>
                  <a:gd name="connsiteX2" fmla="*/ 933935 w 933935"/>
                  <a:gd name="connsiteY2" fmla="*/ 725295 h 725295"/>
                  <a:gd name="connsiteX3" fmla="*/ 198769 w 933935"/>
                  <a:gd name="connsiteY3" fmla="*/ 725295 h 725295"/>
                  <a:gd name="connsiteX4" fmla="*/ 137352 w 933935"/>
                  <a:gd name="connsiteY4" fmla="*/ 678707 h 725295"/>
                  <a:gd name="connsiteX5" fmla="*/ 137352 w 933935"/>
                  <a:gd name="connsiteY5" fmla="*/ 469059 h 725295"/>
                  <a:gd name="connsiteX6" fmla="*/ 0 w 933935"/>
                  <a:gd name="connsiteY6" fmla="*/ 358941 h 725295"/>
                  <a:gd name="connsiteX7" fmla="*/ 138468 w 933935"/>
                  <a:gd name="connsiteY7" fmla="*/ 255177 h 725295"/>
                  <a:gd name="connsiteX8" fmla="*/ 138468 w 933935"/>
                  <a:gd name="connsiteY8" fmla="*/ 46588 h 725295"/>
                  <a:gd name="connsiteX9" fmla="*/ 199886 w 933935"/>
                  <a:gd name="connsiteY9" fmla="*/ 0 h 7252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933935" h="725295">
                    <a:moveTo>
                      <a:pt x="199886" y="0"/>
                    </a:moveTo>
                    <a:lnTo>
                      <a:pt x="933935" y="0"/>
                    </a:lnTo>
                    <a:lnTo>
                      <a:pt x="933935" y="725295"/>
                    </a:lnTo>
                    <a:lnTo>
                      <a:pt x="198769" y="725295"/>
                    </a:lnTo>
                    <a:cubicBezTo>
                      <a:pt x="165269" y="725295"/>
                      <a:pt x="137352" y="704118"/>
                      <a:pt x="137352" y="678707"/>
                    </a:cubicBezTo>
                    <a:lnTo>
                      <a:pt x="137352" y="469059"/>
                    </a:lnTo>
                    <a:lnTo>
                      <a:pt x="0" y="358941"/>
                    </a:lnTo>
                    <a:lnTo>
                      <a:pt x="138468" y="255177"/>
                    </a:lnTo>
                    <a:lnTo>
                      <a:pt x="138468" y="46588"/>
                    </a:lnTo>
                    <a:cubicBezTo>
                      <a:pt x="138468" y="21177"/>
                      <a:pt x="166385" y="0"/>
                      <a:pt x="199886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 w="11156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zh-CN" altLang="en-US" sz="2400"/>
              </a:p>
            </p:txBody>
          </p:sp>
          <p:sp>
            <p:nvSpPr>
              <p:cNvPr id="57" name="open-folder-black-and-white-variant_32527"/>
              <p:cNvSpPr>
                <a:spLocks noChangeAspect="1"/>
              </p:cNvSpPr>
              <p:nvPr/>
            </p:nvSpPr>
            <p:spPr bwMode="auto">
              <a:xfrm>
                <a:off x="415702" y="2238039"/>
                <a:ext cx="288393" cy="288000"/>
              </a:xfrm>
              <a:custGeom>
                <a:avLst/>
                <a:gdLst>
                  <a:gd name="T0" fmla="*/ 455839 w 606244"/>
                  <a:gd name="T1" fmla="*/ 455839 w 606244"/>
                  <a:gd name="T2" fmla="*/ 600116 w 606244"/>
                  <a:gd name="T3" fmla="*/ 600116 w 606244"/>
                  <a:gd name="T4" fmla="*/ 600116 w 606244"/>
                  <a:gd name="T5" fmla="*/ 600116 w 606244"/>
                  <a:gd name="T6" fmla="*/ 600116 w 606244"/>
                  <a:gd name="T7" fmla="*/ 600116 w 606244"/>
                  <a:gd name="T8" fmla="*/ 455839 w 606244"/>
                  <a:gd name="T9" fmla="*/ 455839 w 606244"/>
                  <a:gd name="T10" fmla="*/ 600116 w 606244"/>
                  <a:gd name="T11" fmla="*/ 600116 w 606244"/>
                  <a:gd name="T12" fmla="*/ 600116 w 606244"/>
                  <a:gd name="T13" fmla="*/ 600116 w 606244"/>
                  <a:gd name="T14" fmla="*/ 600116 w 606244"/>
                  <a:gd name="T15" fmla="*/ 600116 w 606244"/>
                  <a:gd name="T16" fmla="*/ 600116 w 606244"/>
                  <a:gd name="T17" fmla="*/ 600116 w 606244"/>
                  <a:gd name="T18" fmla="*/ 455839 w 606244"/>
                  <a:gd name="T19" fmla="*/ 455839 w 606244"/>
                  <a:gd name="T20" fmla="*/ 600116 w 606244"/>
                  <a:gd name="T21" fmla="*/ 600116 w 606244"/>
                  <a:gd name="T22" fmla="*/ 600116 w 606244"/>
                  <a:gd name="T23" fmla="*/ 600116 w 606244"/>
                  <a:gd name="T24" fmla="*/ 600116 w 606244"/>
                  <a:gd name="T25" fmla="*/ 600116 w 606244"/>
                  <a:gd name="T26" fmla="*/ 600116 w 606244"/>
                  <a:gd name="T27" fmla="*/ 600116 w 606244"/>
                  <a:gd name="T28" fmla="*/ 455839 w 606244"/>
                  <a:gd name="T29" fmla="*/ 455839 w 606244"/>
                  <a:gd name="T30" fmla="*/ 600116 w 606244"/>
                  <a:gd name="T31" fmla="*/ 600116 w 606244"/>
                  <a:gd name="T32" fmla="*/ 600116 w 606244"/>
                  <a:gd name="T33" fmla="*/ 600116 w 606244"/>
                  <a:gd name="T34" fmla="*/ 600116 w 606244"/>
                  <a:gd name="T35" fmla="*/ 600116 w 606244"/>
                  <a:gd name="T36" fmla="*/ 600116 w 606244"/>
                  <a:gd name="T37" fmla="*/ 600116 w 606244"/>
                  <a:gd name="T38" fmla="*/ 455839 w 606244"/>
                  <a:gd name="T39" fmla="*/ 455839 w 606244"/>
                  <a:gd name="T40" fmla="*/ 600116 w 606244"/>
                  <a:gd name="T41" fmla="*/ 600116 w 606244"/>
                  <a:gd name="T42" fmla="*/ 600116 w 606244"/>
                  <a:gd name="T43" fmla="*/ 600116 w 606244"/>
                  <a:gd name="T44" fmla="*/ 600116 w 606244"/>
                  <a:gd name="T45" fmla="*/ 600116 w 606244"/>
                  <a:gd name="T46" fmla="*/ 600116 w 606244"/>
                  <a:gd name="T47" fmla="*/ 600116 w 606244"/>
                  <a:gd name="T48" fmla="*/ 600116 w 606244"/>
                  <a:gd name="T49" fmla="*/ 600116 w 606244"/>
                  <a:gd name="T50" fmla="*/ 455839 w 606244"/>
                  <a:gd name="T51" fmla="*/ 455839 w 606244"/>
                  <a:gd name="T52" fmla="*/ 600116 w 606244"/>
                  <a:gd name="T53" fmla="*/ 600116 w 606244"/>
                  <a:gd name="T54" fmla="*/ 600116 w 606244"/>
                  <a:gd name="T55" fmla="*/ 600116 w 606244"/>
                  <a:gd name="T56" fmla="*/ 600116 w 606244"/>
                  <a:gd name="T57" fmla="*/ 600116 w 606244"/>
                  <a:gd name="T58" fmla="*/ 600116 w 606244"/>
                  <a:gd name="T59" fmla="*/ 600116 w 606244"/>
                  <a:gd name="T60" fmla="*/ 600116 w 606244"/>
                  <a:gd name="T61" fmla="*/ 600116 w 606244"/>
                  <a:gd name="T62" fmla="*/ 600116 w 606244"/>
                  <a:gd name="T63" fmla="*/ 600116 w 606244"/>
                  <a:gd name="T64" fmla="*/ 600116 w 606244"/>
                  <a:gd name="T65" fmla="*/ 600116 w 606244"/>
                  <a:gd name="T66" fmla="*/ 600116 w 606244"/>
                  <a:gd name="T67" fmla="*/ 600116 w 6062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8341" h="8341">
                    <a:moveTo>
                      <a:pt x="7898" y="2562"/>
                    </a:moveTo>
                    <a:lnTo>
                      <a:pt x="5779" y="442"/>
                    </a:lnTo>
                    <a:cubicBezTo>
                      <a:pt x="6221" y="0"/>
                      <a:pt x="7054" y="116"/>
                      <a:pt x="7639" y="702"/>
                    </a:cubicBezTo>
                    <a:cubicBezTo>
                      <a:pt x="8225" y="1287"/>
                      <a:pt x="8341" y="2120"/>
                      <a:pt x="7898" y="2562"/>
                    </a:cubicBezTo>
                    <a:close/>
                    <a:moveTo>
                      <a:pt x="6178" y="1300"/>
                    </a:moveTo>
                    <a:lnTo>
                      <a:pt x="5550" y="672"/>
                    </a:lnTo>
                    <a:lnTo>
                      <a:pt x="1076" y="5146"/>
                    </a:lnTo>
                    <a:lnTo>
                      <a:pt x="1704" y="5773"/>
                    </a:lnTo>
                    <a:lnTo>
                      <a:pt x="6178" y="1300"/>
                    </a:lnTo>
                    <a:close/>
                    <a:moveTo>
                      <a:pt x="6806" y="1928"/>
                    </a:moveTo>
                    <a:lnTo>
                      <a:pt x="6413" y="1535"/>
                    </a:lnTo>
                    <a:lnTo>
                      <a:pt x="1940" y="6009"/>
                    </a:lnTo>
                    <a:lnTo>
                      <a:pt x="2332" y="6401"/>
                    </a:lnTo>
                    <a:lnTo>
                      <a:pt x="6806" y="1928"/>
                    </a:lnTo>
                    <a:close/>
                    <a:moveTo>
                      <a:pt x="2567" y="6637"/>
                    </a:moveTo>
                    <a:lnTo>
                      <a:pt x="3195" y="7265"/>
                    </a:lnTo>
                    <a:lnTo>
                      <a:pt x="7669" y="2791"/>
                    </a:lnTo>
                    <a:lnTo>
                      <a:pt x="7041" y="2163"/>
                    </a:lnTo>
                    <a:lnTo>
                      <a:pt x="2567" y="6637"/>
                    </a:lnTo>
                    <a:close/>
                    <a:moveTo>
                      <a:pt x="343" y="7067"/>
                    </a:moveTo>
                    <a:cubicBezTo>
                      <a:pt x="373" y="7300"/>
                      <a:pt x="479" y="7520"/>
                      <a:pt x="650" y="7691"/>
                    </a:cubicBezTo>
                    <a:cubicBezTo>
                      <a:pt x="821" y="7862"/>
                      <a:pt x="1041" y="7968"/>
                      <a:pt x="1274" y="7998"/>
                    </a:cubicBezTo>
                    <a:lnTo>
                      <a:pt x="2973" y="7487"/>
                    </a:lnTo>
                    <a:lnTo>
                      <a:pt x="854" y="5368"/>
                    </a:lnTo>
                    <a:lnTo>
                      <a:pt x="343" y="7067"/>
                    </a:lnTo>
                    <a:close/>
                    <a:moveTo>
                      <a:pt x="179" y="7614"/>
                    </a:moveTo>
                    <a:lnTo>
                      <a:pt x="14" y="8162"/>
                    </a:lnTo>
                    <a:lnTo>
                      <a:pt x="14" y="8162"/>
                    </a:lnTo>
                    <a:cubicBezTo>
                      <a:pt x="0" y="8204"/>
                      <a:pt x="5" y="8247"/>
                      <a:pt x="44" y="8287"/>
                    </a:cubicBezTo>
                    <a:cubicBezTo>
                      <a:pt x="84" y="8326"/>
                      <a:pt x="137" y="8341"/>
                      <a:pt x="179" y="8327"/>
                    </a:cubicBezTo>
                    <a:lnTo>
                      <a:pt x="179" y="8327"/>
                    </a:lnTo>
                    <a:lnTo>
                      <a:pt x="728" y="8162"/>
                    </a:lnTo>
                    <a:cubicBezTo>
                      <a:pt x="614" y="8099"/>
                      <a:pt x="509" y="8020"/>
                      <a:pt x="415" y="7926"/>
                    </a:cubicBezTo>
                    <a:cubicBezTo>
                      <a:pt x="321" y="7832"/>
                      <a:pt x="242" y="7727"/>
                      <a:pt x="179" y="7614"/>
                    </a:cubicBez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/>
              <a:lstStyle/>
              <a:p>
                <a:endParaRPr lang="zh-CN" altLang="en-US" sz="2400"/>
              </a:p>
            </p:txBody>
          </p:sp>
          <p:sp>
            <p:nvSpPr>
              <p:cNvPr id="69" name="musical-volume_13583"/>
              <p:cNvSpPr>
                <a:spLocks noChangeAspect="1"/>
              </p:cNvSpPr>
              <p:nvPr/>
            </p:nvSpPr>
            <p:spPr bwMode="auto">
              <a:xfrm rot="5400000">
                <a:off x="1953843" y="2144059"/>
                <a:ext cx="252504" cy="609685"/>
              </a:xfrm>
              <a:custGeom>
                <a:avLst/>
                <a:gdLst>
                  <a:gd name="connsiteX0" fmla="*/ 204886 w 239287"/>
                  <a:gd name="connsiteY0" fmla="*/ 478022 h 577771"/>
                  <a:gd name="connsiteX1" fmla="*/ 239287 w 239287"/>
                  <a:gd name="connsiteY1" fmla="*/ 478022 h 577771"/>
                  <a:gd name="connsiteX2" fmla="*/ 239287 w 239287"/>
                  <a:gd name="connsiteY2" fmla="*/ 560573 h 577771"/>
                  <a:gd name="connsiteX3" fmla="*/ 222087 w 239287"/>
                  <a:gd name="connsiteY3" fmla="*/ 577771 h 577771"/>
                  <a:gd name="connsiteX4" fmla="*/ 204886 w 239287"/>
                  <a:gd name="connsiteY4" fmla="*/ 560573 h 577771"/>
                  <a:gd name="connsiteX5" fmla="*/ 102374 w 239287"/>
                  <a:gd name="connsiteY5" fmla="*/ 478022 h 577771"/>
                  <a:gd name="connsiteX6" fmla="*/ 136775 w 239287"/>
                  <a:gd name="connsiteY6" fmla="*/ 478022 h 577771"/>
                  <a:gd name="connsiteX7" fmla="*/ 136775 w 239287"/>
                  <a:gd name="connsiteY7" fmla="*/ 560573 h 577771"/>
                  <a:gd name="connsiteX8" fmla="*/ 119575 w 239287"/>
                  <a:gd name="connsiteY8" fmla="*/ 577771 h 577771"/>
                  <a:gd name="connsiteX9" fmla="*/ 102374 w 239287"/>
                  <a:gd name="connsiteY9" fmla="*/ 560573 h 577771"/>
                  <a:gd name="connsiteX10" fmla="*/ 0 w 239287"/>
                  <a:gd name="connsiteY10" fmla="*/ 478022 h 577771"/>
                  <a:gd name="connsiteX11" fmla="*/ 34401 w 239287"/>
                  <a:gd name="connsiteY11" fmla="*/ 478022 h 577771"/>
                  <a:gd name="connsiteX12" fmla="*/ 34401 w 239287"/>
                  <a:gd name="connsiteY12" fmla="*/ 560573 h 577771"/>
                  <a:gd name="connsiteX13" fmla="*/ 17200 w 239287"/>
                  <a:gd name="connsiteY13" fmla="*/ 577771 h 577771"/>
                  <a:gd name="connsiteX14" fmla="*/ 0 w 239287"/>
                  <a:gd name="connsiteY14" fmla="*/ 560573 h 577771"/>
                  <a:gd name="connsiteX15" fmla="*/ 204886 w 239287"/>
                  <a:gd name="connsiteY15" fmla="*/ 401483 h 577771"/>
                  <a:gd name="connsiteX16" fmla="*/ 239287 w 239287"/>
                  <a:gd name="connsiteY16" fmla="*/ 401483 h 577771"/>
                  <a:gd name="connsiteX17" fmla="*/ 239287 w 239287"/>
                  <a:gd name="connsiteY17" fmla="*/ 443621 h 577771"/>
                  <a:gd name="connsiteX18" fmla="*/ 204886 w 239287"/>
                  <a:gd name="connsiteY18" fmla="*/ 443621 h 577771"/>
                  <a:gd name="connsiteX19" fmla="*/ 102374 w 239287"/>
                  <a:gd name="connsiteY19" fmla="*/ 401483 h 577771"/>
                  <a:gd name="connsiteX20" fmla="*/ 136775 w 239287"/>
                  <a:gd name="connsiteY20" fmla="*/ 401483 h 577771"/>
                  <a:gd name="connsiteX21" fmla="*/ 136775 w 239287"/>
                  <a:gd name="connsiteY21" fmla="*/ 443621 h 577771"/>
                  <a:gd name="connsiteX22" fmla="*/ 102374 w 239287"/>
                  <a:gd name="connsiteY22" fmla="*/ 443621 h 577771"/>
                  <a:gd name="connsiteX23" fmla="*/ 0 w 239287"/>
                  <a:gd name="connsiteY23" fmla="*/ 401483 h 577771"/>
                  <a:gd name="connsiteX24" fmla="*/ 34401 w 239287"/>
                  <a:gd name="connsiteY24" fmla="*/ 401483 h 577771"/>
                  <a:gd name="connsiteX25" fmla="*/ 34401 w 239287"/>
                  <a:gd name="connsiteY25" fmla="*/ 443621 h 577771"/>
                  <a:gd name="connsiteX26" fmla="*/ 0 w 239287"/>
                  <a:gd name="connsiteY26" fmla="*/ 443621 h 577771"/>
                  <a:gd name="connsiteX27" fmla="*/ 204886 w 239287"/>
                  <a:gd name="connsiteY27" fmla="*/ 324944 h 577771"/>
                  <a:gd name="connsiteX28" fmla="*/ 239287 w 239287"/>
                  <a:gd name="connsiteY28" fmla="*/ 324944 h 577771"/>
                  <a:gd name="connsiteX29" fmla="*/ 239287 w 239287"/>
                  <a:gd name="connsiteY29" fmla="*/ 367082 h 577771"/>
                  <a:gd name="connsiteX30" fmla="*/ 204886 w 239287"/>
                  <a:gd name="connsiteY30" fmla="*/ 367082 h 577771"/>
                  <a:gd name="connsiteX31" fmla="*/ 102374 w 239287"/>
                  <a:gd name="connsiteY31" fmla="*/ 324944 h 577771"/>
                  <a:gd name="connsiteX32" fmla="*/ 136775 w 239287"/>
                  <a:gd name="connsiteY32" fmla="*/ 324944 h 577771"/>
                  <a:gd name="connsiteX33" fmla="*/ 136775 w 239287"/>
                  <a:gd name="connsiteY33" fmla="*/ 367082 h 577771"/>
                  <a:gd name="connsiteX34" fmla="*/ 102374 w 239287"/>
                  <a:gd name="connsiteY34" fmla="*/ 367082 h 577771"/>
                  <a:gd name="connsiteX35" fmla="*/ 0 w 239287"/>
                  <a:gd name="connsiteY35" fmla="*/ 324944 h 577771"/>
                  <a:gd name="connsiteX36" fmla="*/ 34401 w 239287"/>
                  <a:gd name="connsiteY36" fmla="*/ 324944 h 577771"/>
                  <a:gd name="connsiteX37" fmla="*/ 34401 w 239287"/>
                  <a:gd name="connsiteY37" fmla="*/ 367082 h 577771"/>
                  <a:gd name="connsiteX38" fmla="*/ 0 w 239287"/>
                  <a:gd name="connsiteY38" fmla="*/ 367082 h 577771"/>
                  <a:gd name="connsiteX39" fmla="*/ 204886 w 239287"/>
                  <a:gd name="connsiteY39" fmla="*/ 249373 h 577771"/>
                  <a:gd name="connsiteX40" fmla="*/ 239287 w 239287"/>
                  <a:gd name="connsiteY40" fmla="*/ 249373 h 577771"/>
                  <a:gd name="connsiteX41" fmla="*/ 239287 w 239287"/>
                  <a:gd name="connsiteY41" fmla="*/ 290544 h 577771"/>
                  <a:gd name="connsiteX42" fmla="*/ 204886 w 239287"/>
                  <a:gd name="connsiteY42" fmla="*/ 290544 h 577771"/>
                  <a:gd name="connsiteX43" fmla="*/ 102374 w 239287"/>
                  <a:gd name="connsiteY43" fmla="*/ 249373 h 577771"/>
                  <a:gd name="connsiteX44" fmla="*/ 136775 w 239287"/>
                  <a:gd name="connsiteY44" fmla="*/ 249373 h 577771"/>
                  <a:gd name="connsiteX45" fmla="*/ 136775 w 239287"/>
                  <a:gd name="connsiteY45" fmla="*/ 290544 h 577771"/>
                  <a:gd name="connsiteX46" fmla="*/ 102374 w 239287"/>
                  <a:gd name="connsiteY46" fmla="*/ 290544 h 577771"/>
                  <a:gd name="connsiteX47" fmla="*/ 0 w 239287"/>
                  <a:gd name="connsiteY47" fmla="*/ 249373 h 577771"/>
                  <a:gd name="connsiteX48" fmla="*/ 34401 w 239287"/>
                  <a:gd name="connsiteY48" fmla="*/ 249373 h 577771"/>
                  <a:gd name="connsiteX49" fmla="*/ 34401 w 239287"/>
                  <a:gd name="connsiteY49" fmla="*/ 290544 h 577771"/>
                  <a:gd name="connsiteX50" fmla="*/ 0 w 239287"/>
                  <a:gd name="connsiteY50" fmla="*/ 290544 h 577771"/>
                  <a:gd name="connsiteX51" fmla="*/ 17200 w 239287"/>
                  <a:gd name="connsiteY51" fmla="*/ 191761 h 577771"/>
                  <a:gd name="connsiteX52" fmla="*/ 34401 w 239287"/>
                  <a:gd name="connsiteY52" fmla="*/ 208954 h 577771"/>
                  <a:gd name="connsiteX53" fmla="*/ 34401 w 239287"/>
                  <a:gd name="connsiteY53" fmla="*/ 214971 h 577771"/>
                  <a:gd name="connsiteX54" fmla="*/ 0 w 239287"/>
                  <a:gd name="connsiteY54" fmla="*/ 214971 h 577771"/>
                  <a:gd name="connsiteX55" fmla="*/ 0 w 239287"/>
                  <a:gd name="connsiteY55" fmla="*/ 208954 h 577771"/>
                  <a:gd name="connsiteX56" fmla="*/ 17200 w 239287"/>
                  <a:gd name="connsiteY56" fmla="*/ 191761 h 577771"/>
                  <a:gd name="connsiteX57" fmla="*/ 204886 w 239287"/>
                  <a:gd name="connsiteY57" fmla="*/ 172834 h 577771"/>
                  <a:gd name="connsiteX58" fmla="*/ 239287 w 239287"/>
                  <a:gd name="connsiteY58" fmla="*/ 172834 h 577771"/>
                  <a:gd name="connsiteX59" fmla="*/ 239287 w 239287"/>
                  <a:gd name="connsiteY59" fmla="*/ 214972 h 577771"/>
                  <a:gd name="connsiteX60" fmla="*/ 204886 w 239287"/>
                  <a:gd name="connsiteY60" fmla="*/ 214972 h 577771"/>
                  <a:gd name="connsiteX61" fmla="*/ 102374 w 239287"/>
                  <a:gd name="connsiteY61" fmla="*/ 172834 h 577771"/>
                  <a:gd name="connsiteX62" fmla="*/ 136775 w 239287"/>
                  <a:gd name="connsiteY62" fmla="*/ 172834 h 577771"/>
                  <a:gd name="connsiteX63" fmla="*/ 136775 w 239287"/>
                  <a:gd name="connsiteY63" fmla="*/ 214972 h 577771"/>
                  <a:gd name="connsiteX64" fmla="*/ 102374 w 239287"/>
                  <a:gd name="connsiteY64" fmla="*/ 214972 h 577771"/>
                  <a:gd name="connsiteX65" fmla="*/ 222087 w 239287"/>
                  <a:gd name="connsiteY65" fmla="*/ 116052 h 577771"/>
                  <a:gd name="connsiteX66" fmla="*/ 239287 w 239287"/>
                  <a:gd name="connsiteY66" fmla="*/ 133268 h 577771"/>
                  <a:gd name="connsiteX67" fmla="*/ 239287 w 239287"/>
                  <a:gd name="connsiteY67" fmla="*/ 138433 h 577771"/>
                  <a:gd name="connsiteX68" fmla="*/ 204886 w 239287"/>
                  <a:gd name="connsiteY68" fmla="*/ 138433 h 577771"/>
                  <a:gd name="connsiteX69" fmla="*/ 204886 w 239287"/>
                  <a:gd name="connsiteY69" fmla="*/ 133268 h 577771"/>
                  <a:gd name="connsiteX70" fmla="*/ 222087 w 239287"/>
                  <a:gd name="connsiteY70" fmla="*/ 116052 h 577771"/>
                  <a:gd name="connsiteX71" fmla="*/ 102374 w 239287"/>
                  <a:gd name="connsiteY71" fmla="*/ 96295 h 577771"/>
                  <a:gd name="connsiteX72" fmla="*/ 136775 w 239287"/>
                  <a:gd name="connsiteY72" fmla="*/ 96295 h 577771"/>
                  <a:gd name="connsiteX73" fmla="*/ 136775 w 239287"/>
                  <a:gd name="connsiteY73" fmla="*/ 138433 h 577771"/>
                  <a:gd name="connsiteX74" fmla="*/ 102374 w 239287"/>
                  <a:gd name="connsiteY74" fmla="*/ 138433 h 577771"/>
                  <a:gd name="connsiteX75" fmla="*/ 119575 w 239287"/>
                  <a:gd name="connsiteY75" fmla="*/ 0 h 577771"/>
                  <a:gd name="connsiteX76" fmla="*/ 136775 w 239287"/>
                  <a:gd name="connsiteY76" fmla="*/ 17193 h 577771"/>
                  <a:gd name="connsiteX77" fmla="*/ 136775 w 239287"/>
                  <a:gd name="connsiteY77" fmla="*/ 61894 h 577771"/>
                  <a:gd name="connsiteX78" fmla="*/ 102374 w 239287"/>
                  <a:gd name="connsiteY78" fmla="*/ 61894 h 577771"/>
                  <a:gd name="connsiteX79" fmla="*/ 102374 w 239287"/>
                  <a:gd name="connsiteY79" fmla="*/ 17193 h 577771"/>
                  <a:gd name="connsiteX80" fmla="*/ 119575 w 239287"/>
                  <a:gd name="connsiteY80" fmla="*/ 0 h 5777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</a:cxnLst>
                <a:rect l="l" t="t" r="r" b="b"/>
                <a:pathLst>
                  <a:path w="239287" h="577771">
                    <a:moveTo>
                      <a:pt x="204886" y="478022"/>
                    </a:moveTo>
                    <a:lnTo>
                      <a:pt x="239287" y="478022"/>
                    </a:lnTo>
                    <a:lnTo>
                      <a:pt x="239287" y="560573"/>
                    </a:lnTo>
                    <a:cubicBezTo>
                      <a:pt x="239287" y="570032"/>
                      <a:pt x="231547" y="577771"/>
                      <a:pt x="222087" y="577771"/>
                    </a:cubicBezTo>
                    <a:cubicBezTo>
                      <a:pt x="212626" y="577771"/>
                      <a:pt x="204886" y="570032"/>
                      <a:pt x="204886" y="560573"/>
                    </a:cubicBezTo>
                    <a:close/>
                    <a:moveTo>
                      <a:pt x="102374" y="478022"/>
                    </a:moveTo>
                    <a:lnTo>
                      <a:pt x="136775" y="478022"/>
                    </a:lnTo>
                    <a:lnTo>
                      <a:pt x="136775" y="560573"/>
                    </a:lnTo>
                    <a:cubicBezTo>
                      <a:pt x="136775" y="570032"/>
                      <a:pt x="129035" y="577771"/>
                      <a:pt x="119575" y="577771"/>
                    </a:cubicBezTo>
                    <a:cubicBezTo>
                      <a:pt x="110114" y="577771"/>
                      <a:pt x="102374" y="570032"/>
                      <a:pt x="102374" y="560573"/>
                    </a:cubicBezTo>
                    <a:close/>
                    <a:moveTo>
                      <a:pt x="0" y="478022"/>
                    </a:moveTo>
                    <a:lnTo>
                      <a:pt x="34401" y="478022"/>
                    </a:lnTo>
                    <a:lnTo>
                      <a:pt x="34401" y="560573"/>
                    </a:lnTo>
                    <a:cubicBezTo>
                      <a:pt x="34401" y="570032"/>
                      <a:pt x="26661" y="577771"/>
                      <a:pt x="17200" y="577771"/>
                    </a:cubicBezTo>
                    <a:cubicBezTo>
                      <a:pt x="7740" y="577771"/>
                      <a:pt x="0" y="570032"/>
                      <a:pt x="0" y="560573"/>
                    </a:cubicBezTo>
                    <a:close/>
                    <a:moveTo>
                      <a:pt x="204886" y="401483"/>
                    </a:moveTo>
                    <a:lnTo>
                      <a:pt x="239287" y="401483"/>
                    </a:lnTo>
                    <a:lnTo>
                      <a:pt x="239287" y="443621"/>
                    </a:lnTo>
                    <a:lnTo>
                      <a:pt x="204886" y="443621"/>
                    </a:lnTo>
                    <a:close/>
                    <a:moveTo>
                      <a:pt x="102374" y="401483"/>
                    </a:moveTo>
                    <a:lnTo>
                      <a:pt x="136775" y="401483"/>
                    </a:lnTo>
                    <a:lnTo>
                      <a:pt x="136775" y="443621"/>
                    </a:lnTo>
                    <a:lnTo>
                      <a:pt x="102374" y="443621"/>
                    </a:lnTo>
                    <a:close/>
                    <a:moveTo>
                      <a:pt x="0" y="401483"/>
                    </a:moveTo>
                    <a:lnTo>
                      <a:pt x="34401" y="401483"/>
                    </a:lnTo>
                    <a:lnTo>
                      <a:pt x="34401" y="443621"/>
                    </a:lnTo>
                    <a:lnTo>
                      <a:pt x="0" y="443621"/>
                    </a:lnTo>
                    <a:close/>
                    <a:moveTo>
                      <a:pt x="204886" y="324944"/>
                    </a:moveTo>
                    <a:lnTo>
                      <a:pt x="239287" y="324944"/>
                    </a:lnTo>
                    <a:lnTo>
                      <a:pt x="239287" y="367082"/>
                    </a:lnTo>
                    <a:lnTo>
                      <a:pt x="204886" y="367082"/>
                    </a:lnTo>
                    <a:close/>
                    <a:moveTo>
                      <a:pt x="102374" y="324944"/>
                    </a:moveTo>
                    <a:lnTo>
                      <a:pt x="136775" y="324944"/>
                    </a:lnTo>
                    <a:lnTo>
                      <a:pt x="136775" y="367082"/>
                    </a:lnTo>
                    <a:lnTo>
                      <a:pt x="102374" y="367082"/>
                    </a:lnTo>
                    <a:close/>
                    <a:moveTo>
                      <a:pt x="0" y="324944"/>
                    </a:moveTo>
                    <a:lnTo>
                      <a:pt x="34401" y="324944"/>
                    </a:lnTo>
                    <a:lnTo>
                      <a:pt x="34401" y="367082"/>
                    </a:lnTo>
                    <a:lnTo>
                      <a:pt x="0" y="367082"/>
                    </a:lnTo>
                    <a:close/>
                    <a:moveTo>
                      <a:pt x="204886" y="249373"/>
                    </a:moveTo>
                    <a:lnTo>
                      <a:pt x="239287" y="249373"/>
                    </a:lnTo>
                    <a:lnTo>
                      <a:pt x="239287" y="290544"/>
                    </a:lnTo>
                    <a:lnTo>
                      <a:pt x="204886" y="290544"/>
                    </a:lnTo>
                    <a:close/>
                    <a:moveTo>
                      <a:pt x="102374" y="249373"/>
                    </a:moveTo>
                    <a:lnTo>
                      <a:pt x="136775" y="249373"/>
                    </a:lnTo>
                    <a:lnTo>
                      <a:pt x="136775" y="290544"/>
                    </a:lnTo>
                    <a:lnTo>
                      <a:pt x="102374" y="290544"/>
                    </a:lnTo>
                    <a:close/>
                    <a:moveTo>
                      <a:pt x="0" y="249373"/>
                    </a:moveTo>
                    <a:lnTo>
                      <a:pt x="34401" y="249373"/>
                    </a:lnTo>
                    <a:lnTo>
                      <a:pt x="34401" y="290544"/>
                    </a:lnTo>
                    <a:lnTo>
                      <a:pt x="0" y="290544"/>
                    </a:lnTo>
                    <a:close/>
                    <a:moveTo>
                      <a:pt x="17200" y="191761"/>
                    </a:moveTo>
                    <a:cubicBezTo>
                      <a:pt x="26661" y="191761"/>
                      <a:pt x="34401" y="199498"/>
                      <a:pt x="34401" y="208954"/>
                    </a:cubicBezTo>
                    <a:lnTo>
                      <a:pt x="34401" y="214971"/>
                    </a:lnTo>
                    <a:lnTo>
                      <a:pt x="0" y="214971"/>
                    </a:lnTo>
                    <a:lnTo>
                      <a:pt x="0" y="208954"/>
                    </a:lnTo>
                    <a:cubicBezTo>
                      <a:pt x="0" y="199498"/>
                      <a:pt x="7740" y="191761"/>
                      <a:pt x="17200" y="191761"/>
                    </a:cubicBezTo>
                    <a:close/>
                    <a:moveTo>
                      <a:pt x="204886" y="172834"/>
                    </a:moveTo>
                    <a:lnTo>
                      <a:pt x="239287" y="172834"/>
                    </a:lnTo>
                    <a:lnTo>
                      <a:pt x="239287" y="214972"/>
                    </a:lnTo>
                    <a:lnTo>
                      <a:pt x="204886" y="214972"/>
                    </a:lnTo>
                    <a:close/>
                    <a:moveTo>
                      <a:pt x="102374" y="172834"/>
                    </a:moveTo>
                    <a:lnTo>
                      <a:pt x="136775" y="172834"/>
                    </a:lnTo>
                    <a:lnTo>
                      <a:pt x="136775" y="214972"/>
                    </a:lnTo>
                    <a:lnTo>
                      <a:pt x="102374" y="214972"/>
                    </a:lnTo>
                    <a:close/>
                    <a:moveTo>
                      <a:pt x="222087" y="116052"/>
                    </a:moveTo>
                    <a:cubicBezTo>
                      <a:pt x="231547" y="116052"/>
                      <a:pt x="239287" y="123799"/>
                      <a:pt x="239287" y="133268"/>
                    </a:cubicBezTo>
                    <a:lnTo>
                      <a:pt x="239287" y="138433"/>
                    </a:lnTo>
                    <a:lnTo>
                      <a:pt x="204886" y="138433"/>
                    </a:lnTo>
                    <a:lnTo>
                      <a:pt x="204886" y="133268"/>
                    </a:lnTo>
                    <a:cubicBezTo>
                      <a:pt x="204886" y="123799"/>
                      <a:pt x="212626" y="116052"/>
                      <a:pt x="222087" y="116052"/>
                    </a:cubicBezTo>
                    <a:close/>
                    <a:moveTo>
                      <a:pt x="102374" y="96295"/>
                    </a:moveTo>
                    <a:lnTo>
                      <a:pt x="136775" y="96295"/>
                    </a:lnTo>
                    <a:lnTo>
                      <a:pt x="136775" y="138433"/>
                    </a:lnTo>
                    <a:lnTo>
                      <a:pt x="102374" y="138433"/>
                    </a:lnTo>
                    <a:close/>
                    <a:moveTo>
                      <a:pt x="119575" y="0"/>
                    </a:moveTo>
                    <a:cubicBezTo>
                      <a:pt x="129035" y="0"/>
                      <a:pt x="136775" y="7737"/>
                      <a:pt x="136775" y="17193"/>
                    </a:cubicBezTo>
                    <a:lnTo>
                      <a:pt x="136775" y="61894"/>
                    </a:lnTo>
                    <a:lnTo>
                      <a:pt x="102374" y="61894"/>
                    </a:lnTo>
                    <a:lnTo>
                      <a:pt x="102374" y="17193"/>
                    </a:lnTo>
                    <a:cubicBezTo>
                      <a:pt x="102374" y="7737"/>
                      <a:pt x="110114" y="0"/>
                      <a:pt x="11957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</p:sp>
        </p:grpSp>
        <p:sp>
          <p:nvSpPr>
            <p:cNvPr id="56" name="矩形 55"/>
            <p:cNvSpPr/>
            <p:nvPr/>
          </p:nvSpPr>
          <p:spPr>
            <a:xfrm>
              <a:off x="682299" y="2232466"/>
              <a:ext cx="907941" cy="30008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规划设计</a:t>
              </a:r>
              <a:endPara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4" name="TextBox 19"/>
          <p:cNvSpPr txBox="1"/>
          <p:nvPr/>
        </p:nvSpPr>
        <p:spPr>
          <a:xfrm>
            <a:off x="6960096" y="105296"/>
            <a:ext cx="5280587" cy="443384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defPPr>
              <a:defRPr lang="zh-CN"/>
            </a:defPPr>
            <a:lvl1pPr algn="ctr" defTabSz="914400">
              <a:lnSpc>
                <a:spcPct val="100000"/>
              </a:lnSpc>
              <a:spcBef>
                <a:spcPct val="0"/>
              </a:spcBef>
              <a:buNone/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endParaRPr lang="zh-CN" altLang="en-US" sz="1335" spc="2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1" name="文本框 3"/>
          <p:cNvSpPr txBox="1"/>
          <p:nvPr/>
        </p:nvSpPr>
        <p:spPr>
          <a:xfrm>
            <a:off x="2999656" y="548680"/>
            <a:ext cx="8712968" cy="1013460"/>
          </a:xfrm>
          <a:prstGeom prst="rect">
            <a:avLst/>
          </a:prstGeom>
          <a:noFill/>
        </p:spPr>
        <p:txBody>
          <a:bodyPr wrap="square" lIns="91430" tIns="45718" rIns="91430" bIns="45718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各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小组根据项目选题，参照项目范例的样式，利用思维导图工具，制订相应的项目方案，并完成下表的填写。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17" name="表格 16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2381567" y="1827085"/>
          <a:ext cx="7428865" cy="471487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47035"/>
                <a:gridCol w="2703830"/>
                <a:gridCol w="1778000"/>
              </a:tblGrid>
              <a:tr h="424180"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1600" b="1" spc="120">
                          <a:solidFill>
                            <a:srgbClr val="646464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项目主题</a:t>
                      </a:r>
                      <a:endParaRPr lang="zh-CN" sz="1600" b="1" spc="120">
                        <a:solidFill>
                          <a:srgbClr val="646464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77800" marR="177800" marT="57150" marB="571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28575">
                      <a:solidFill>
                        <a:srgbClr val="646464"/>
                      </a:solidFill>
                      <a:prstDash val="solid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spc="120">
                          <a:solidFill>
                            <a:srgbClr val="646464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 </a:t>
                      </a:r>
                      <a:endParaRPr lang="en-US" sz="1600" b="1" spc="120">
                        <a:solidFill>
                          <a:srgbClr val="646464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77800" marR="177800" marT="57150" marB="571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28575">
                      <a:solidFill>
                        <a:srgbClr val="646464"/>
                      </a:solidFill>
                      <a:prstDash val="solid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solidFill>
                      <a:srgbClr val="FFFFFF"/>
                    </a:solidFill>
                  </a:tcPr>
                </a:tc>
                <a:tc hMerge="1">
                  <a:tcPr>
                    <a:lnR w="9525">
                      <a:solidFill>
                        <a:srgbClr val="646464"/>
                      </a:solidFill>
                      <a:prstDash val="sysDash"/>
                    </a:lnR>
                    <a:lnT w="28575">
                      <a:solidFill>
                        <a:srgbClr val="646464"/>
                      </a:solidFill>
                      <a:prstDash val="solid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</a:tcPr>
                </a:tc>
              </a:tr>
              <a:tr h="424815"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1600" b="1" spc="120">
                          <a:solidFill>
                            <a:srgbClr val="646464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项目目的</a:t>
                      </a:r>
                      <a:endParaRPr lang="zh-CN" sz="1600" b="1" spc="120">
                        <a:solidFill>
                          <a:srgbClr val="646464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77800" marR="177800" marT="57150" marB="571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28575">
                      <a:solidFill>
                        <a:srgbClr val="646464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spc="120">
                          <a:solidFill>
                            <a:srgbClr val="646464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 </a:t>
                      </a:r>
                      <a:endParaRPr lang="en-US" sz="1600" b="1" spc="120">
                        <a:solidFill>
                          <a:srgbClr val="646464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77800" marR="177800" marT="57150" marB="571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28575">
                      <a:solidFill>
                        <a:srgbClr val="646464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hMerge="1">
                  <a:tcPr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28575">
                      <a:solidFill>
                        <a:srgbClr val="646464"/>
                      </a:solidFill>
                      <a:prstDash val="solid"/>
                    </a:lnB>
                  </a:tcPr>
                </a:tc>
              </a:tr>
              <a:tr h="386715">
                <a:tc gridSpan="3"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1400" b="0" spc="12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小组成员及分工</a:t>
                      </a:r>
                      <a:endParaRPr lang="zh-CN" sz="1400" b="0" spc="12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77800" marR="177800" marT="57150" marB="571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28575">
                      <a:solidFill>
                        <a:srgbClr val="646464"/>
                      </a:solidFill>
                      <a:prstDash val="solid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solidFill>
                      <a:srgbClr val="FFFFFF"/>
                    </a:solidFill>
                  </a:tcPr>
                </a:tc>
                <a:tc hMerge="1">
                  <a:tcPr marL="68580" marR="68580" marT="0" marB="0">
                    <a:lnT w="28575">
                      <a:solidFill>
                        <a:srgbClr val="646464"/>
                      </a:solidFill>
                      <a:prstDash val="solid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</a:tcPr>
                </a:tc>
                <a:tc hMerge="1">
                  <a:tcPr>
                    <a:lnR w="9525">
                      <a:solidFill>
                        <a:srgbClr val="646464"/>
                      </a:solidFill>
                      <a:prstDash val="sysDash"/>
                    </a:lnR>
                    <a:lnT w="28575">
                      <a:solidFill>
                        <a:srgbClr val="646464"/>
                      </a:solidFill>
                      <a:prstDash val="solid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</a:tcPr>
                </a:tc>
              </a:tr>
              <a:tr h="386080"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1400" b="0" spc="120">
                          <a:solidFill>
                            <a:srgbClr val="646464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组长：</a:t>
                      </a:r>
                      <a:endParaRPr lang="zh-CN" sz="1400" b="0" spc="120">
                        <a:solidFill>
                          <a:srgbClr val="646464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77800" marR="177800" marT="57150" marB="571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spc="12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 </a:t>
                      </a:r>
                      <a:endParaRPr lang="en-US" sz="1400" b="0" spc="12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77800" marR="177800" marT="57150" marB="571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solidFill>
                      <a:srgbClr val="FFFFFF"/>
                    </a:solidFill>
                  </a:tcPr>
                </a:tc>
                <a:tc hMerge="1">
                  <a:tcPr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</a:tcPr>
                </a:tc>
              </a:tr>
              <a:tr h="386715"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spc="120">
                          <a:solidFill>
                            <a:srgbClr val="646464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组员1：</a:t>
                      </a:r>
                      <a:endParaRPr lang="en-US" sz="1400" b="0" spc="120">
                        <a:solidFill>
                          <a:srgbClr val="646464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77800" marR="177800" marT="57150" marB="571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spc="12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 </a:t>
                      </a:r>
                      <a:endParaRPr lang="en-US" sz="1400" b="0" spc="12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77800" marR="177800" marT="57150" marB="571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solidFill>
                      <a:srgbClr val="FFFFFF"/>
                    </a:solidFill>
                  </a:tcPr>
                </a:tc>
                <a:tc hMerge="1">
                  <a:tcPr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</a:tcPr>
                </a:tc>
              </a:tr>
              <a:tr h="386715"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spc="120">
                          <a:solidFill>
                            <a:srgbClr val="646464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组员2：</a:t>
                      </a:r>
                      <a:endParaRPr lang="en-US" sz="1400" b="0" spc="120">
                        <a:solidFill>
                          <a:srgbClr val="646464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77800" marR="177800" marT="57150" marB="571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spc="12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 </a:t>
                      </a:r>
                      <a:endParaRPr lang="en-US" sz="1400" b="0" spc="12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77800" marR="177800" marT="57150" marB="571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solidFill>
                      <a:srgbClr val="FFFFFF"/>
                    </a:solidFill>
                  </a:tcPr>
                </a:tc>
                <a:tc hMerge="1">
                  <a:tcPr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</a:tcPr>
                </a:tc>
              </a:tr>
              <a:tr h="386715"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spc="120">
                          <a:solidFill>
                            <a:srgbClr val="646464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组员3：</a:t>
                      </a:r>
                      <a:endParaRPr lang="en-US" sz="1400" b="0" spc="120">
                        <a:solidFill>
                          <a:srgbClr val="646464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77800" marR="177800" marT="57150" marB="571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spc="12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 </a:t>
                      </a:r>
                      <a:endParaRPr lang="en-US" sz="1400" b="0" spc="12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77800" marR="177800" marT="57150" marB="571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solidFill>
                      <a:srgbClr val="FFFFFF"/>
                    </a:solidFill>
                  </a:tcPr>
                </a:tc>
                <a:tc hMerge="1">
                  <a:tcPr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</a:tcPr>
                </a:tc>
              </a:tr>
              <a:tr h="386715">
                <a:tc gridSpan="3"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1400" b="0" spc="12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问题列表</a:t>
                      </a:r>
                      <a:endParaRPr lang="zh-CN" sz="1400" b="0" spc="12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77800" marR="177800" marT="57150" marB="571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solidFill>
                      <a:srgbClr val="FFFFFF"/>
                    </a:solidFill>
                  </a:tcPr>
                </a:tc>
                <a:tc hMerge="1">
                  <a:tcPr marL="68580" marR="68580" marT="0" marB="0" anchor="ctr"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</a:tcPr>
                </a:tc>
                <a:tc hMerge="1">
                  <a:tcPr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</a:tcPr>
                </a:tc>
              </a:tr>
              <a:tr h="386715"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1400" b="0" spc="120">
                          <a:solidFill>
                            <a:srgbClr val="646464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编号</a:t>
                      </a:r>
                      <a:endParaRPr lang="zh-CN" sz="1400" b="0" spc="120">
                        <a:solidFill>
                          <a:srgbClr val="646464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77800" marR="177800" marT="57150" marB="571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1400" b="0" spc="12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问题内容</a:t>
                      </a:r>
                      <a:endParaRPr lang="zh-CN" sz="1400" b="0" spc="12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77800" marR="177800" marT="57150" marB="571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1400" b="0" spc="12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方法</a:t>
                      </a:r>
                      <a:endParaRPr lang="zh-CN" sz="1400" b="0" spc="12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77800" marR="177800" marT="57150" marB="571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solidFill>
                      <a:srgbClr val="FFFFFF"/>
                    </a:solidFill>
                  </a:tcPr>
                </a:tc>
              </a:tr>
              <a:tr h="386080"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spc="120">
                          <a:solidFill>
                            <a:srgbClr val="646464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 </a:t>
                      </a:r>
                      <a:endParaRPr lang="en-US" sz="1400" b="0" spc="120">
                        <a:solidFill>
                          <a:srgbClr val="646464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77800" marR="177800" marT="57150" marB="571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spc="12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 </a:t>
                      </a:r>
                      <a:endParaRPr lang="en-US" sz="1400" b="0" spc="12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77800" marR="177800" marT="57150" marB="571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spc="12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 </a:t>
                      </a:r>
                      <a:endParaRPr lang="en-US" sz="1400" b="0" spc="12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77800" marR="177800" marT="57150" marB="571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solidFill>
                      <a:srgbClr val="FFFFFF"/>
                    </a:solidFill>
                  </a:tcPr>
                </a:tc>
              </a:tr>
              <a:tr h="386715"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spc="120">
                          <a:solidFill>
                            <a:srgbClr val="646464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 </a:t>
                      </a:r>
                      <a:endParaRPr lang="en-US" sz="1400" b="0" spc="120">
                        <a:solidFill>
                          <a:srgbClr val="646464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77800" marR="177800" marT="57150" marB="571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spc="12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 </a:t>
                      </a:r>
                      <a:endParaRPr lang="en-US" sz="1400" b="0" spc="12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77800" marR="177800" marT="57150" marB="571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spc="12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 </a:t>
                      </a:r>
                      <a:endParaRPr lang="en-US" sz="1400" b="0" spc="12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77800" marR="177800" marT="57150" marB="571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solidFill>
                      <a:srgbClr val="FFFFFF"/>
                    </a:solidFill>
                  </a:tcPr>
                </a:tc>
              </a:tr>
              <a:tr h="386715"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spc="120">
                          <a:solidFill>
                            <a:srgbClr val="646464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 </a:t>
                      </a:r>
                      <a:endParaRPr lang="en-US" sz="1400" b="0" spc="120">
                        <a:solidFill>
                          <a:srgbClr val="646464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77800" marR="177800" marT="57150" marB="571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28575">
                      <a:solidFill>
                        <a:srgbClr val="646464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spc="12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 </a:t>
                      </a:r>
                      <a:endParaRPr lang="en-US" sz="1400" b="0" spc="12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77800" marR="177800" marT="57150" marB="571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28575">
                      <a:solidFill>
                        <a:srgbClr val="646464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spc="12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 </a:t>
                      </a:r>
                      <a:endParaRPr lang="en-US" sz="1400" b="0" spc="12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77800" marR="177800" marT="57150" marB="57150" anchor="ctr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28575">
                      <a:solidFill>
                        <a:srgbClr val="646464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2" name="TextBox 19"/>
          <p:cNvSpPr txBox="1"/>
          <p:nvPr/>
        </p:nvSpPr>
        <p:spPr>
          <a:xfrm>
            <a:off x="7087096" y="160541"/>
            <a:ext cx="5280587" cy="443384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defPPr>
              <a:defRPr lang="zh-CN"/>
            </a:defPPr>
            <a:lvl1pPr algn="ctr" defTabSz="914400">
              <a:lnSpc>
                <a:spcPct val="100000"/>
              </a:lnSpc>
              <a:spcBef>
                <a:spcPct val="0"/>
              </a:spcBef>
              <a:buNone/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r>
              <a:rPr lang="zh-CN" altLang="en-US" sz="1335" spc="200" dirty="0">
                <a:solidFill>
                  <a:schemeClr val="bg1">
                    <a:lumMod val="75000"/>
                  </a:schemeClr>
                </a:solidFill>
              </a:rPr>
              <a:t>项目</a:t>
            </a:r>
            <a:r>
              <a:rPr lang="zh-CN" altLang="en-US" sz="1335" spc="200" dirty="0" smtClean="0">
                <a:solidFill>
                  <a:schemeClr val="bg1">
                    <a:lumMod val="75000"/>
                  </a:schemeClr>
                </a:solidFill>
              </a:rPr>
              <a:t>范例</a:t>
            </a:r>
            <a:r>
              <a:rPr lang="en-US" altLang="zh-CN" sz="1335" spc="200" dirty="0" smtClean="0">
                <a:solidFill>
                  <a:schemeClr val="bg1">
                    <a:lumMod val="75000"/>
                  </a:schemeClr>
                </a:solidFill>
              </a:rPr>
              <a:t>-</a:t>
            </a:r>
            <a:r>
              <a:rPr lang="zh-CN" altLang="en-US" sz="1335" spc="200" dirty="0">
                <a:solidFill>
                  <a:schemeClr val="bg1">
                    <a:lumMod val="75000"/>
                  </a:schemeClr>
                </a:solidFill>
                <a:sym typeface="+mn-ea"/>
              </a:rPr>
              <a:t>设计购买纪念品的最佳</a:t>
            </a:r>
            <a:r>
              <a:rPr lang="zh-CN" altLang="en-US" sz="1335" spc="200" dirty="0" smtClean="0">
                <a:solidFill>
                  <a:schemeClr val="bg1">
                    <a:lumMod val="75000"/>
                  </a:schemeClr>
                </a:solidFill>
                <a:sym typeface="+mn-ea"/>
              </a:rPr>
              <a:t>方案</a:t>
            </a:r>
            <a:endParaRPr lang="zh-CN" altLang="en-US" sz="1335" spc="2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9" name="直接连接符 48"/>
          <p:cNvCxnSpPr/>
          <p:nvPr/>
        </p:nvCxnSpPr>
        <p:spPr>
          <a:xfrm>
            <a:off x="0" y="153459"/>
            <a:ext cx="2398912" cy="0"/>
          </a:xfrm>
          <a:prstGeom prst="line">
            <a:avLst/>
          </a:prstGeom>
          <a:ln w="1905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接连接符 57"/>
          <p:cNvCxnSpPr/>
          <p:nvPr/>
        </p:nvCxnSpPr>
        <p:spPr>
          <a:xfrm>
            <a:off x="2398912" y="153459"/>
            <a:ext cx="184185" cy="192021"/>
          </a:xfrm>
          <a:prstGeom prst="line">
            <a:avLst/>
          </a:prstGeom>
          <a:ln w="1905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接连接符 58"/>
          <p:cNvCxnSpPr/>
          <p:nvPr/>
        </p:nvCxnSpPr>
        <p:spPr>
          <a:xfrm>
            <a:off x="3407701" y="356659"/>
            <a:ext cx="950916" cy="0"/>
          </a:xfrm>
          <a:prstGeom prst="line">
            <a:avLst/>
          </a:prstGeom>
          <a:ln w="1905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接连接符 59"/>
          <p:cNvCxnSpPr/>
          <p:nvPr/>
        </p:nvCxnSpPr>
        <p:spPr>
          <a:xfrm>
            <a:off x="4358617" y="356659"/>
            <a:ext cx="184185" cy="192021"/>
          </a:xfrm>
          <a:prstGeom prst="line">
            <a:avLst/>
          </a:prstGeom>
          <a:ln w="1905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-48260" y="176742"/>
            <a:ext cx="2519680" cy="443653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defPPr>
              <a:defRPr lang="zh-CN"/>
            </a:defPPr>
            <a:lvl1pPr defTabSz="914400">
              <a:lnSpc>
                <a:spcPct val="90000"/>
              </a:lnSpc>
              <a:spcBef>
                <a:spcPct val="0"/>
              </a:spcBef>
              <a:buNone/>
              <a:defRPr sz="44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zh-CN" altLang="en-US" sz="1335" b="1" spc="200" dirty="0" smtClean="0">
                <a:solidFill>
                  <a:schemeClr val="bg1">
                    <a:lumMod val="75000"/>
                  </a:schemeClr>
                </a:solidFill>
              </a:rPr>
              <a:t>第四章  程序设计基础</a:t>
            </a:r>
            <a:endParaRPr lang="zh-CN" altLang="en-US" sz="1335" b="1" spc="200" dirty="0">
              <a:solidFill>
                <a:schemeClr val="bg1">
                  <a:lumMod val="75000"/>
                </a:schemeClr>
              </a:solidFill>
            </a:endParaRPr>
          </a:p>
        </p:txBody>
      </p:sp>
      <p:cxnSp>
        <p:nvCxnSpPr>
          <p:cNvPr id="21" name="直接连接符 20"/>
          <p:cNvCxnSpPr/>
          <p:nvPr/>
        </p:nvCxnSpPr>
        <p:spPr>
          <a:xfrm>
            <a:off x="4542803" y="548680"/>
            <a:ext cx="7649197" cy="0"/>
          </a:xfrm>
          <a:prstGeom prst="line">
            <a:avLst/>
          </a:prstGeom>
          <a:ln w="1905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组合 4"/>
          <p:cNvGrpSpPr/>
          <p:nvPr/>
        </p:nvGrpSpPr>
        <p:grpSpPr>
          <a:xfrm>
            <a:off x="460087" y="1124744"/>
            <a:ext cx="2476813" cy="434931"/>
            <a:chOff x="431419" y="2284149"/>
            <a:chExt cx="1845085" cy="324000"/>
          </a:xfrm>
        </p:grpSpPr>
        <p:grpSp>
          <p:nvGrpSpPr>
            <p:cNvPr id="6" name="组合 5"/>
            <p:cNvGrpSpPr>
              <a:grpSpLocks noChangeAspect="1"/>
            </p:cNvGrpSpPr>
            <p:nvPr/>
          </p:nvGrpSpPr>
          <p:grpSpPr>
            <a:xfrm>
              <a:off x="431419" y="2284149"/>
              <a:ext cx="1845085" cy="324000"/>
              <a:chOff x="279018" y="3651870"/>
              <a:chExt cx="2105919" cy="369803"/>
            </a:xfrm>
          </p:grpSpPr>
          <p:sp>
            <p:nvSpPr>
              <p:cNvPr id="8" name="ValueShape1"/>
              <p:cNvSpPr/>
              <p:nvPr/>
            </p:nvSpPr>
            <p:spPr bwMode="auto">
              <a:xfrm>
                <a:off x="749311" y="3651870"/>
                <a:ext cx="1045641" cy="369803"/>
              </a:xfrm>
              <a:prstGeom prst="roundRect">
                <a:avLst>
                  <a:gd name="adj" fmla="val 0"/>
                </a:avLst>
              </a:prstGeom>
              <a:solidFill>
                <a:schemeClr val="accent6"/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algn="l"/>
                <a:endParaRPr lang="zh-CN" altLang="en-US"/>
              </a:p>
            </p:txBody>
          </p:sp>
          <p:sp>
            <p:nvSpPr>
              <p:cNvPr id="9" name="ValueBack1"/>
              <p:cNvSpPr/>
              <p:nvPr/>
            </p:nvSpPr>
            <p:spPr>
              <a:xfrm>
                <a:off x="279018" y="3651870"/>
                <a:ext cx="476182" cy="369803"/>
              </a:xfrm>
              <a:custGeom>
                <a:avLst/>
                <a:gdLst>
                  <a:gd name="connsiteX0" fmla="*/ 199886 w 933935"/>
                  <a:gd name="connsiteY0" fmla="*/ 0 h 725295"/>
                  <a:gd name="connsiteX1" fmla="*/ 933935 w 933935"/>
                  <a:gd name="connsiteY1" fmla="*/ 0 h 725295"/>
                  <a:gd name="connsiteX2" fmla="*/ 933935 w 933935"/>
                  <a:gd name="connsiteY2" fmla="*/ 725295 h 725295"/>
                  <a:gd name="connsiteX3" fmla="*/ 198769 w 933935"/>
                  <a:gd name="connsiteY3" fmla="*/ 725295 h 725295"/>
                  <a:gd name="connsiteX4" fmla="*/ 137352 w 933935"/>
                  <a:gd name="connsiteY4" fmla="*/ 678707 h 725295"/>
                  <a:gd name="connsiteX5" fmla="*/ 137352 w 933935"/>
                  <a:gd name="connsiteY5" fmla="*/ 469059 h 725295"/>
                  <a:gd name="connsiteX6" fmla="*/ 0 w 933935"/>
                  <a:gd name="connsiteY6" fmla="*/ 358941 h 725295"/>
                  <a:gd name="connsiteX7" fmla="*/ 138468 w 933935"/>
                  <a:gd name="connsiteY7" fmla="*/ 255177 h 725295"/>
                  <a:gd name="connsiteX8" fmla="*/ 138468 w 933935"/>
                  <a:gd name="connsiteY8" fmla="*/ 46588 h 725295"/>
                  <a:gd name="connsiteX9" fmla="*/ 199886 w 933935"/>
                  <a:gd name="connsiteY9" fmla="*/ 0 h 7252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933935" h="725295">
                    <a:moveTo>
                      <a:pt x="199886" y="0"/>
                    </a:moveTo>
                    <a:lnTo>
                      <a:pt x="933935" y="0"/>
                    </a:lnTo>
                    <a:lnTo>
                      <a:pt x="933935" y="725295"/>
                    </a:lnTo>
                    <a:lnTo>
                      <a:pt x="198769" y="725295"/>
                    </a:lnTo>
                    <a:cubicBezTo>
                      <a:pt x="165269" y="725295"/>
                      <a:pt x="137352" y="704118"/>
                      <a:pt x="137352" y="678707"/>
                    </a:cubicBezTo>
                    <a:lnTo>
                      <a:pt x="137352" y="469059"/>
                    </a:lnTo>
                    <a:lnTo>
                      <a:pt x="0" y="358941"/>
                    </a:lnTo>
                    <a:lnTo>
                      <a:pt x="138468" y="255177"/>
                    </a:lnTo>
                    <a:lnTo>
                      <a:pt x="138468" y="46588"/>
                    </a:lnTo>
                    <a:cubicBezTo>
                      <a:pt x="138468" y="21177"/>
                      <a:pt x="166385" y="0"/>
                      <a:pt x="199886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 w="11156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zh-CN" altLang="en-US"/>
              </a:p>
            </p:txBody>
          </p:sp>
          <p:sp>
            <p:nvSpPr>
              <p:cNvPr id="10" name="open-folder-black-and-white-variant_32527"/>
              <p:cNvSpPr>
                <a:spLocks noChangeAspect="1"/>
              </p:cNvSpPr>
              <p:nvPr/>
            </p:nvSpPr>
            <p:spPr bwMode="auto">
              <a:xfrm>
                <a:off x="422226" y="3710771"/>
                <a:ext cx="275343" cy="252000"/>
              </a:xfrm>
              <a:custGeom>
                <a:avLst/>
                <a:gdLst>
                  <a:gd name="T0" fmla="*/ 325000 h 606722"/>
                  <a:gd name="T1" fmla="*/ 325000 h 606722"/>
                  <a:gd name="T2" fmla="*/ 325000 h 606722"/>
                  <a:gd name="T3" fmla="*/ 325000 h 606722"/>
                  <a:gd name="T4" fmla="*/ 325000 h 606722"/>
                  <a:gd name="T5" fmla="*/ 325000 h 606722"/>
                  <a:gd name="T6" fmla="*/ 325000 h 606722"/>
                  <a:gd name="T7" fmla="*/ 325000 h 606722"/>
                  <a:gd name="T8" fmla="*/ 325000 h 606722"/>
                  <a:gd name="T9" fmla="*/ 325000 h 606722"/>
                  <a:gd name="T10" fmla="*/ 325000 h 606722"/>
                  <a:gd name="T11" fmla="*/ 325000 h 606722"/>
                  <a:gd name="T12" fmla="*/ 325000 h 606722"/>
                  <a:gd name="T13" fmla="*/ 325000 h 606722"/>
                  <a:gd name="T14" fmla="*/ 325000 h 606722"/>
                  <a:gd name="T15" fmla="*/ 325000 h 606722"/>
                  <a:gd name="T16" fmla="*/ 325000 h 606722"/>
                  <a:gd name="T17" fmla="*/ 325000 h 606722"/>
                  <a:gd name="T18" fmla="*/ 325000 h 606722"/>
                  <a:gd name="T19" fmla="*/ 325000 h 606722"/>
                  <a:gd name="T20" fmla="*/ 325000 h 606722"/>
                  <a:gd name="T21" fmla="*/ 325000 h 606722"/>
                  <a:gd name="T22" fmla="*/ 325000 h 606722"/>
                  <a:gd name="T23" fmla="*/ 325000 h 606722"/>
                  <a:gd name="T24" fmla="*/ 325000 h 606722"/>
                  <a:gd name="T25" fmla="*/ 325000 h 606722"/>
                  <a:gd name="T26" fmla="*/ 325000 h 606722"/>
                  <a:gd name="T27" fmla="*/ 325000 h 606722"/>
                  <a:gd name="T28" fmla="*/ 325000 h 606722"/>
                  <a:gd name="T29" fmla="*/ 325000 h 606722"/>
                  <a:gd name="T30" fmla="*/ 325000 h 606722"/>
                  <a:gd name="T31" fmla="*/ 325000 h 606722"/>
                  <a:gd name="T32" fmla="*/ 325000 h 606722"/>
                  <a:gd name="T33" fmla="*/ 325000 h 606722"/>
                  <a:gd name="T34" fmla="*/ 325000 h 606722"/>
                  <a:gd name="T35" fmla="*/ 325000 h 606722"/>
                  <a:gd name="T36" fmla="*/ 325000 h 606722"/>
                  <a:gd name="T37" fmla="*/ 325000 h 606722"/>
                  <a:gd name="T38" fmla="*/ 325000 h 606722"/>
                  <a:gd name="T39" fmla="*/ 325000 h 606722"/>
                  <a:gd name="T40" fmla="*/ 325000 h 606722"/>
                  <a:gd name="T41" fmla="*/ 325000 h 606722"/>
                  <a:gd name="T42" fmla="*/ 325000 h 606722"/>
                  <a:gd name="T43" fmla="*/ 325000 h 606722"/>
                  <a:gd name="T44" fmla="*/ 325000 h 606722"/>
                  <a:gd name="T45" fmla="*/ 325000 h 606722"/>
                  <a:gd name="T46" fmla="*/ 325000 h 606722"/>
                  <a:gd name="T47" fmla="*/ 325000 h 606722"/>
                  <a:gd name="T48" fmla="*/ 325000 h 606722"/>
                  <a:gd name="T49" fmla="*/ 325000 h 606722"/>
                  <a:gd name="T50" fmla="*/ 325000 h 606722"/>
                  <a:gd name="T51" fmla="*/ 325000 h 606722"/>
                  <a:gd name="T52" fmla="*/ 325000 h 606722"/>
                  <a:gd name="T53" fmla="*/ 325000 h 606722"/>
                  <a:gd name="T54" fmla="*/ 325000 h 606722"/>
                  <a:gd name="T55" fmla="*/ 325000 h 6067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6827" h="6258">
                    <a:moveTo>
                      <a:pt x="6038" y="0"/>
                    </a:moveTo>
                    <a:lnTo>
                      <a:pt x="788" y="0"/>
                    </a:lnTo>
                    <a:cubicBezTo>
                      <a:pt x="354" y="0"/>
                      <a:pt x="0" y="354"/>
                      <a:pt x="0" y="789"/>
                    </a:cubicBezTo>
                    <a:lnTo>
                      <a:pt x="0" y="4048"/>
                    </a:lnTo>
                    <a:cubicBezTo>
                      <a:pt x="0" y="4482"/>
                      <a:pt x="354" y="4836"/>
                      <a:pt x="788" y="4836"/>
                    </a:cubicBezTo>
                    <a:lnTo>
                      <a:pt x="2399" y="4836"/>
                    </a:lnTo>
                    <a:lnTo>
                      <a:pt x="3170" y="6120"/>
                    </a:lnTo>
                    <a:cubicBezTo>
                      <a:pt x="3221" y="6206"/>
                      <a:pt x="3313" y="6258"/>
                      <a:pt x="3413" y="6258"/>
                    </a:cubicBezTo>
                    <a:cubicBezTo>
                      <a:pt x="3513" y="6258"/>
                      <a:pt x="3606" y="6206"/>
                      <a:pt x="3657" y="6120"/>
                    </a:cubicBezTo>
                    <a:lnTo>
                      <a:pt x="4428" y="4836"/>
                    </a:lnTo>
                    <a:lnTo>
                      <a:pt x="6038" y="4836"/>
                    </a:lnTo>
                    <a:cubicBezTo>
                      <a:pt x="6473" y="4836"/>
                      <a:pt x="6827" y="4482"/>
                      <a:pt x="6827" y="4048"/>
                    </a:cubicBezTo>
                    <a:lnTo>
                      <a:pt x="6827" y="789"/>
                    </a:lnTo>
                    <a:cubicBezTo>
                      <a:pt x="6827" y="354"/>
                      <a:pt x="6473" y="0"/>
                      <a:pt x="6038" y="0"/>
                    </a:cubicBezTo>
                    <a:close/>
                    <a:moveTo>
                      <a:pt x="2276" y="1423"/>
                    </a:moveTo>
                    <a:lnTo>
                      <a:pt x="4551" y="1423"/>
                    </a:lnTo>
                    <a:cubicBezTo>
                      <a:pt x="4708" y="1423"/>
                      <a:pt x="4836" y="1550"/>
                      <a:pt x="4836" y="1707"/>
                    </a:cubicBezTo>
                    <a:cubicBezTo>
                      <a:pt x="4836" y="1864"/>
                      <a:pt x="4708" y="1992"/>
                      <a:pt x="4551" y="1992"/>
                    </a:cubicBezTo>
                    <a:lnTo>
                      <a:pt x="2276" y="1992"/>
                    </a:lnTo>
                    <a:cubicBezTo>
                      <a:pt x="2118" y="1992"/>
                      <a:pt x="1991" y="1864"/>
                      <a:pt x="1991" y="1707"/>
                    </a:cubicBezTo>
                    <a:cubicBezTo>
                      <a:pt x="1991" y="1550"/>
                      <a:pt x="2118" y="1423"/>
                      <a:pt x="2276" y="1423"/>
                    </a:cubicBezTo>
                    <a:close/>
                    <a:moveTo>
                      <a:pt x="5120" y="3129"/>
                    </a:moveTo>
                    <a:lnTo>
                      <a:pt x="1707" y="3129"/>
                    </a:lnTo>
                    <a:cubicBezTo>
                      <a:pt x="1549" y="3129"/>
                      <a:pt x="1422" y="3002"/>
                      <a:pt x="1422" y="2845"/>
                    </a:cubicBezTo>
                    <a:cubicBezTo>
                      <a:pt x="1422" y="2688"/>
                      <a:pt x="1549" y="2560"/>
                      <a:pt x="1707" y="2560"/>
                    </a:cubicBezTo>
                    <a:lnTo>
                      <a:pt x="5120" y="2560"/>
                    </a:lnTo>
                    <a:cubicBezTo>
                      <a:pt x="5277" y="2560"/>
                      <a:pt x="5404" y="2688"/>
                      <a:pt x="5404" y="2845"/>
                    </a:cubicBezTo>
                    <a:cubicBezTo>
                      <a:pt x="5404" y="3002"/>
                      <a:pt x="5277" y="3129"/>
                      <a:pt x="5120" y="3129"/>
                    </a:cubicBez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1" name="musical-volume_13583"/>
              <p:cNvSpPr>
                <a:spLocks noChangeAspect="1"/>
              </p:cNvSpPr>
              <p:nvPr/>
            </p:nvSpPr>
            <p:spPr bwMode="auto">
              <a:xfrm rot="5400000">
                <a:off x="1953843" y="3590578"/>
                <a:ext cx="252504" cy="609685"/>
              </a:xfrm>
              <a:custGeom>
                <a:avLst/>
                <a:gdLst>
                  <a:gd name="connsiteX0" fmla="*/ 204886 w 239287"/>
                  <a:gd name="connsiteY0" fmla="*/ 478022 h 577771"/>
                  <a:gd name="connsiteX1" fmla="*/ 239287 w 239287"/>
                  <a:gd name="connsiteY1" fmla="*/ 478022 h 577771"/>
                  <a:gd name="connsiteX2" fmla="*/ 239287 w 239287"/>
                  <a:gd name="connsiteY2" fmla="*/ 560573 h 577771"/>
                  <a:gd name="connsiteX3" fmla="*/ 222087 w 239287"/>
                  <a:gd name="connsiteY3" fmla="*/ 577771 h 577771"/>
                  <a:gd name="connsiteX4" fmla="*/ 204886 w 239287"/>
                  <a:gd name="connsiteY4" fmla="*/ 560573 h 577771"/>
                  <a:gd name="connsiteX5" fmla="*/ 102374 w 239287"/>
                  <a:gd name="connsiteY5" fmla="*/ 478022 h 577771"/>
                  <a:gd name="connsiteX6" fmla="*/ 136775 w 239287"/>
                  <a:gd name="connsiteY6" fmla="*/ 478022 h 577771"/>
                  <a:gd name="connsiteX7" fmla="*/ 136775 w 239287"/>
                  <a:gd name="connsiteY7" fmla="*/ 560573 h 577771"/>
                  <a:gd name="connsiteX8" fmla="*/ 119575 w 239287"/>
                  <a:gd name="connsiteY8" fmla="*/ 577771 h 577771"/>
                  <a:gd name="connsiteX9" fmla="*/ 102374 w 239287"/>
                  <a:gd name="connsiteY9" fmla="*/ 560573 h 577771"/>
                  <a:gd name="connsiteX10" fmla="*/ 0 w 239287"/>
                  <a:gd name="connsiteY10" fmla="*/ 478022 h 577771"/>
                  <a:gd name="connsiteX11" fmla="*/ 34401 w 239287"/>
                  <a:gd name="connsiteY11" fmla="*/ 478022 h 577771"/>
                  <a:gd name="connsiteX12" fmla="*/ 34401 w 239287"/>
                  <a:gd name="connsiteY12" fmla="*/ 560573 h 577771"/>
                  <a:gd name="connsiteX13" fmla="*/ 17200 w 239287"/>
                  <a:gd name="connsiteY13" fmla="*/ 577771 h 577771"/>
                  <a:gd name="connsiteX14" fmla="*/ 0 w 239287"/>
                  <a:gd name="connsiteY14" fmla="*/ 560573 h 577771"/>
                  <a:gd name="connsiteX15" fmla="*/ 204886 w 239287"/>
                  <a:gd name="connsiteY15" fmla="*/ 401483 h 577771"/>
                  <a:gd name="connsiteX16" fmla="*/ 239287 w 239287"/>
                  <a:gd name="connsiteY16" fmla="*/ 401483 h 577771"/>
                  <a:gd name="connsiteX17" fmla="*/ 239287 w 239287"/>
                  <a:gd name="connsiteY17" fmla="*/ 443621 h 577771"/>
                  <a:gd name="connsiteX18" fmla="*/ 204886 w 239287"/>
                  <a:gd name="connsiteY18" fmla="*/ 443621 h 577771"/>
                  <a:gd name="connsiteX19" fmla="*/ 102374 w 239287"/>
                  <a:gd name="connsiteY19" fmla="*/ 401483 h 577771"/>
                  <a:gd name="connsiteX20" fmla="*/ 136775 w 239287"/>
                  <a:gd name="connsiteY20" fmla="*/ 401483 h 577771"/>
                  <a:gd name="connsiteX21" fmla="*/ 136775 w 239287"/>
                  <a:gd name="connsiteY21" fmla="*/ 443621 h 577771"/>
                  <a:gd name="connsiteX22" fmla="*/ 102374 w 239287"/>
                  <a:gd name="connsiteY22" fmla="*/ 443621 h 577771"/>
                  <a:gd name="connsiteX23" fmla="*/ 0 w 239287"/>
                  <a:gd name="connsiteY23" fmla="*/ 401483 h 577771"/>
                  <a:gd name="connsiteX24" fmla="*/ 34401 w 239287"/>
                  <a:gd name="connsiteY24" fmla="*/ 401483 h 577771"/>
                  <a:gd name="connsiteX25" fmla="*/ 34401 w 239287"/>
                  <a:gd name="connsiteY25" fmla="*/ 443621 h 577771"/>
                  <a:gd name="connsiteX26" fmla="*/ 0 w 239287"/>
                  <a:gd name="connsiteY26" fmla="*/ 443621 h 577771"/>
                  <a:gd name="connsiteX27" fmla="*/ 204886 w 239287"/>
                  <a:gd name="connsiteY27" fmla="*/ 324944 h 577771"/>
                  <a:gd name="connsiteX28" fmla="*/ 239287 w 239287"/>
                  <a:gd name="connsiteY28" fmla="*/ 324944 h 577771"/>
                  <a:gd name="connsiteX29" fmla="*/ 239287 w 239287"/>
                  <a:gd name="connsiteY29" fmla="*/ 367082 h 577771"/>
                  <a:gd name="connsiteX30" fmla="*/ 204886 w 239287"/>
                  <a:gd name="connsiteY30" fmla="*/ 367082 h 577771"/>
                  <a:gd name="connsiteX31" fmla="*/ 102374 w 239287"/>
                  <a:gd name="connsiteY31" fmla="*/ 324944 h 577771"/>
                  <a:gd name="connsiteX32" fmla="*/ 136775 w 239287"/>
                  <a:gd name="connsiteY32" fmla="*/ 324944 h 577771"/>
                  <a:gd name="connsiteX33" fmla="*/ 136775 w 239287"/>
                  <a:gd name="connsiteY33" fmla="*/ 367082 h 577771"/>
                  <a:gd name="connsiteX34" fmla="*/ 102374 w 239287"/>
                  <a:gd name="connsiteY34" fmla="*/ 367082 h 577771"/>
                  <a:gd name="connsiteX35" fmla="*/ 0 w 239287"/>
                  <a:gd name="connsiteY35" fmla="*/ 324944 h 577771"/>
                  <a:gd name="connsiteX36" fmla="*/ 34401 w 239287"/>
                  <a:gd name="connsiteY36" fmla="*/ 324944 h 577771"/>
                  <a:gd name="connsiteX37" fmla="*/ 34401 w 239287"/>
                  <a:gd name="connsiteY37" fmla="*/ 367082 h 577771"/>
                  <a:gd name="connsiteX38" fmla="*/ 0 w 239287"/>
                  <a:gd name="connsiteY38" fmla="*/ 367082 h 577771"/>
                  <a:gd name="connsiteX39" fmla="*/ 204886 w 239287"/>
                  <a:gd name="connsiteY39" fmla="*/ 249373 h 577771"/>
                  <a:gd name="connsiteX40" fmla="*/ 239287 w 239287"/>
                  <a:gd name="connsiteY40" fmla="*/ 249373 h 577771"/>
                  <a:gd name="connsiteX41" fmla="*/ 239287 w 239287"/>
                  <a:gd name="connsiteY41" fmla="*/ 290544 h 577771"/>
                  <a:gd name="connsiteX42" fmla="*/ 204886 w 239287"/>
                  <a:gd name="connsiteY42" fmla="*/ 290544 h 577771"/>
                  <a:gd name="connsiteX43" fmla="*/ 102374 w 239287"/>
                  <a:gd name="connsiteY43" fmla="*/ 249373 h 577771"/>
                  <a:gd name="connsiteX44" fmla="*/ 136775 w 239287"/>
                  <a:gd name="connsiteY44" fmla="*/ 249373 h 577771"/>
                  <a:gd name="connsiteX45" fmla="*/ 136775 w 239287"/>
                  <a:gd name="connsiteY45" fmla="*/ 290544 h 577771"/>
                  <a:gd name="connsiteX46" fmla="*/ 102374 w 239287"/>
                  <a:gd name="connsiteY46" fmla="*/ 290544 h 577771"/>
                  <a:gd name="connsiteX47" fmla="*/ 0 w 239287"/>
                  <a:gd name="connsiteY47" fmla="*/ 249373 h 577771"/>
                  <a:gd name="connsiteX48" fmla="*/ 34401 w 239287"/>
                  <a:gd name="connsiteY48" fmla="*/ 249373 h 577771"/>
                  <a:gd name="connsiteX49" fmla="*/ 34401 w 239287"/>
                  <a:gd name="connsiteY49" fmla="*/ 290544 h 577771"/>
                  <a:gd name="connsiteX50" fmla="*/ 0 w 239287"/>
                  <a:gd name="connsiteY50" fmla="*/ 290544 h 577771"/>
                  <a:gd name="connsiteX51" fmla="*/ 17200 w 239287"/>
                  <a:gd name="connsiteY51" fmla="*/ 191761 h 577771"/>
                  <a:gd name="connsiteX52" fmla="*/ 34401 w 239287"/>
                  <a:gd name="connsiteY52" fmla="*/ 208954 h 577771"/>
                  <a:gd name="connsiteX53" fmla="*/ 34401 w 239287"/>
                  <a:gd name="connsiteY53" fmla="*/ 214971 h 577771"/>
                  <a:gd name="connsiteX54" fmla="*/ 0 w 239287"/>
                  <a:gd name="connsiteY54" fmla="*/ 214971 h 577771"/>
                  <a:gd name="connsiteX55" fmla="*/ 0 w 239287"/>
                  <a:gd name="connsiteY55" fmla="*/ 208954 h 577771"/>
                  <a:gd name="connsiteX56" fmla="*/ 17200 w 239287"/>
                  <a:gd name="connsiteY56" fmla="*/ 191761 h 577771"/>
                  <a:gd name="connsiteX57" fmla="*/ 204886 w 239287"/>
                  <a:gd name="connsiteY57" fmla="*/ 172834 h 577771"/>
                  <a:gd name="connsiteX58" fmla="*/ 239287 w 239287"/>
                  <a:gd name="connsiteY58" fmla="*/ 172834 h 577771"/>
                  <a:gd name="connsiteX59" fmla="*/ 239287 w 239287"/>
                  <a:gd name="connsiteY59" fmla="*/ 214972 h 577771"/>
                  <a:gd name="connsiteX60" fmla="*/ 204886 w 239287"/>
                  <a:gd name="connsiteY60" fmla="*/ 214972 h 577771"/>
                  <a:gd name="connsiteX61" fmla="*/ 102374 w 239287"/>
                  <a:gd name="connsiteY61" fmla="*/ 172834 h 577771"/>
                  <a:gd name="connsiteX62" fmla="*/ 136775 w 239287"/>
                  <a:gd name="connsiteY62" fmla="*/ 172834 h 577771"/>
                  <a:gd name="connsiteX63" fmla="*/ 136775 w 239287"/>
                  <a:gd name="connsiteY63" fmla="*/ 214972 h 577771"/>
                  <a:gd name="connsiteX64" fmla="*/ 102374 w 239287"/>
                  <a:gd name="connsiteY64" fmla="*/ 214972 h 577771"/>
                  <a:gd name="connsiteX65" fmla="*/ 222087 w 239287"/>
                  <a:gd name="connsiteY65" fmla="*/ 116052 h 577771"/>
                  <a:gd name="connsiteX66" fmla="*/ 239287 w 239287"/>
                  <a:gd name="connsiteY66" fmla="*/ 133268 h 577771"/>
                  <a:gd name="connsiteX67" fmla="*/ 239287 w 239287"/>
                  <a:gd name="connsiteY67" fmla="*/ 138433 h 577771"/>
                  <a:gd name="connsiteX68" fmla="*/ 204886 w 239287"/>
                  <a:gd name="connsiteY68" fmla="*/ 138433 h 577771"/>
                  <a:gd name="connsiteX69" fmla="*/ 204886 w 239287"/>
                  <a:gd name="connsiteY69" fmla="*/ 133268 h 577771"/>
                  <a:gd name="connsiteX70" fmla="*/ 222087 w 239287"/>
                  <a:gd name="connsiteY70" fmla="*/ 116052 h 577771"/>
                  <a:gd name="connsiteX71" fmla="*/ 102374 w 239287"/>
                  <a:gd name="connsiteY71" fmla="*/ 96295 h 577771"/>
                  <a:gd name="connsiteX72" fmla="*/ 136775 w 239287"/>
                  <a:gd name="connsiteY72" fmla="*/ 96295 h 577771"/>
                  <a:gd name="connsiteX73" fmla="*/ 136775 w 239287"/>
                  <a:gd name="connsiteY73" fmla="*/ 138433 h 577771"/>
                  <a:gd name="connsiteX74" fmla="*/ 102374 w 239287"/>
                  <a:gd name="connsiteY74" fmla="*/ 138433 h 577771"/>
                  <a:gd name="connsiteX75" fmla="*/ 119575 w 239287"/>
                  <a:gd name="connsiteY75" fmla="*/ 0 h 577771"/>
                  <a:gd name="connsiteX76" fmla="*/ 136775 w 239287"/>
                  <a:gd name="connsiteY76" fmla="*/ 17193 h 577771"/>
                  <a:gd name="connsiteX77" fmla="*/ 136775 w 239287"/>
                  <a:gd name="connsiteY77" fmla="*/ 61894 h 577771"/>
                  <a:gd name="connsiteX78" fmla="*/ 102374 w 239287"/>
                  <a:gd name="connsiteY78" fmla="*/ 61894 h 577771"/>
                  <a:gd name="connsiteX79" fmla="*/ 102374 w 239287"/>
                  <a:gd name="connsiteY79" fmla="*/ 17193 h 577771"/>
                  <a:gd name="connsiteX80" fmla="*/ 119575 w 239287"/>
                  <a:gd name="connsiteY80" fmla="*/ 0 h 5777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</a:cxnLst>
                <a:rect l="l" t="t" r="r" b="b"/>
                <a:pathLst>
                  <a:path w="239287" h="577771">
                    <a:moveTo>
                      <a:pt x="204886" y="478022"/>
                    </a:moveTo>
                    <a:lnTo>
                      <a:pt x="239287" y="478022"/>
                    </a:lnTo>
                    <a:lnTo>
                      <a:pt x="239287" y="560573"/>
                    </a:lnTo>
                    <a:cubicBezTo>
                      <a:pt x="239287" y="570032"/>
                      <a:pt x="231547" y="577771"/>
                      <a:pt x="222087" y="577771"/>
                    </a:cubicBezTo>
                    <a:cubicBezTo>
                      <a:pt x="212626" y="577771"/>
                      <a:pt x="204886" y="570032"/>
                      <a:pt x="204886" y="560573"/>
                    </a:cubicBezTo>
                    <a:close/>
                    <a:moveTo>
                      <a:pt x="102374" y="478022"/>
                    </a:moveTo>
                    <a:lnTo>
                      <a:pt x="136775" y="478022"/>
                    </a:lnTo>
                    <a:lnTo>
                      <a:pt x="136775" y="560573"/>
                    </a:lnTo>
                    <a:cubicBezTo>
                      <a:pt x="136775" y="570032"/>
                      <a:pt x="129035" y="577771"/>
                      <a:pt x="119575" y="577771"/>
                    </a:cubicBezTo>
                    <a:cubicBezTo>
                      <a:pt x="110114" y="577771"/>
                      <a:pt x="102374" y="570032"/>
                      <a:pt x="102374" y="560573"/>
                    </a:cubicBezTo>
                    <a:close/>
                    <a:moveTo>
                      <a:pt x="0" y="478022"/>
                    </a:moveTo>
                    <a:lnTo>
                      <a:pt x="34401" y="478022"/>
                    </a:lnTo>
                    <a:lnTo>
                      <a:pt x="34401" y="560573"/>
                    </a:lnTo>
                    <a:cubicBezTo>
                      <a:pt x="34401" y="570032"/>
                      <a:pt x="26661" y="577771"/>
                      <a:pt x="17200" y="577771"/>
                    </a:cubicBezTo>
                    <a:cubicBezTo>
                      <a:pt x="7740" y="577771"/>
                      <a:pt x="0" y="570032"/>
                      <a:pt x="0" y="560573"/>
                    </a:cubicBezTo>
                    <a:close/>
                    <a:moveTo>
                      <a:pt x="204886" y="401483"/>
                    </a:moveTo>
                    <a:lnTo>
                      <a:pt x="239287" y="401483"/>
                    </a:lnTo>
                    <a:lnTo>
                      <a:pt x="239287" y="443621"/>
                    </a:lnTo>
                    <a:lnTo>
                      <a:pt x="204886" y="443621"/>
                    </a:lnTo>
                    <a:close/>
                    <a:moveTo>
                      <a:pt x="102374" y="401483"/>
                    </a:moveTo>
                    <a:lnTo>
                      <a:pt x="136775" y="401483"/>
                    </a:lnTo>
                    <a:lnTo>
                      <a:pt x="136775" y="443621"/>
                    </a:lnTo>
                    <a:lnTo>
                      <a:pt x="102374" y="443621"/>
                    </a:lnTo>
                    <a:close/>
                    <a:moveTo>
                      <a:pt x="0" y="401483"/>
                    </a:moveTo>
                    <a:lnTo>
                      <a:pt x="34401" y="401483"/>
                    </a:lnTo>
                    <a:lnTo>
                      <a:pt x="34401" y="443621"/>
                    </a:lnTo>
                    <a:lnTo>
                      <a:pt x="0" y="443621"/>
                    </a:lnTo>
                    <a:close/>
                    <a:moveTo>
                      <a:pt x="204886" y="324944"/>
                    </a:moveTo>
                    <a:lnTo>
                      <a:pt x="239287" y="324944"/>
                    </a:lnTo>
                    <a:lnTo>
                      <a:pt x="239287" y="367082"/>
                    </a:lnTo>
                    <a:lnTo>
                      <a:pt x="204886" y="367082"/>
                    </a:lnTo>
                    <a:close/>
                    <a:moveTo>
                      <a:pt x="102374" y="324944"/>
                    </a:moveTo>
                    <a:lnTo>
                      <a:pt x="136775" y="324944"/>
                    </a:lnTo>
                    <a:lnTo>
                      <a:pt x="136775" y="367082"/>
                    </a:lnTo>
                    <a:lnTo>
                      <a:pt x="102374" y="367082"/>
                    </a:lnTo>
                    <a:close/>
                    <a:moveTo>
                      <a:pt x="0" y="324944"/>
                    </a:moveTo>
                    <a:lnTo>
                      <a:pt x="34401" y="324944"/>
                    </a:lnTo>
                    <a:lnTo>
                      <a:pt x="34401" y="367082"/>
                    </a:lnTo>
                    <a:lnTo>
                      <a:pt x="0" y="367082"/>
                    </a:lnTo>
                    <a:close/>
                    <a:moveTo>
                      <a:pt x="204886" y="249373"/>
                    </a:moveTo>
                    <a:lnTo>
                      <a:pt x="239287" y="249373"/>
                    </a:lnTo>
                    <a:lnTo>
                      <a:pt x="239287" y="290544"/>
                    </a:lnTo>
                    <a:lnTo>
                      <a:pt x="204886" y="290544"/>
                    </a:lnTo>
                    <a:close/>
                    <a:moveTo>
                      <a:pt x="102374" y="249373"/>
                    </a:moveTo>
                    <a:lnTo>
                      <a:pt x="136775" y="249373"/>
                    </a:lnTo>
                    <a:lnTo>
                      <a:pt x="136775" y="290544"/>
                    </a:lnTo>
                    <a:lnTo>
                      <a:pt x="102374" y="290544"/>
                    </a:lnTo>
                    <a:close/>
                    <a:moveTo>
                      <a:pt x="0" y="249373"/>
                    </a:moveTo>
                    <a:lnTo>
                      <a:pt x="34401" y="249373"/>
                    </a:lnTo>
                    <a:lnTo>
                      <a:pt x="34401" y="290544"/>
                    </a:lnTo>
                    <a:lnTo>
                      <a:pt x="0" y="290544"/>
                    </a:lnTo>
                    <a:close/>
                    <a:moveTo>
                      <a:pt x="17200" y="191761"/>
                    </a:moveTo>
                    <a:cubicBezTo>
                      <a:pt x="26661" y="191761"/>
                      <a:pt x="34401" y="199498"/>
                      <a:pt x="34401" y="208954"/>
                    </a:cubicBezTo>
                    <a:lnTo>
                      <a:pt x="34401" y="214971"/>
                    </a:lnTo>
                    <a:lnTo>
                      <a:pt x="0" y="214971"/>
                    </a:lnTo>
                    <a:lnTo>
                      <a:pt x="0" y="208954"/>
                    </a:lnTo>
                    <a:cubicBezTo>
                      <a:pt x="0" y="199498"/>
                      <a:pt x="7740" y="191761"/>
                      <a:pt x="17200" y="191761"/>
                    </a:cubicBezTo>
                    <a:close/>
                    <a:moveTo>
                      <a:pt x="204886" y="172834"/>
                    </a:moveTo>
                    <a:lnTo>
                      <a:pt x="239287" y="172834"/>
                    </a:lnTo>
                    <a:lnTo>
                      <a:pt x="239287" y="214972"/>
                    </a:lnTo>
                    <a:lnTo>
                      <a:pt x="204886" y="214972"/>
                    </a:lnTo>
                    <a:close/>
                    <a:moveTo>
                      <a:pt x="102374" y="172834"/>
                    </a:moveTo>
                    <a:lnTo>
                      <a:pt x="136775" y="172834"/>
                    </a:lnTo>
                    <a:lnTo>
                      <a:pt x="136775" y="214972"/>
                    </a:lnTo>
                    <a:lnTo>
                      <a:pt x="102374" y="214972"/>
                    </a:lnTo>
                    <a:close/>
                    <a:moveTo>
                      <a:pt x="222087" y="116052"/>
                    </a:moveTo>
                    <a:cubicBezTo>
                      <a:pt x="231547" y="116052"/>
                      <a:pt x="239287" y="123799"/>
                      <a:pt x="239287" y="133268"/>
                    </a:cubicBezTo>
                    <a:lnTo>
                      <a:pt x="239287" y="138433"/>
                    </a:lnTo>
                    <a:lnTo>
                      <a:pt x="204886" y="138433"/>
                    </a:lnTo>
                    <a:lnTo>
                      <a:pt x="204886" y="133268"/>
                    </a:lnTo>
                    <a:cubicBezTo>
                      <a:pt x="204886" y="123799"/>
                      <a:pt x="212626" y="116052"/>
                      <a:pt x="222087" y="116052"/>
                    </a:cubicBezTo>
                    <a:close/>
                    <a:moveTo>
                      <a:pt x="102374" y="96295"/>
                    </a:moveTo>
                    <a:lnTo>
                      <a:pt x="136775" y="96295"/>
                    </a:lnTo>
                    <a:lnTo>
                      <a:pt x="136775" y="138433"/>
                    </a:lnTo>
                    <a:lnTo>
                      <a:pt x="102374" y="138433"/>
                    </a:lnTo>
                    <a:close/>
                    <a:moveTo>
                      <a:pt x="119575" y="0"/>
                    </a:moveTo>
                    <a:cubicBezTo>
                      <a:pt x="129035" y="0"/>
                      <a:pt x="136775" y="7737"/>
                      <a:pt x="136775" y="17193"/>
                    </a:cubicBezTo>
                    <a:lnTo>
                      <a:pt x="136775" y="61894"/>
                    </a:lnTo>
                    <a:lnTo>
                      <a:pt x="102374" y="61894"/>
                    </a:lnTo>
                    <a:lnTo>
                      <a:pt x="102374" y="17193"/>
                    </a:lnTo>
                    <a:cubicBezTo>
                      <a:pt x="102374" y="7737"/>
                      <a:pt x="110114" y="0"/>
                      <a:pt x="11957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</p:sp>
        </p:grpSp>
        <p:sp>
          <p:nvSpPr>
            <p:cNvPr id="7" name="矩形 6"/>
            <p:cNvSpPr/>
            <p:nvPr/>
          </p:nvSpPr>
          <p:spPr>
            <a:xfrm>
              <a:off x="845666" y="2294621"/>
              <a:ext cx="948620" cy="31352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方案交流</a:t>
              </a:r>
              <a:endPara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2" name="文本框 3"/>
          <p:cNvSpPr txBox="1"/>
          <p:nvPr/>
        </p:nvSpPr>
        <p:spPr>
          <a:xfrm>
            <a:off x="1006982" y="1847964"/>
            <a:ext cx="10355604" cy="1384990"/>
          </a:xfrm>
          <a:prstGeom prst="rect">
            <a:avLst/>
          </a:prstGeom>
          <a:noFill/>
        </p:spPr>
        <p:txBody>
          <a:bodyPr wrap="square" lIns="91430" tIns="45718" rIns="91430" bIns="45718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各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小组将完成的方案在全班进行展示交流，师生共同探讨、完善相应的项目方案。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TextBox 19"/>
          <p:cNvSpPr txBox="1"/>
          <p:nvPr/>
        </p:nvSpPr>
        <p:spPr>
          <a:xfrm>
            <a:off x="6960096" y="105296"/>
            <a:ext cx="5280587" cy="443384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defPPr>
              <a:defRPr lang="zh-CN"/>
            </a:defPPr>
            <a:lvl1pPr algn="ctr" defTabSz="914400">
              <a:lnSpc>
                <a:spcPct val="100000"/>
              </a:lnSpc>
              <a:spcBef>
                <a:spcPct val="0"/>
              </a:spcBef>
              <a:buNone/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r>
              <a:rPr lang="zh-CN" altLang="en-US" sz="1335" spc="200" dirty="0">
                <a:solidFill>
                  <a:schemeClr val="bg1">
                    <a:lumMod val="75000"/>
                  </a:schemeClr>
                </a:solidFill>
              </a:rPr>
              <a:t>项目</a:t>
            </a:r>
            <a:r>
              <a:rPr lang="zh-CN" altLang="en-US" sz="1335" spc="200" dirty="0" smtClean="0">
                <a:solidFill>
                  <a:schemeClr val="bg1">
                    <a:lumMod val="75000"/>
                  </a:schemeClr>
                </a:solidFill>
              </a:rPr>
              <a:t>范例</a:t>
            </a:r>
            <a:r>
              <a:rPr lang="en-US" altLang="zh-CN" sz="1335" spc="200" dirty="0" smtClean="0">
                <a:solidFill>
                  <a:schemeClr val="bg1">
                    <a:lumMod val="75000"/>
                  </a:schemeClr>
                </a:solidFill>
              </a:rPr>
              <a:t>-</a:t>
            </a:r>
            <a:r>
              <a:rPr lang="zh-CN" altLang="en-US" sz="1335" spc="200" dirty="0">
                <a:solidFill>
                  <a:schemeClr val="bg1">
                    <a:lumMod val="75000"/>
                  </a:schemeClr>
                </a:solidFill>
                <a:sym typeface="+mn-ea"/>
              </a:rPr>
              <a:t>设计购买纪念品的最佳</a:t>
            </a:r>
            <a:r>
              <a:rPr lang="zh-CN" altLang="en-US" sz="1335" spc="200" dirty="0" smtClean="0">
                <a:solidFill>
                  <a:schemeClr val="bg1">
                    <a:lumMod val="75000"/>
                  </a:schemeClr>
                </a:solidFill>
                <a:sym typeface="+mn-ea"/>
              </a:rPr>
              <a:t>方案</a:t>
            </a:r>
            <a:endParaRPr lang="zh-CN" altLang="en-US" sz="1335" spc="2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323975" y="1844675"/>
            <a:ext cx="10028555" cy="26765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探究</a:t>
            </a:r>
            <a:r>
              <a:rPr lang="zh-CN" altLang="zh-CN" sz="28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活动</a:t>
            </a:r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</a:t>
            </a:r>
            <a:r>
              <a:rPr lang="zh-CN" altLang="zh-CN" sz="28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：</a:t>
            </a:r>
            <a:endParaRPr lang="en-US" altLang="zh-CN" sz="2800" b="1" dirty="0" smtClean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lang="en-US" altLang="zh-CN" sz="28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   </a:t>
            </a:r>
            <a:r>
              <a:rPr lang="zh-CN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通过</a:t>
            </a:r>
            <a:r>
              <a:rPr lang="zh-CN" altLang="zh-CN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学习和交流，结合本组选题，分析并确定小组项目程序设计时需要的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Python</a:t>
            </a:r>
            <a:r>
              <a:rPr lang="zh-CN" altLang="zh-CN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的数据类型、运算符、表达式与函数，了解</a:t>
            </a:r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Python</a:t>
            </a:r>
            <a:r>
              <a:rPr lang="zh-CN" altLang="zh-CN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程序设计语言的基础</a:t>
            </a:r>
            <a:r>
              <a:rPr lang="zh-CN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知识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。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grpSp>
        <p:nvGrpSpPr>
          <p:cNvPr id="5" name="组合 4"/>
          <p:cNvGrpSpPr>
            <a:grpSpLocks noChangeAspect="1"/>
          </p:cNvGrpSpPr>
          <p:nvPr/>
        </p:nvGrpSpPr>
        <p:grpSpPr>
          <a:xfrm>
            <a:off x="372025" y="967165"/>
            <a:ext cx="2446112" cy="432000"/>
            <a:chOff x="279438" y="699542"/>
            <a:chExt cx="2093935" cy="369803"/>
          </a:xfrm>
        </p:grpSpPr>
        <p:sp>
          <p:nvSpPr>
            <p:cNvPr id="6" name="ValueShape1"/>
            <p:cNvSpPr/>
            <p:nvPr/>
          </p:nvSpPr>
          <p:spPr bwMode="auto">
            <a:xfrm>
              <a:off x="749731" y="699542"/>
              <a:ext cx="1045641" cy="369803"/>
            </a:xfrm>
            <a:prstGeom prst="roundRect">
              <a:avLst>
                <a:gd name="adj" fmla="val 0"/>
              </a:avLst>
            </a:prstGeom>
            <a:solidFill>
              <a:schemeClr val="accent5"/>
            </a:solidFill>
            <a:ln>
              <a:noFill/>
            </a:ln>
          </p:spPr>
          <p:txBody>
            <a:bodyPr vert="horz" wrap="square" lIns="121920" tIns="60960" rIns="121920" bIns="60960" numCol="1" rtlCol="0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zh-CN" altLang="en-US" sz="2400"/>
            </a:p>
          </p:txBody>
        </p:sp>
        <p:sp>
          <p:nvSpPr>
            <p:cNvPr id="7" name="ValueBack1"/>
            <p:cNvSpPr/>
            <p:nvPr/>
          </p:nvSpPr>
          <p:spPr>
            <a:xfrm>
              <a:off x="279438" y="699542"/>
              <a:ext cx="476182" cy="369803"/>
            </a:xfrm>
            <a:custGeom>
              <a:avLst/>
              <a:gdLst>
                <a:gd name="connsiteX0" fmla="*/ 199886 w 933935"/>
                <a:gd name="connsiteY0" fmla="*/ 0 h 725295"/>
                <a:gd name="connsiteX1" fmla="*/ 933935 w 933935"/>
                <a:gd name="connsiteY1" fmla="*/ 0 h 725295"/>
                <a:gd name="connsiteX2" fmla="*/ 933935 w 933935"/>
                <a:gd name="connsiteY2" fmla="*/ 725295 h 725295"/>
                <a:gd name="connsiteX3" fmla="*/ 198769 w 933935"/>
                <a:gd name="connsiteY3" fmla="*/ 725295 h 725295"/>
                <a:gd name="connsiteX4" fmla="*/ 137352 w 933935"/>
                <a:gd name="connsiteY4" fmla="*/ 678707 h 725295"/>
                <a:gd name="connsiteX5" fmla="*/ 137352 w 933935"/>
                <a:gd name="connsiteY5" fmla="*/ 469059 h 725295"/>
                <a:gd name="connsiteX6" fmla="*/ 0 w 933935"/>
                <a:gd name="connsiteY6" fmla="*/ 358941 h 725295"/>
                <a:gd name="connsiteX7" fmla="*/ 138468 w 933935"/>
                <a:gd name="connsiteY7" fmla="*/ 255177 h 725295"/>
                <a:gd name="connsiteX8" fmla="*/ 138468 w 933935"/>
                <a:gd name="connsiteY8" fmla="*/ 46588 h 725295"/>
                <a:gd name="connsiteX9" fmla="*/ 199886 w 933935"/>
                <a:gd name="connsiteY9" fmla="*/ 0 h 7252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33935" h="725295">
                  <a:moveTo>
                    <a:pt x="199886" y="0"/>
                  </a:moveTo>
                  <a:lnTo>
                    <a:pt x="933935" y="0"/>
                  </a:lnTo>
                  <a:lnTo>
                    <a:pt x="933935" y="725295"/>
                  </a:lnTo>
                  <a:lnTo>
                    <a:pt x="198769" y="725295"/>
                  </a:lnTo>
                  <a:cubicBezTo>
                    <a:pt x="165269" y="725295"/>
                    <a:pt x="137352" y="704118"/>
                    <a:pt x="137352" y="678707"/>
                  </a:cubicBezTo>
                  <a:lnTo>
                    <a:pt x="137352" y="469059"/>
                  </a:lnTo>
                  <a:lnTo>
                    <a:pt x="0" y="358941"/>
                  </a:lnTo>
                  <a:lnTo>
                    <a:pt x="138468" y="255177"/>
                  </a:lnTo>
                  <a:lnTo>
                    <a:pt x="138468" y="46588"/>
                  </a:lnTo>
                  <a:cubicBezTo>
                    <a:pt x="138468" y="21177"/>
                    <a:pt x="166385" y="0"/>
                    <a:pt x="199886" y="0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11156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2400"/>
            </a:p>
          </p:txBody>
        </p:sp>
        <p:sp>
          <p:nvSpPr>
            <p:cNvPr id="8" name="open-folder-black-and-white-variant_32527"/>
            <p:cNvSpPr>
              <a:spLocks noChangeAspect="1"/>
            </p:cNvSpPr>
            <p:nvPr/>
          </p:nvSpPr>
          <p:spPr bwMode="auto">
            <a:xfrm>
              <a:off x="407477" y="747527"/>
              <a:ext cx="304842" cy="273832"/>
            </a:xfrm>
            <a:custGeom>
              <a:avLst/>
              <a:gdLst>
                <a:gd name="T0" fmla="*/ 8112 w 8174"/>
                <a:gd name="T1" fmla="*/ 50 h 7353"/>
                <a:gd name="T2" fmla="*/ 7954 w 8174"/>
                <a:gd name="T3" fmla="*/ 21 h 7353"/>
                <a:gd name="T4" fmla="*/ 104 w 8174"/>
                <a:gd name="T5" fmla="*/ 2999 h 7353"/>
                <a:gd name="T6" fmla="*/ 4 w 8174"/>
                <a:gd name="T7" fmla="*/ 3133 h 7353"/>
                <a:gd name="T8" fmla="*/ 84 w 8174"/>
                <a:gd name="T9" fmla="*/ 3279 h 7353"/>
                <a:gd name="T10" fmla="*/ 2609 w 8174"/>
                <a:gd name="T11" fmla="*/ 4684 h 7353"/>
                <a:gd name="T12" fmla="*/ 2767 w 8174"/>
                <a:gd name="T13" fmla="*/ 4680 h 7353"/>
                <a:gd name="T14" fmla="*/ 4653 w 8174"/>
                <a:gd name="T15" fmla="*/ 3488 h 7353"/>
                <a:gd name="T16" fmla="*/ 3243 w 8174"/>
                <a:gd name="T17" fmla="*/ 4872 h 7353"/>
                <a:gd name="T18" fmla="*/ 3186 w 8174"/>
                <a:gd name="T19" fmla="*/ 4982 h 7353"/>
                <a:gd name="T20" fmla="*/ 3186 w 8174"/>
                <a:gd name="T21" fmla="*/ 7198 h 7353"/>
                <a:gd name="T22" fmla="*/ 3282 w 8174"/>
                <a:gd name="T23" fmla="*/ 7342 h 7353"/>
                <a:gd name="T24" fmla="*/ 3341 w 8174"/>
                <a:gd name="T25" fmla="*/ 7353 h 7353"/>
                <a:gd name="T26" fmla="*/ 3451 w 8174"/>
                <a:gd name="T27" fmla="*/ 7307 h 7353"/>
                <a:gd name="T28" fmla="*/ 4754 w 8174"/>
                <a:gd name="T29" fmla="*/ 5987 h 7353"/>
                <a:gd name="T30" fmla="*/ 6240 w 8174"/>
                <a:gd name="T31" fmla="*/ 6861 h 7353"/>
                <a:gd name="T32" fmla="*/ 6319 w 8174"/>
                <a:gd name="T33" fmla="*/ 6883 h 7353"/>
                <a:gd name="T34" fmla="*/ 6378 w 8174"/>
                <a:gd name="T35" fmla="*/ 6871 h 7353"/>
                <a:gd name="T36" fmla="*/ 6469 w 8174"/>
                <a:gd name="T37" fmla="*/ 6767 h 7353"/>
                <a:gd name="T38" fmla="*/ 8159 w 8174"/>
                <a:gd name="T39" fmla="*/ 204 h 7353"/>
                <a:gd name="T40" fmla="*/ 8112 w 8174"/>
                <a:gd name="T41" fmla="*/ 50 h 7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8174" h="7353">
                  <a:moveTo>
                    <a:pt x="8112" y="50"/>
                  </a:moveTo>
                  <a:cubicBezTo>
                    <a:pt x="8069" y="12"/>
                    <a:pt x="8008" y="0"/>
                    <a:pt x="7954" y="21"/>
                  </a:cubicBezTo>
                  <a:lnTo>
                    <a:pt x="104" y="2999"/>
                  </a:lnTo>
                  <a:cubicBezTo>
                    <a:pt x="48" y="3020"/>
                    <a:pt x="9" y="3073"/>
                    <a:pt x="4" y="3133"/>
                  </a:cubicBezTo>
                  <a:cubicBezTo>
                    <a:pt x="0" y="3193"/>
                    <a:pt x="31" y="3250"/>
                    <a:pt x="84" y="3279"/>
                  </a:cubicBezTo>
                  <a:lnTo>
                    <a:pt x="2609" y="4684"/>
                  </a:lnTo>
                  <a:cubicBezTo>
                    <a:pt x="2659" y="4712"/>
                    <a:pt x="2719" y="4710"/>
                    <a:pt x="2767" y="4680"/>
                  </a:cubicBezTo>
                  <a:lnTo>
                    <a:pt x="4653" y="3488"/>
                  </a:lnTo>
                  <a:cubicBezTo>
                    <a:pt x="4653" y="3488"/>
                    <a:pt x="3267" y="4846"/>
                    <a:pt x="3243" y="4872"/>
                  </a:cubicBezTo>
                  <a:cubicBezTo>
                    <a:pt x="3219" y="4897"/>
                    <a:pt x="3186" y="4921"/>
                    <a:pt x="3186" y="4982"/>
                  </a:cubicBezTo>
                  <a:cubicBezTo>
                    <a:pt x="3186" y="5054"/>
                    <a:pt x="3186" y="7198"/>
                    <a:pt x="3186" y="7198"/>
                  </a:cubicBezTo>
                  <a:cubicBezTo>
                    <a:pt x="3186" y="7261"/>
                    <a:pt x="3224" y="7318"/>
                    <a:pt x="3282" y="7342"/>
                  </a:cubicBezTo>
                  <a:cubicBezTo>
                    <a:pt x="3301" y="7349"/>
                    <a:pt x="3321" y="7353"/>
                    <a:pt x="3341" y="7353"/>
                  </a:cubicBezTo>
                  <a:cubicBezTo>
                    <a:pt x="3382" y="7353"/>
                    <a:pt x="3422" y="7337"/>
                    <a:pt x="3451" y="7307"/>
                  </a:cubicBezTo>
                  <a:lnTo>
                    <a:pt x="4754" y="5987"/>
                  </a:lnTo>
                  <a:lnTo>
                    <a:pt x="6240" y="6861"/>
                  </a:lnTo>
                  <a:cubicBezTo>
                    <a:pt x="6264" y="6876"/>
                    <a:pt x="6291" y="6883"/>
                    <a:pt x="6319" y="6883"/>
                  </a:cubicBezTo>
                  <a:cubicBezTo>
                    <a:pt x="6339" y="6883"/>
                    <a:pt x="6359" y="6879"/>
                    <a:pt x="6378" y="6871"/>
                  </a:cubicBezTo>
                  <a:cubicBezTo>
                    <a:pt x="6423" y="6852"/>
                    <a:pt x="6457" y="6814"/>
                    <a:pt x="6469" y="6767"/>
                  </a:cubicBezTo>
                  <a:lnTo>
                    <a:pt x="8159" y="204"/>
                  </a:lnTo>
                  <a:cubicBezTo>
                    <a:pt x="8174" y="148"/>
                    <a:pt x="8156" y="89"/>
                    <a:pt x="8112" y="50"/>
                  </a:cubicBez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9" name="musical-volume_13583"/>
            <p:cNvSpPr>
              <a:spLocks noChangeAspect="1"/>
            </p:cNvSpPr>
            <p:nvPr/>
          </p:nvSpPr>
          <p:spPr bwMode="auto">
            <a:xfrm rot="5400000">
              <a:off x="1942279" y="638250"/>
              <a:ext cx="252504" cy="609685"/>
            </a:xfrm>
            <a:custGeom>
              <a:avLst/>
              <a:gdLst>
                <a:gd name="connsiteX0" fmla="*/ 204886 w 239287"/>
                <a:gd name="connsiteY0" fmla="*/ 478022 h 577771"/>
                <a:gd name="connsiteX1" fmla="*/ 239287 w 239287"/>
                <a:gd name="connsiteY1" fmla="*/ 478022 h 577771"/>
                <a:gd name="connsiteX2" fmla="*/ 239287 w 239287"/>
                <a:gd name="connsiteY2" fmla="*/ 560573 h 577771"/>
                <a:gd name="connsiteX3" fmla="*/ 222087 w 239287"/>
                <a:gd name="connsiteY3" fmla="*/ 577771 h 577771"/>
                <a:gd name="connsiteX4" fmla="*/ 204886 w 239287"/>
                <a:gd name="connsiteY4" fmla="*/ 560573 h 577771"/>
                <a:gd name="connsiteX5" fmla="*/ 102374 w 239287"/>
                <a:gd name="connsiteY5" fmla="*/ 478022 h 577771"/>
                <a:gd name="connsiteX6" fmla="*/ 136775 w 239287"/>
                <a:gd name="connsiteY6" fmla="*/ 478022 h 577771"/>
                <a:gd name="connsiteX7" fmla="*/ 136775 w 239287"/>
                <a:gd name="connsiteY7" fmla="*/ 560573 h 577771"/>
                <a:gd name="connsiteX8" fmla="*/ 119575 w 239287"/>
                <a:gd name="connsiteY8" fmla="*/ 577771 h 577771"/>
                <a:gd name="connsiteX9" fmla="*/ 102374 w 239287"/>
                <a:gd name="connsiteY9" fmla="*/ 560573 h 577771"/>
                <a:gd name="connsiteX10" fmla="*/ 0 w 239287"/>
                <a:gd name="connsiteY10" fmla="*/ 478022 h 577771"/>
                <a:gd name="connsiteX11" fmla="*/ 34401 w 239287"/>
                <a:gd name="connsiteY11" fmla="*/ 478022 h 577771"/>
                <a:gd name="connsiteX12" fmla="*/ 34401 w 239287"/>
                <a:gd name="connsiteY12" fmla="*/ 560573 h 577771"/>
                <a:gd name="connsiteX13" fmla="*/ 17200 w 239287"/>
                <a:gd name="connsiteY13" fmla="*/ 577771 h 577771"/>
                <a:gd name="connsiteX14" fmla="*/ 0 w 239287"/>
                <a:gd name="connsiteY14" fmla="*/ 560573 h 577771"/>
                <a:gd name="connsiteX15" fmla="*/ 204886 w 239287"/>
                <a:gd name="connsiteY15" fmla="*/ 401483 h 577771"/>
                <a:gd name="connsiteX16" fmla="*/ 239287 w 239287"/>
                <a:gd name="connsiteY16" fmla="*/ 401483 h 577771"/>
                <a:gd name="connsiteX17" fmla="*/ 239287 w 239287"/>
                <a:gd name="connsiteY17" fmla="*/ 443621 h 577771"/>
                <a:gd name="connsiteX18" fmla="*/ 204886 w 239287"/>
                <a:gd name="connsiteY18" fmla="*/ 443621 h 577771"/>
                <a:gd name="connsiteX19" fmla="*/ 102374 w 239287"/>
                <a:gd name="connsiteY19" fmla="*/ 401483 h 577771"/>
                <a:gd name="connsiteX20" fmla="*/ 136775 w 239287"/>
                <a:gd name="connsiteY20" fmla="*/ 401483 h 577771"/>
                <a:gd name="connsiteX21" fmla="*/ 136775 w 239287"/>
                <a:gd name="connsiteY21" fmla="*/ 443621 h 577771"/>
                <a:gd name="connsiteX22" fmla="*/ 102374 w 239287"/>
                <a:gd name="connsiteY22" fmla="*/ 443621 h 577771"/>
                <a:gd name="connsiteX23" fmla="*/ 0 w 239287"/>
                <a:gd name="connsiteY23" fmla="*/ 401483 h 577771"/>
                <a:gd name="connsiteX24" fmla="*/ 34401 w 239287"/>
                <a:gd name="connsiteY24" fmla="*/ 401483 h 577771"/>
                <a:gd name="connsiteX25" fmla="*/ 34401 w 239287"/>
                <a:gd name="connsiteY25" fmla="*/ 443621 h 577771"/>
                <a:gd name="connsiteX26" fmla="*/ 0 w 239287"/>
                <a:gd name="connsiteY26" fmla="*/ 443621 h 577771"/>
                <a:gd name="connsiteX27" fmla="*/ 204886 w 239287"/>
                <a:gd name="connsiteY27" fmla="*/ 324944 h 577771"/>
                <a:gd name="connsiteX28" fmla="*/ 239287 w 239287"/>
                <a:gd name="connsiteY28" fmla="*/ 324944 h 577771"/>
                <a:gd name="connsiteX29" fmla="*/ 239287 w 239287"/>
                <a:gd name="connsiteY29" fmla="*/ 367082 h 577771"/>
                <a:gd name="connsiteX30" fmla="*/ 204886 w 239287"/>
                <a:gd name="connsiteY30" fmla="*/ 367082 h 577771"/>
                <a:gd name="connsiteX31" fmla="*/ 102374 w 239287"/>
                <a:gd name="connsiteY31" fmla="*/ 324944 h 577771"/>
                <a:gd name="connsiteX32" fmla="*/ 136775 w 239287"/>
                <a:gd name="connsiteY32" fmla="*/ 324944 h 577771"/>
                <a:gd name="connsiteX33" fmla="*/ 136775 w 239287"/>
                <a:gd name="connsiteY33" fmla="*/ 367082 h 577771"/>
                <a:gd name="connsiteX34" fmla="*/ 102374 w 239287"/>
                <a:gd name="connsiteY34" fmla="*/ 367082 h 577771"/>
                <a:gd name="connsiteX35" fmla="*/ 0 w 239287"/>
                <a:gd name="connsiteY35" fmla="*/ 324944 h 577771"/>
                <a:gd name="connsiteX36" fmla="*/ 34401 w 239287"/>
                <a:gd name="connsiteY36" fmla="*/ 324944 h 577771"/>
                <a:gd name="connsiteX37" fmla="*/ 34401 w 239287"/>
                <a:gd name="connsiteY37" fmla="*/ 367082 h 577771"/>
                <a:gd name="connsiteX38" fmla="*/ 0 w 239287"/>
                <a:gd name="connsiteY38" fmla="*/ 367082 h 577771"/>
                <a:gd name="connsiteX39" fmla="*/ 204886 w 239287"/>
                <a:gd name="connsiteY39" fmla="*/ 249373 h 577771"/>
                <a:gd name="connsiteX40" fmla="*/ 239287 w 239287"/>
                <a:gd name="connsiteY40" fmla="*/ 249373 h 577771"/>
                <a:gd name="connsiteX41" fmla="*/ 239287 w 239287"/>
                <a:gd name="connsiteY41" fmla="*/ 290544 h 577771"/>
                <a:gd name="connsiteX42" fmla="*/ 204886 w 239287"/>
                <a:gd name="connsiteY42" fmla="*/ 290544 h 577771"/>
                <a:gd name="connsiteX43" fmla="*/ 102374 w 239287"/>
                <a:gd name="connsiteY43" fmla="*/ 249373 h 577771"/>
                <a:gd name="connsiteX44" fmla="*/ 136775 w 239287"/>
                <a:gd name="connsiteY44" fmla="*/ 249373 h 577771"/>
                <a:gd name="connsiteX45" fmla="*/ 136775 w 239287"/>
                <a:gd name="connsiteY45" fmla="*/ 290544 h 577771"/>
                <a:gd name="connsiteX46" fmla="*/ 102374 w 239287"/>
                <a:gd name="connsiteY46" fmla="*/ 290544 h 577771"/>
                <a:gd name="connsiteX47" fmla="*/ 0 w 239287"/>
                <a:gd name="connsiteY47" fmla="*/ 249373 h 577771"/>
                <a:gd name="connsiteX48" fmla="*/ 34401 w 239287"/>
                <a:gd name="connsiteY48" fmla="*/ 249373 h 577771"/>
                <a:gd name="connsiteX49" fmla="*/ 34401 w 239287"/>
                <a:gd name="connsiteY49" fmla="*/ 290544 h 577771"/>
                <a:gd name="connsiteX50" fmla="*/ 0 w 239287"/>
                <a:gd name="connsiteY50" fmla="*/ 290544 h 577771"/>
                <a:gd name="connsiteX51" fmla="*/ 17200 w 239287"/>
                <a:gd name="connsiteY51" fmla="*/ 191761 h 577771"/>
                <a:gd name="connsiteX52" fmla="*/ 34401 w 239287"/>
                <a:gd name="connsiteY52" fmla="*/ 208954 h 577771"/>
                <a:gd name="connsiteX53" fmla="*/ 34401 w 239287"/>
                <a:gd name="connsiteY53" fmla="*/ 214971 h 577771"/>
                <a:gd name="connsiteX54" fmla="*/ 0 w 239287"/>
                <a:gd name="connsiteY54" fmla="*/ 214971 h 577771"/>
                <a:gd name="connsiteX55" fmla="*/ 0 w 239287"/>
                <a:gd name="connsiteY55" fmla="*/ 208954 h 577771"/>
                <a:gd name="connsiteX56" fmla="*/ 17200 w 239287"/>
                <a:gd name="connsiteY56" fmla="*/ 191761 h 577771"/>
                <a:gd name="connsiteX57" fmla="*/ 204886 w 239287"/>
                <a:gd name="connsiteY57" fmla="*/ 172834 h 577771"/>
                <a:gd name="connsiteX58" fmla="*/ 239287 w 239287"/>
                <a:gd name="connsiteY58" fmla="*/ 172834 h 577771"/>
                <a:gd name="connsiteX59" fmla="*/ 239287 w 239287"/>
                <a:gd name="connsiteY59" fmla="*/ 214972 h 577771"/>
                <a:gd name="connsiteX60" fmla="*/ 204886 w 239287"/>
                <a:gd name="connsiteY60" fmla="*/ 214972 h 577771"/>
                <a:gd name="connsiteX61" fmla="*/ 102374 w 239287"/>
                <a:gd name="connsiteY61" fmla="*/ 172834 h 577771"/>
                <a:gd name="connsiteX62" fmla="*/ 136775 w 239287"/>
                <a:gd name="connsiteY62" fmla="*/ 172834 h 577771"/>
                <a:gd name="connsiteX63" fmla="*/ 136775 w 239287"/>
                <a:gd name="connsiteY63" fmla="*/ 214972 h 577771"/>
                <a:gd name="connsiteX64" fmla="*/ 102374 w 239287"/>
                <a:gd name="connsiteY64" fmla="*/ 214972 h 577771"/>
                <a:gd name="connsiteX65" fmla="*/ 222087 w 239287"/>
                <a:gd name="connsiteY65" fmla="*/ 116052 h 577771"/>
                <a:gd name="connsiteX66" fmla="*/ 239287 w 239287"/>
                <a:gd name="connsiteY66" fmla="*/ 133268 h 577771"/>
                <a:gd name="connsiteX67" fmla="*/ 239287 w 239287"/>
                <a:gd name="connsiteY67" fmla="*/ 138433 h 577771"/>
                <a:gd name="connsiteX68" fmla="*/ 204886 w 239287"/>
                <a:gd name="connsiteY68" fmla="*/ 138433 h 577771"/>
                <a:gd name="connsiteX69" fmla="*/ 204886 w 239287"/>
                <a:gd name="connsiteY69" fmla="*/ 133268 h 577771"/>
                <a:gd name="connsiteX70" fmla="*/ 222087 w 239287"/>
                <a:gd name="connsiteY70" fmla="*/ 116052 h 577771"/>
                <a:gd name="connsiteX71" fmla="*/ 102374 w 239287"/>
                <a:gd name="connsiteY71" fmla="*/ 96295 h 577771"/>
                <a:gd name="connsiteX72" fmla="*/ 136775 w 239287"/>
                <a:gd name="connsiteY72" fmla="*/ 96295 h 577771"/>
                <a:gd name="connsiteX73" fmla="*/ 136775 w 239287"/>
                <a:gd name="connsiteY73" fmla="*/ 138433 h 577771"/>
                <a:gd name="connsiteX74" fmla="*/ 102374 w 239287"/>
                <a:gd name="connsiteY74" fmla="*/ 138433 h 577771"/>
                <a:gd name="connsiteX75" fmla="*/ 119575 w 239287"/>
                <a:gd name="connsiteY75" fmla="*/ 0 h 577771"/>
                <a:gd name="connsiteX76" fmla="*/ 136775 w 239287"/>
                <a:gd name="connsiteY76" fmla="*/ 17193 h 577771"/>
                <a:gd name="connsiteX77" fmla="*/ 136775 w 239287"/>
                <a:gd name="connsiteY77" fmla="*/ 61894 h 577771"/>
                <a:gd name="connsiteX78" fmla="*/ 102374 w 239287"/>
                <a:gd name="connsiteY78" fmla="*/ 61894 h 577771"/>
                <a:gd name="connsiteX79" fmla="*/ 102374 w 239287"/>
                <a:gd name="connsiteY79" fmla="*/ 17193 h 577771"/>
                <a:gd name="connsiteX80" fmla="*/ 119575 w 239287"/>
                <a:gd name="connsiteY80" fmla="*/ 0 h 577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</a:cxnLst>
              <a:rect l="l" t="t" r="r" b="b"/>
              <a:pathLst>
                <a:path w="239287" h="577771">
                  <a:moveTo>
                    <a:pt x="204886" y="478022"/>
                  </a:moveTo>
                  <a:lnTo>
                    <a:pt x="239287" y="478022"/>
                  </a:lnTo>
                  <a:lnTo>
                    <a:pt x="239287" y="560573"/>
                  </a:lnTo>
                  <a:cubicBezTo>
                    <a:pt x="239287" y="570032"/>
                    <a:pt x="231547" y="577771"/>
                    <a:pt x="222087" y="577771"/>
                  </a:cubicBezTo>
                  <a:cubicBezTo>
                    <a:pt x="212626" y="577771"/>
                    <a:pt x="204886" y="570032"/>
                    <a:pt x="204886" y="560573"/>
                  </a:cubicBezTo>
                  <a:close/>
                  <a:moveTo>
                    <a:pt x="102374" y="478022"/>
                  </a:moveTo>
                  <a:lnTo>
                    <a:pt x="136775" y="478022"/>
                  </a:lnTo>
                  <a:lnTo>
                    <a:pt x="136775" y="560573"/>
                  </a:lnTo>
                  <a:cubicBezTo>
                    <a:pt x="136775" y="570032"/>
                    <a:pt x="129035" y="577771"/>
                    <a:pt x="119575" y="577771"/>
                  </a:cubicBezTo>
                  <a:cubicBezTo>
                    <a:pt x="110114" y="577771"/>
                    <a:pt x="102374" y="570032"/>
                    <a:pt x="102374" y="560573"/>
                  </a:cubicBezTo>
                  <a:close/>
                  <a:moveTo>
                    <a:pt x="0" y="478022"/>
                  </a:moveTo>
                  <a:lnTo>
                    <a:pt x="34401" y="478022"/>
                  </a:lnTo>
                  <a:lnTo>
                    <a:pt x="34401" y="560573"/>
                  </a:lnTo>
                  <a:cubicBezTo>
                    <a:pt x="34401" y="570032"/>
                    <a:pt x="26661" y="577771"/>
                    <a:pt x="17200" y="577771"/>
                  </a:cubicBezTo>
                  <a:cubicBezTo>
                    <a:pt x="7740" y="577771"/>
                    <a:pt x="0" y="570032"/>
                    <a:pt x="0" y="560573"/>
                  </a:cubicBezTo>
                  <a:close/>
                  <a:moveTo>
                    <a:pt x="204886" y="401483"/>
                  </a:moveTo>
                  <a:lnTo>
                    <a:pt x="239287" y="401483"/>
                  </a:lnTo>
                  <a:lnTo>
                    <a:pt x="239287" y="443621"/>
                  </a:lnTo>
                  <a:lnTo>
                    <a:pt x="204886" y="443621"/>
                  </a:lnTo>
                  <a:close/>
                  <a:moveTo>
                    <a:pt x="102374" y="401483"/>
                  </a:moveTo>
                  <a:lnTo>
                    <a:pt x="136775" y="401483"/>
                  </a:lnTo>
                  <a:lnTo>
                    <a:pt x="136775" y="443621"/>
                  </a:lnTo>
                  <a:lnTo>
                    <a:pt x="102374" y="443621"/>
                  </a:lnTo>
                  <a:close/>
                  <a:moveTo>
                    <a:pt x="0" y="401483"/>
                  </a:moveTo>
                  <a:lnTo>
                    <a:pt x="34401" y="401483"/>
                  </a:lnTo>
                  <a:lnTo>
                    <a:pt x="34401" y="443621"/>
                  </a:lnTo>
                  <a:lnTo>
                    <a:pt x="0" y="443621"/>
                  </a:lnTo>
                  <a:close/>
                  <a:moveTo>
                    <a:pt x="204886" y="324944"/>
                  </a:moveTo>
                  <a:lnTo>
                    <a:pt x="239287" y="324944"/>
                  </a:lnTo>
                  <a:lnTo>
                    <a:pt x="239287" y="367082"/>
                  </a:lnTo>
                  <a:lnTo>
                    <a:pt x="204886" y="367082"/>
                  </a:lnTo>
                  <a:close/>
                  <a:moveTo>
                    <a:pt x="102374" y="324944"/>
                  </a:moveTo>
                  <a:lnTo>
                    <a:pt x="136775" y="324944"/>
                  </a:lnTo>
                  <a:lnTo>
                    <a:pt x="136775" y="367082"/>
                  </a:lnTo>
                  <a:lnTo>
                    <a:pt x="102374" y="367082"/>
                  </a:lnTo>
                  <a:close/>
                  <a:moveTo>
                    <a:pt x="0" y="324944"/>
                  </a:moveTo>
                  <a:lnTo>
                    <a:pt x="34401" y="324944"/>
                  </a:lnTo>
                  <a:lnTo>
                    <a:pt x="34401" y="367082"/>
                  </a:lnTo>
                  <a:lnTo>
                    <a:pt x="0" y="367082"/>
                  </a:lnTo>
                  <a:close/>
                  <a:moveTo>
                    <a:pt x="204886" y="249373"/>
                  </a:moveTo>
                  <a:lnTo>
                    <a:pt x="239287" y="249373"/>
                  </a:lnTo>
                  <a:lnTo>
                    <a:pt x="239287" y="290544"/>
                  </a:lnTo>
                  <a:lnTo>
                    <a:pt x="204886" y="290544"/>
                  </a:lnTo>
                  <a:close/>
                  <a:moveTo>
                    <a:pt x="102374" y="249373"/>
                  </a:moveTo>
                  <a:lnTo>
                    <a:pt x="136775" y="249373"/>
                  </a:lnTo>
                  <a:lnTo>
                    <a:pt x="136775" y="290544"/>
                  </a:lnTo>
                  <a:lnTo>
                    <a:pt x="102374" y="290544"/>
                  </a:lnTo>
                  <a:close/>
                  <a:moveTo>
                    <a:pt x="0" y="249373"/>
                  </a:moveTo>
                  <a:lnTo>
                    <a:pt x="34401" y="249373"/>
                  </a:lnTo>
                  <a:lnTo>
                    <a:pt x="34401" y="290544"/>
                  </a:lnTo>
                  <a:lnTo>
                    <a:pt x="0" y="290544"/>
                  </a:lnTo>
                  <a:close/>
                  <a:moveTo>
                    <a:pt x="17200" y="191761"/>
                  </a:moveTo>
                  <a:cubicBezTo>
                    <a:pt x="26661" y="191761"/>
                    <a:pt x="34401" y="199498"/>
                    <a:pt x="34401" y="208954"/>
                  </a:cubicBezTo>
                  <a:lnTo>
                    <a:pt x="34401" y="214971"/>
                  </a:lnTo>
                  <a:lnTo>
                    <a:pt x="0" y="214971"/>
                  </a:lnTo>
                  <a:lnTo>
                    <a:pt x="0" y="208954"/>
                  </a:lnTo>
                  <a:cubicBezTo>
                    <a:pt x="0" y="199498"/>
                    <a:pt x="7740" y="191761"/>
                    <a:pt x="17200" y="191761"/>
                  </a:cubicBezTo>
                  <a:close/>
                  <a:moveTo>
                    <a:pt x="204886" y="172834"/>
                  </a:moveTo>
                  <a:lnTo>
                    <a:pt x="239287" y="172834"/>
                  </a:lnTo>
                  <a:lnTo>
                    <a:pt x="239287" y="214972"/>
                  </a:lnTo>
                  <a:lnTo>
                    <a:pt x="204886" y="214972"/>
                  </a:lnTo>
                  <a:close/>
                  <a:moveTo>
                    <a:pt x="102374" y="172834"/>
                  </a:moveTo>
                  <a:lnTo>
                    <a:pt x="136775" y="172834"/>
                  </a:lnTo>
                  <a:lnTo>
                    <a:pt x="136775" y="214972"/>
                  </a:lnTo>
                  <a:lnTo>
                    <a:pt x="102374" y="214972"/>
                  </a:lnTo>
                  <a:close/>
                  <a:moveTo>
                    <a:pt x="222087" y="116052"/>
                  </a:moveTo>
                  <a:cubicBezTo>
                    <a:pt x="231547" y="116052"/>
                    <a:pt x="239287" y="123799"/>
                    <a:pt x="239287" y="133268"/>
                  </a:cubicBezTo>
                  <a:lnTo>
                    <a:pt x="239287" y="138433"/>
                  </a:lnTo>
                  <a:lnTo>
                    <a:pt x="204886" y="138433"/>
                  </a:lnTo>
                  <a:lnTo>
                    <a:pt x="204886" y="133268"/>
                  </a:lnTo>
                  <a:cubicBezTo>
                    <a:pt x="204886" y="123799"/>
                    <a:pt x="212626" y="116052"/>
                    <a:pt x="222087" y="116052"/>
                  </a:cubicBezTo>
                  <a:close/>
                  <a:moveTo>
                    <a:pt x="102374" y="96295"/>
                  </a:moveTo>
                  <a:lnTo>
                    <a:pt x="136775" y="96295"/>
                  </a:lnTo>
                  <a:lnTo>
                    <a:pt x="136775" y="138433"/>
                  </a:lnTo>
                  <a:lnTo>
                    <a:pt x="102374" y="138433"/>
                  </a:lnTo>
                  <a:close/>
                  <a:moveTo>
                    <a:pt x="119575" y="0"/>
                  </a:moveTo>
                  <a:cubicBezTo>
                    <a:pt x="129035" y="0"/>
                    <a:pt x="136775" y="7737"/>
                    <a:pt x="136775" y="17193"/>
                  </a:cubicBezTo>
                  <a:lnTo>
                    <a:pt x="136775" y="61894"/>
                  </a:lnTo>
                  <a:lnTo>
                    <a:pt x="102374" y="61894"/>
                  </a:lnTo>
                  <a:lnTo>
                    <a:pt x="102374" y="17193"/>
                  </a:lnTo>
                  <a:cubicBezTo>
                    <a:pt x="102374" y="7737"/>
                    <a:pt x="110114" y="0"/>
                    <a:pt x="11957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121920" tIns="60960" rIns="121920" bIns="60960" numCol="1" rtlCol="0" anchor="t" anchorCtr="0" compatLnSpc="1"/>
            <a:lstStyle/>
            <a:p>
              <a:endParaRPr lang="zh-CN" altLang="en-US" sz="2400"/>
            </a:p>
          </p:txBody>
        </p:sp>
      </p:grpSp>
      <p:sp>
        <p:nvSpPr>
          <p:cNvPr id="10" name="矩形 9"/>
          <p:cNvSpPr/>
          <p:nvPr/>
        </p:nvSpPr>
        <p:spPr>
          <a:xfrm>
            <a:off x="924972" y="980728"/>
            <a:ext cx="1210588" cy="40011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探究活动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-48260" y="104987"/>
            <a:ext cx="2519680" cy="443653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defPPr>
              <a:defRPr lang="zh-CN"/>
            </a:defPPr>
            <a:lvl1pPr defTabSz="914400">
              <a:lnSpc>
                <a:spcPct val="90000"/>
              </a:lnSpc>
              <a:spcBef>
                <a:spcPct val="0"/>
              </a:spcBef>
              <a:buNone/>
              <a:defRPr sz="44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zh-CN" altLang="en-US" sz="1335" b="1" spc="200" dirty="0" smtClean="0">
                <a:solidFill>
                  <a:schemeClr val="bg1">
                    <a:lumMod val="75000"/>
                  </a:schemeClr>
                </a:solidFill>
              </a:rPr>
              <a:t>第四章  程序设计基础</a:t>
            </a:r>
            <a:endParaRPr lang="zh-CN" altLang="en-US" sz="1335" b="1" spc="200" dirty="0">
              <a:solidFill>
                <a:schemeClr val="bg1">
                  <a:lumMod val="75000"/>
                </a:schemeClr>
              </a:solidFill>
            </a:endParaRPr>
          </a:p>
        </p:txBody>
      </p:sp>
      <p:cxnSp>
        <p:nvCxnSpPr>
          <p:cNvPr id="59" name="直接连接符 58"/>
          <p:cNvCxnSpPr/>
          <p:nvPr/>
        </p:nvCxnSpPr>
        <p:spPr>
          <a:xfrm>
            <a:off x="3407701" y="356659"/>
            <a:ext cx="950916" cy="0"/>
          </a:xfrm>
          <a:prstGeom prst="line">
            <a:avLst/>
          </a:prstGeom>
          <a:ln w="1905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接连接符 59"/>
          <p:cNvCxnSpPr/>
          <p:nvPr/>
        </p:nvCxnSpPr>
        <p:spPr>
          <a:xfrm>
            <a:off x="4358617" y="356659"/>
            <a:ext cx="184185" cy="192021"/>
          </a:xfrm>
          <a:prstGeom prst="line">
            <a:avLst/>
          </a:prstGeom>
          <a:ln w="1905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/>
        </p:nvCxnSpPr>
        <p:spPr>
          <a:xfrm>
            <a:off x="4542803" y="548680"/>
            <a:ext cx="7649197" cy="0"/>
          </a:xfrm>
          <a:prstGeom prst="line">
            <a:avLst/>
          </a:prstGeom>
          <a:ln w="1905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19"/>
          <p:cNvSpPr txBox="1"/>
          <p:nvPr/>
        </p:nvSpPr>
        <p:spPr>
          <a:xfrm>
            <a:off x="6959600" y="104775"/>
            <a:ext cx="5281613" cy="444500"/>
          </a:xfrm>
          <a:prstGeom prst="rect">
            <a:avLst/>
          </a:prstGeom>
        </p:spPr>
        <p:txBody>
          <a:bodyPr lIns="121920" tIns="60960" rIns="121920" bIns="60960" anchor="ctr"/>
          <a:lstStyle>
            <a:defPPr>
              <a:defRPr lang="zh-CN"/>
            </a:defPPr>
            <a:lvl1pPr algn="ctr" defTabSz="914400">
              <a:lnSpc>
                <a:spcPct val="100000"/>
              </a:lnSpc>
              <a:spcBef>
                <a:spcPct val="0"/>
              </a:spcBef>
              <a:buNone/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sz="1335" dirty="0" smtClean="0">
                <a:solidFill>
                  <a:schemeClr val="bg1">
                    <a:lumMod val="65000"/>
                  </a:schemeClr>
                </a:solidFill>
                <a:sym typeface="+mn-ea"/>
              </a:rPr>
              <a:t>4.1  程序设计语言的基础知识</a:t>
            </a:r>
            <a:endParaRPr lang="zh-CN" altLang="en-US" sz="1335" spc="200" dirty="0" smtClean="0">
              <a:solidFill>
                <a:schemeClr val="bg1">
                  <a:lumMod val="65000"/>
                </a:schemeClr>
              </a:solidFill>
              <a:sym typeface="+mn-ea"/>
            </a:endParaRPr>
          </a:p>
        </p:txBody>
      </p:sp>
      <p:cxnSp>
        <p:nvCxnSpPr>
          <p:cNvPr id="49" name="直接连接符 48"/>
          <p:cNvCxnSpPr/>
          <p:nvPr/>
        </p:nvCxnSpPr>
        <p:spPr>
          <a:xfrm>
            <a:off x="0" y="153459"/>
            <a:ext cx="2398912" cy="0"/>
          </a:xfrm>
          <a:prstGeom prst="line">
            <a:avLst/>
          </a:prstGeom>
          <a:ln w="1905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接连接符 57"/>
          <p:cNvCxnSpPr/>
          <p:nvPr/>
        </p:nvCxnSpPr>
        <p:spPr>
          <a:xfrm>
            <a:off x="2398912" y="153459"/>
            <a:ext cx="184185" cy="192021"/>
          </a:xfrm>
          <a:prstGeom prst="line">
            <a:avLst/>
          </a:prstGeom>
          <a:ln w="1905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 flipH="1">
            <a:off x="10043981" y="-1043044"/>
            <a:ext cx="2148019" cy="2981919"/>
            <a:chOff x="80666" y="2499742"/>
            <a:chExt cx="1611014" cy="2236439"/>
          </a:xfrm>
        </p:grpSpPr>
        <p:sp>
          <p:nvSpPr>
            <p:cNvPr id="29" name="等腰三角形 28"/>
            <p:cNvSpPr/>
            <p:nvPr/>
          </p:nvSpPr>
          <p:spPr>
            <a:xfrm rot="5400000">
              <a:off x="-80243" y="2660651"/>
              <a:ext cx="1932831" cy="1611014"/>
            </a:xfrm>
            <a:prstGeom prst="triangle">
              <a:avLst/>
            </a:prstGeom>
            <a:solidFill>
              <a:schemeClr val="bg1">
                <a:lumMod val="95000"/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31" name="等腰三角形 30"/>
            <p:cNvSpPr/>
            <p:nvPr/>
          </p:nvSpPr>
          <p:spPr>
            <a:xfrm rot="5400000">
              <a:off x="-80243" y="2964259"/>
              <a:ext cx="1932831" cy="1611014"/>
            </a:xfrm>
            <a:prstGeom prst="triangle">
              <a:avLst/>
            </a:prstGeom>
            <a:noFill/>
            <a:ln w="76200">
              <a:solidFill>
                <a:schemeClr val="bg1">
                  <a:lumMod val="95000"/>
                </a:schemeClr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sp>
        <p:nvSpPr>
          <p:cNvPr id="3" name="矩形 2"/>
          <p:cNvSpPr/>
          <p:nvPr/>
        </p:nvSpPr>
        <p:spPr>
          <a:xfrm>
            <a:off x="2820035" y="2733040"/>
            <a:ext cx="6936740" cy="705485"/>
          </a:xfrm>
          <a:prstGeom prst="rect">
            <a:avLst/>
          </a:prstGeom>
        </p:spPr>
        <p:txBody>
          <a:bodyPr wrap="square" lIns="91430" tIns="45718" rIns="91430" bIns="45718">
            <a:spAutoFit/>
          </a:bodyPr>
          <a:lstStyle/>
          <a:p>
            <a:r>
              <a:rPr lang="en-US" altLang="zh-CN" sz="4000" b="1" dirty="0" smtClean="0">
                <a:solidFill>
                  <a:schemeClr val="accent3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zh-CN" altLang="en-US" sz="4000" b="1" dirty="0" smtClean="0">
                <a:solidFill>
                  <a:schemeClr val="accent3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程序设计语言的基础知识</a:t>
            </a:r>
            <a:endParaRPr lang="zh-CN" altLang="en-US" sz="4000" b="1" dirty="0">
              <a:solidFill>
                <a:schemeClr val="accent3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37" name="直接连接符 36"/>
          <p:cNvCxnSpPr/>
          <p:nvPr/>
        </p:nvCxnSpPr>
        <p:spPr>
          <a:xfrm>
            <a:off x="1271464" y="3501008"/>
            <a:ext cx="9937104" cy="0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文本框 3"/>
          <p:cNvSpPr txBox="1"/>
          <p:nvPr/>
        </p:nvSpPr>
        <p:spPr>
          <a:xfrm>
            <a:off x="4335090" y="3889964"/>
            <a:ext cx="5721350" cy="553994"/>
          </a:xfrm>
          <a:prstGeom prst="rect">
            <a:avLst/>
          </a:prstGeom>
          <a:noFill/>
        </p:spPr>
        <p:txBody>
          <a:bodyPr wrap="square" lIns="91430" tIns="45718" rIns="91430" bIns="45718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2000" b="1" dirty="0" smtClean="0">
                <a:solidFill>
                  <a:schemeClr val="accent3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Python</a:t>
            </a:r>
            <a:r>
              <a:rPr lang="zh-CN" altLang="en-US" sz="2000" b="1" dirty="0" smtClean="0">
                <a:solidFill>
                  <a:schemeClr val="accent3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程序设计基础知识微课</a:t>
            </a:r>
            <a:endParaRPr lang="zh-CN" altLang="en-US" sz="2000" b="1" dirty="0" smtClean="0">
              <a:solidFill>
                <a:schemeClr val="accent3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-48260" y="104987"/>
            <a:ext cx="2519680" cy="443653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defPPr>
              <a:defRPr lang="zh-CN"/>
            </a:defPPr>
            <a:lvl1pPr defTabSz="914400">
              <a:lnSpc>
                <a:spcPct val="90000"/>
              </a:lnSpc>
              <a:spcBef>
                <a:spcPct val="0"/>
              </a:spcBef>
              <a:buNone/>
              <a:defRPr sz="44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zh-CN" altLang="en-US" sz="1335" b="1" spc="200" dirty="0" smtClean="0">
                <a:solidFill>
                  <a:schemeClr val="bg1">
                    <a:lumMod val="75000"/>
                  </a:schemeClr>
                </a:solidFill>
              </a:rPr>
              <a:t>第四章  程序设计基础</a:t>
            </a:r>
            <a:endParaRPr lang="zh-CN" altLang="en-US" sz="1335" b="1" spc="2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9" name="直接连接符 48"/>
          <p:cNvCxnSpPr/>
          <p:nvPr/>
        </p:nvCxnSpPr>
        <p:spPr>
          <a:xfrm>
            <a:off x="0" y="153459"/>
            <a:ext cx="2398912" cy="0"/>
          </a:xfrm>
          <a:prstGeom prst="line">
            <a:avLst/>
          </a:prstGeom>
          <a:ln w="1905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接连接符 57"/>
          <p:cNvCxnSpPr/>
          <p:nvPr/>
        </p:nvCxnSpPr>
        <p:spPr>
          <a:xfrm>
            <a:off x="2398912" y="153459"/>
            <a:ext cx="184185" cy="192021"/>
          </a:xfrm>
          <a:prstGeom prst="line">
            <a:avLst/>
          </a:prstGeom>
          <a:ln w="1905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接连接符 58"/>
          <p:cNvCxnSpPr/>
          <p:nvPr/>
        </p:nvCxnSpPr>
        <p:spPr>
          <a:xfrm>
            <a:off x="3407701" y="356659"/>
            <a:ext cx="950916" cy="0"/>
          </a:xfrm>
          <a:prstGeom prst="line">
            <a:avLst/>
          </a:prstGeom>
          <a:ln w="1905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接连接符 59"/>
          <p:cNvCxnSpPr/>
          <p:nvPr/>
        </p:nvCxnSpPr>
        <p:spPr>
          <a:xfrm>
            <a:off x="4358617" y="356659"/>
            <a:ext cx="184185" cy="192021"/>
          </a:xfrm>
          <a:prstGeom prst="line">
            <a:avLst/>
          </a:prstGeom>
          <a:ln w="1905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-48260" y="104987"/>
            <a:ext cx="2519680" cy="443653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defPPr>
              <a:defRPr lang="zh-CN"/>
            </a:defPPr>
            <a:lvl1pPr defTabSz="914400">
              <a:lnSpc>
                <a:spcPct val="90000"/>
              </a:lnSpc>
              <a:spcBef>
                <a:spcPct val="0"/>
              </a:spcBef>
              <a:buNone/>
              <a:defRPr sz="44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zh-CN" altLang="en-US" sz="1335" b="1" spc="200" dirty="0" smtClean="0">
                <a:solidFill>
                  <a:schemeClr val="bg1">
                    <a:lumMod val="75000"/>
                  </a:schemeClr>
                </a:solidFill>
              </a:rPr>
              <a:t>第四章  程序设计基础</a:t>
            </a:r>
            <a:endParaRPr lang="zh-CN" altLang="en-US" sz="1335" b="1" spc="200" dirty="0">
              <a:solidFill>
                <a:schemeClr val="bg1">
                  <a:lumMod val="75000"/>
                </a:schemeClr>
              </a:solidFill>
            </a:endParaRPr>
          </a:p>
        </p:txBody>
      </p:sp>
      <p:cxnSp>
        <p:nvCxnSpPr>
          <p:cNvPr id="21" name="直接连接符 20"/>
          <p:cNvCxnSpPr/>
          <p:nvPr/>
        </p:nvCxnSpPr>
        <p:spPr>
          <a:xfrm>
            <a:off x="4542803" y="548680"/>
            <a:ext cx="7649197" cy="0"/>
          </a:xfrm>
          <a:prstGeom prst="line">
            <a:avLst/>
          </a:prstGeom>
          <a:ln w="1905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19"/>
          <p:cNvSpPr txBox="1"/>
          <p:nvPr/>
        </p:nvSpPr>
        <p:spPr>
          <a:xfrm>
            <a:off x="6959600" y="104775"/>
            <a:ext cx="5281613" cy="444500"/>
          </a:xfrm>
          <a:prstGeom prst="rect">
            <a:avLst/>
          </a:prstGeom>
        </p:spPr>
        <p:txBody>
          <a:bodyPr lIns="121920" tIns="60960" rIns="121920" bIns="60960" anchor="ctr"/>
          <a:lstStyle>
            <a:defPPr>
              <a:defRPr lang="zh-CN"/>
            </a:defPPr>
            <a:lvl1pPr algn="ctr" defTabSz="914400">
              <a:lnSpc>
                <a:spcPct val="100000"/>
              </a:lnSpc>
              <a:spcBef>
                <a:spcPct val="0"/>
              </a:spcBef>
              <a:buNone/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sz="1335" dirty="0" smtClean="0">
                <a:solidFill>
                  <a:schemeClr val="bg1">
                    <a:lumMod val="65000"/>
                  </a:schemeClr>
                </a:solidFill>
                <a:sym typeface="+mn-ea"/>
              </a:rPr>
              <a:t>4.1  程序设计语言的基础知识</a:t>
            </a:r>
            <a:endParaRPr lang="zh-CN" altLang="en-US" sz="1335" spc="200" dirty="0" smtClean="0">
              <a:solidFill>
                <a:schemeClr val="bg1">
                  <a:lumMod val="65000"/>
                </a:schemeClr>
              </a:solidFill>
              <a:sym typeface="+mn-ea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695400" y="2133362"/>
            <a:ext cx="10465164" cy="1198880"/>
          </a:xfrm>
          <a:prstGeom prst="rect">
            <a:avLst/>
          </a:prstGeom>
        </p:spPr>
        <p:txBody>
          <a:bodyPr wrap="square">
            <a:spAutoFit/>
          </a:bodyPr>
          <a:p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1. 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常量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     常量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是指在程序运行过程中其值始终不发生变化的量，通常是固定的数值或字符串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。例如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，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45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，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-30.2001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，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'Hello'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，等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都是常量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。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695400" y="3805883"/>
            <a:ext cx="10711408" cy="1568450"/>
          </a:xfrm>
          <a:prstGeom prst="rect">
            <a:avLst/>
          </a:prstGeom>
        </p:spPr>
        <p:txBody>
          <a:bodyPr wrap="square">
            <a:spAutoFit/>
          </a:bodyPr>
          <a:p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2. 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变量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     变量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是指在程序运行过程中其值可以发生变化的量。在程序设计语言中，变量可以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用指定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的名字来代表，即变量由变量的“标识符”（又称“名字”）和变量的“内容”（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又称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“值”）两部分组成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。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671399" y="1446460"/>
            <a:ext cx="1022620" cy="384043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8" rIns="91430" bIns="45718" rtlCol="0" anchor="ctr"/>
          <a:p>
            <a:pPr algn="ctr"/>
            <a:endParaRPr lang="zh-CN" altLang="en-US" sz="240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" name="矩形 1"/>
          <p:cNvSpPr/>
          <p:nvPr/>
        </p:nvSpPr>
        <p:spPr>
          <a:xfrm>
            <a:off x="727241" y="1412777"/>
            <a:ext cx="838671" cy="415494"/>
          </a:xfrm>
          <a:prstGeom prst="rect">
            <a:avLst/>
          </a:prstGeom>
        </p:spPr>
        <p:txBody>
          <a:bodyPr wrap="none" lIns="91430" tIns="45718" rIns="91430" bIns="45718">
            <a:spAutoFit/>
          </a:bodyPr>
          <a:p>
            <a:r>
              <a:rPr lang="en-US" altLang="zh-CN" sz="21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4.1</a:t>
            </a:r>
            <a:r>
              <a:rPr lang="en-US" altLang="zh-CN" sz="2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r>
              <a:rPr lang="en-US" altLang="zh-CN" sz="21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en-US" altLang="zh-CN" sz="2100" b="1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1678291" y="1446460"/>
            <a:ext cx="9842312" cy="38404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8" rIns="91430" bIns="45718" rtlCol="0" anchor="ctr"/>
          <a:p>
            <a:pPr algn="ctr"/>
            <a:endParaRPr lang="zh-CN" altLang="en-US" sz="240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1813023" y="1412776"/>
            <a:ext cx="2740660" cy="412750"/>
          </a:xfrm>
          <a:prstGeom prst="rect">
            <a:avLst/>
          </a:prstGeom>
        </p:spPr>
        <p:txBody>
          <a:bodyPr wrap="none" lIns="91430" tIns="45718" rIns="91430" bIns="45718">
            <a:spAutoFit/>
          </a:bodyPr>
          <a:p>
            <a:pPr algn="l">
              <a:buClrTx/>
              <a:buSzTx/>
              <a:buFontTx/>
            </a:pPr>
            <a:r>
              <a:rPr lang="en-US" altLang="zh-CN" sz="21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Python的常量和变量</a:t>
            </a:r>
            <a:endParaRPr lang="en-US" altLang="zh-CN" sz="2100" b="1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9" name="直接连接符 48"/>
          <p:cNvCxnSpPr/>
          <p:nvPr/>
        </p:nvCxnSpPr>
        <p:spPr>
          <a:xfrm>
            <a:off x="0" y="153459"/>
            <a:ext cx="2398912" cy="0"/>
          </a:xfrm>
          <a:prstGeom prst="line">
            <a:avLst/>
          </a:prstGeom>
          <a:ln w="1905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接连接符 57"/>
          <p:cNvCxnSpPr/>
          <p:nvPr/>
        </p:nvCxnSpPr>
        <p:spPr>
          <a:xfrm>
            <a:off x="2398912" y="153459"/>
            <a:ext cx="184185" cy="192021"/>
          </a:xfrm>
          <a:prstGeom prst="line">
            <a:avLst/>
          </a:prstGeom>
          <a:ln w="1905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接连接符 58"/>
          <p:cNvCxnSpPr/>
          <p:nvPr/>
        </p:nvCxnSpPr>
        <p:spPr>
          <a:xfrm>
            <a:off x="3407701" y="356659"/>
            <a:ext cx="950916" cy="0"/>
          </a:xfrm>
          <a:prstGeom prst="line">
            <a:avLst/>
          </a:prstGeom>
          <a:ln w="1905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接连接符 59"/>
          <p:cNvCxnSpPr/>
          <p:nvPr/>
        </p:nvCxnSpPr>
        <p:spPr>
          <a:xfrm>
            <a:off x="4358617" y="356659"/>
            <a:ext cx="184185" cy="192021"/>
          </a:xfrm>
          <a:prstGeom prst="line">
            <a:avLst/>
          </a:prstGeom>
          <a:ln w="1905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-48260" y="104987"/>
            <a:ext cx="2519680" cy="443653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defPPr>
              <a:defRPr lang="zh-CN"/>
            </a:defPPr>
            <a:lvl1pPr defTabSz="914400">
              <a:lnSpc>
                <a:spcPct val="90000"/>
              </a:lnSpc>
              <a:spcBef>
                <a:spcPct val="0"/>
              </a:spcBef>
              <a:buNone/>
              <a:defRPr sz="44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zh-CN" altLang="en-US" sz="1335" b="1" spc="200" dirty="0" smtClean="0">
                <a:solidFill>
                  <a:schemeClr val="bg1">
                    <a:lumMod val="75000"/>
                  </a:schemeClr>
                </a:solidFill>
              </a:rPr>
              <a:t>第四章  程序设计基础</a:t>
            </a:r>
            <a:endParaRPr lang="zh-CN" altLang="en-US" sz="1335" b="1" spc="200" dirty="0">
              <a:solidFill>
                <a:schemeClr val="bg1">
                  <a:lumMod val="75000"/>
                </a:schemeClr>
              </a:solidFill>
            </a:endParaRPr>
          </a:p>
        </p:txBody>
      </p:sp>
      <p:cxnSp>
        <p:nvCxnSpPr>
          <p:cNvPr id="21" name="直接连接符 20"/>
          <p:cNvCxnSpPr/>
          <p:nvPr/>
        </p:nvCxnSpPr>
        <p:spPr>
          <a:xfrm>
            <a:off x="4542803" y="548680"/>
            <a:ext cx="7649197" cy="0"/>
          </a:xfrm>
          <a:prstGeom prst="line">
            <a:avLst/>
          </a:prstGeom>
          <a:ln w="1905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19"/>
          <p:cNvSpPr txBox="1"/>
          <p:nvPr/>
        </p:nvSpPr>
        <p:spPr>
          <a:xfrm>
            <a:off x="6959600" y="104775"/>
            <a:ext cx="5281613" cy="444500"/>
          </a:xfrm>
          <a:prstGeom prst="rect">
            <a:avLst/>
          </a:prstGeom>
        </p:spPr>
        <p:txBody>
          <a:bodyPr lIns="121920" tIns="60960" rIns="121920" bIns="60960" anchor="ctr"/>
          <a:lstStyle>
            <a:defPPr>
              <a:defRPr lang="zh-CN"/>
            </a:defPPr>
            <a:lvl1pPr algn="ctr" defTabSz="914400">
              <a:lnSpc>
                <a:spcPct val="100000"/>
              </a:lnSpc>
              <a:spcBef>
                <a:spcPct val="0"/>
              </a:spcBef>
              <a:buNone/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sz="1335" dirty="0" smtClean="0">
                <a:solidFill>
                  <a:schemeClr val="bg1">
                    <a:lumMod val="65000"/>
                  </a:schemeClr>
                </a:solidFill>
                <a:sym typeface="+mn-ea"/>
              </a:rPr>
              <a:t>4.1  程序设计语言的基础知识</a:t>
            </a:r>
            <a:endParaRPr lang="zh-CN" altLang="en-US" sz="1335" spc="200" dirty="0" smtClean="0">
              <a:solidFill>
                <a:schemeClr val="bg1">
                  <a:lumMod val="65000"/>
                </a:schemeClr>
              </a:solidFill>
              <a:sym typeface="+mn-ea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671399" y="1300926"/>
            <a:ext cx="1022620" cy="384043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8" rIns="91430" bIns="45718" rtlCol="0" anchor="ctr"/>
          <a:p>
            <a:pPr algn="ctr"/>
            <a:endParaRPr lang="zh-CN" altLang="en-US" sz="240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727241" y="1267243"/>
            <a:ext cx="838671" cy="415494"/>
          </a:xfrm>
          <a:prstGeom prst="rect">
            <a:avLst/>
          </a:prstGeom>
        </p:spPr>
        <p:txBody>
          <a:bodyPr wrap="none" lIns="91430" tIns="45718" rIns="91430" bIns="45718">
            <a:spAutoFit/>
          </a:bodyPr>
          <a:p>
            <a:r>
              <a:rPr lang="en-US" altLang="zh-CN" sz="21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4.1.2</a:t>
            </a:r>
            <a:endParaRPr lang="en-US" altLang="zh-CN" sz="2100" b="1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3" name="矩形 42"/>
          <p:cNvSpPr/>
          <p:nvPr/>
        </p:nvSpPr>
        <p:spPr>
          <a:xfrm>
            <a:off x="1678291" y="1300926"/>
            <a:ext cx="9842312" cy="38404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8" rIns="91430" bIns="45718" rtlCol="0" anchor="ctr"/>
          <a:p>
            <a:pPr algn="ctr"/>
            <a:endParaRPr lang="zh-CN" altLang="en-US" sz="240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1813023" y="1267242"/>
            <a:ext cx="2498292" cy="415494"/>
          </a:xfrm>
          <a:prstGeom prst="rect">
            <a:avLst/>
          </a:prstGeom>
        </p:spPr>
        <p:txBody>
          <a:bodyPr wrap="none" lIns="91430" tIns="45718" rIns="91430" bIns="45718">
            <a:spAutoFit/>
          </a:bodyPr>
          <a:p>
            <a:r>
              <a:rPr lang="en-US" altLang="zh-CN" sz="2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Python</a:t>
            </a:r>
            <a:r>
              <a:rPr lang="zh-CN" altLang="en-US" sz="2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的数据类型</a:t>
            </a:r>
            <a:endParaRPr lang="zh-CN" altLang="en-US" sz="21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551384" y="1987322"/>
            <a:ext cx="10729192" cy="829945"/>
          </a:xfrm>
          <a:prstGeom prst="rect">
            <a:avLst/>
          </a:prstGeom>
        </p:spPr>
        <p:txBody>
          <a:bodyPr wrap="square">
            <a:spAutoFit/>
          </a:bodyPr>
          <a:p>
            <a:r>
              <a:rPr lang="en-US" altLang="zh-CN" sz="24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 Python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能够直接处理的常用数据类型有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Number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（数值）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</a:t>
            </a:r>
            <a:r>
              <a:rPr lang="en-US" altLang="zh-CN" sz="24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string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（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字符串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）、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List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（列表）、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Tuple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（元组）、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Sets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（集合）、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Dictionary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（字典）等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。</a:t>
            </a:r>
            <a:endParaRPr lang="en-US" altLang="zh-CN" sz="2400" dirty="0" smtClean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623392" y="3068960"/>
            <a:ext cx="10369152" cy="2861310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lnSpc>
                <a:spcPct val="150000"/>
              </a:lnSpc>
            </a:pPr>
            <a:r>
              <a:rPr lang="en-US" altLang="zh-CN" sz="24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(1) Python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支持以下三种不同的数值类型：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   整型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（</a:t>
            </a:r>
            <a:r>
              <a:rPr lang="en-US" altLang="zh-CN" sz="2400" dirty="0" err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int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）：通常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被称为整型或整数，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是不带小数的数。</a:t>
            </a:r>
            <a:endParaRPr lang="en-US" altLang="zh-CN" sz="2400" dirty="0" smtClean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   浮点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型（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float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）：浮点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型由整数部分与小数部分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组成，如</a:t>
            </a:r>
            <a:r>
              <a:rPr lang="en-US" altLang="zh-CN" sz="24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2.5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。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   复数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（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complex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）：复数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由实数部分和虚数部分构成，可以用</a:t>
            </a:r>
            <a:r>
              <a:rPr lang="en-US" altLang="zh-CN" sz="2400" dirty="0" err="1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a+bj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或者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complex(a, b)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表示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，复数的实部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a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和虚部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b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都是浮点型。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9" name="直接连接符 48"/>
          <p:cNvCxnSpPr/>
          <p:nvPr/>
        </p:nvCxnSpPr>
        <p:spPr>
          <a:xfrm>
            <a:off x="0" y="153459"/>
            <a:ext cx="2398912" cy="0"/>
          </a:xfrm>
          <a:prstGeom prst="line">
            <a:avLst/>
          </a:prstGeom>
          <a:ln w="1905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接连接符 57"/>
          <p:cNvCxnSpPr/>
          <p:nvPr/>
        </p:nvCxnSpPr>
        <p:spPr>
          <a:xfrm>
            <a:off x="2398912" y="153459"/>
            <a:ext cx="184185" cy="192021"/>
          </a:xfrm>
          <a:prstGeom prst="line">
            <a:avLst/>
          </a:prstGeom>
          <a:ln w="1905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接连接符 58"/>
          <p:cNvCxnSpPr/>
          <p:nvPr/>
        </p:nvCxnSpPr>
        <p:spPr>
          <a:xfrm>
            <a:off x="3407701" y="356659"/>
            <a:ext cx="950916" cy="0"/>
          </a:xfrm>
          <a:prstGeom prst="line">
            <a:avLst/>
          </a:prstGeom>
          <a:ln w="1905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接连接符 59"/>
          <p:cNvCxnSpPr/>
          <p:nvPr/>
        </p:nvCxnSpPr>
        <p:spPr>
          <a:xfrm>
            <a:off x="4358617" y="356659"/>
            <a:ext cx="184185" cy="192021"/>
          </a:xfrm>
          <a:prstGeom prst="line">
            <a:avLst/>
          </a:prstGeom>
          <a:ln w="1905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-48260" y="104987"/>
            <a:ext cx="2519680" cy="443653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defPPr>
              <a:defRPr lang="zh-CN"/>
            </a:defPPr>
            <a:lvl1pPr defTabSz="914400">
              <a:lnSpc>
                <a:spcPct val="90000"/>
              </a:lnSpc>
              <a:spcBef>
                <a:spcPct val="0"/>
              </a:spcBef>
              <a:buNone/>
              <a:defRPr sz="44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zh-CN" altLang="en-US" sz="1335" b="1" spc="200" dirty="0" smtClean="0">
                <a:solidFill>
                  <a:schemeClr val="bg1">
                    <a:lumMod val="75000"/>
                  </a:schemeClr>
                </a:solidFill>
              </a:rPr>
              <a:t>第四章  程序设计基础</a:t>
            </a:r>
            <a:endParaRPr lang="zh-CN" altLang="en-US" sz="1335" b="1" spc="200" dirty="0">
              <a:solidFill>
                <a:schemeClr val="bg1">
                  <a:lumMod val="75000"/>
                </a:schemeClr>
              </a:solidFill>
            </a:endParaRPr>
          </a:p>
        </p:txBody>
      </p:sp>
      <p:cxnSp>
        <p:nvCxnSpPr>
          <p:cNvPr id="21" name="直接连接符 20"/>
          <p:cNvCxnSpPr/>
          <p:nvPr/>
        </p:nvCxnSpPr>
        <p:spPr>
          <a:xfrm>
            <a:off x="4542803" y="548680"/>
            <a:ext cx="7649197" cy="0"/>
          </a:xfrm>
          <a:prstGeom prst="line">
            <a:avLst/>
          </a:prstGeom>
          <a:ln w="1905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19"/>
          <p:cNvSpPr txBox="1"/>
          <p:nvPr/>
        </p:nvSpPr>
        <p:spPr>
          <a:xfrm>
            <a:off x="6959600" y="104775"/>
            <a:ext cx="5281613" cy="444500"/>
          </a:xfrm>
          <a:prstGeom prst="rect">
            <a:avLst/>
          </a:prstGeom>
        </p:spPr>
        <p:txBody>
          <a:bodyPr lIns="121920" tIns="60960" rIns="121920" bIns="60960" anchor="ctr"/>
          <a:lstStyle>
            <a:defPPr>
              <a:defRPr lang="zh-CN"/>
            </a:defPPr>
            <a:lvl1pPr algn="ctr" defTabSz="914400">
              <a:lnSpc>
                <a:spcPct val="100000"/>
              </a:lnSpc>
              <a:spcBef>
                <a:spcPct val="0"/>
              </a:spcBef>
              <a:buNone/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sz="1335" dirty="0" smtClean="0">
                <a:solidFill>
                  <a:schemeClr val="bg1">
                    <a:lumMod val="65000"/>
                  </a:schemeClr>
                </a:solidFill>
                <a:sym typeface="+mn-ea"/>
              </a:rPr>
              <a:t>4.1  程序设计语言的基础知识</a:t>
            </a:r>
            <a:endParaRPr lang="zh-CN" altLang="en-US" sz="1335" spc="200" dirty="0" smtClean="0">
              <a:solidFill>
                <a:schemeClr val="bg1">
                  <a:lumMod val="65000"/>
                </a:schemeClr>
              </a:solidFill>
              <a:sym typeface="+mn-ea"/>
            </a:endParaRPr>
          </a:p>
        </p:txBody>
      </p:sp>
      <p:cxnSp>
        <p:nvCxnSpPr>
          <p:cNvPr id="37" name="直接连接符 36"/>
          <p:cNvCxnSpPr/>
          <p:nvPr/>
        </p:nvCxnSpPr>
        <p:spPr>
          <a:xfrm>
            <a:off x="687836" y="1436020"/>
            <a:ext cx="65287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矩形 14"/>
          <p:cNvSpPr/>
          <p:nvPr/>
        </p:nvSpPr>
        <p:spPr>
          <a:xfrm>
            <a:off x="738854" y="1556033"/>
            <a:ext cx="10613729" cy="1753235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lnSpc>
                <a:spcPct val="150000"/>
              </a:lnSpc>
            </a:pPr>
            <a:r>
              <a:rPr lang="en-US" altLang="zh-CN" sz="24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(2) String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（字符串）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：</a:t>
            </a:r>
            <a:endParaRPr lang="en-US" altLang="zh-CN" sz="2400" dirty="0" smtClean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   字符串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是以单引号或双引号括起来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的文本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，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如</a:t>
            </a:r>
            <a:r>
              <a:rPr lang="en-US" altLang="zh-CN" sz="24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‘</a:t>
            </a:r>
            <a:r>
              <a:rPr lang="en-US" altLang="zh-CN" sz="2400" dirty="0" err="1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abc</a:t>
            </a:r>
            <a:r>
              <a:rPr lang="en-US" altLang="zh-CN" sz="24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’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</a:t>
            </a:r>
            <a:r>
              <a:rPr lang="en-US" altLang="zh-CN" sz="24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"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xyz"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等。字符串的索引从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0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开始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，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-1 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为从末尾开始的位置。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695399" y="3644265"/>
            <a:ext cx="10825203" cy="2306955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lnSpc>
                <a:spcPct val="150000"/>
              </a:lnSpc>
            </a:pPr>
            <a:r>
              <a:rPr lang="en-US" altLang="zh-CN" sz="24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(3) List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（列表）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：</a:t>
            </a:r>
            <a:endParaRPr lang="en-US" altLang="zh-CN" sz="2400" dirty="0" smtClean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lang="en-US" altLang="zh-CN" sz="24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  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列表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是写在方括号“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[ ]”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之间、用逗号分隔开的元素列表。例如，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list1=['Good', 'Run</a:t>
            </a:r>
            <a:r>
              <a:rPr lang="en-US" altLang="zh-CN" sz="24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',1997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, 2000]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和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list2=[1, 2, 3, 4, 5, 6, 7 ]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。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列表的数据项不需要具有相同的类型。与字符串的索引一样，列表索引从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0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开始。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671399" y="1085661"/>
            <a:ext cx="1022620" cy="384043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8" rIns="91430" bIns="45718" rtlCol="0" anchor="ctr"/>
          <a:p>
            <a:pPr algn="ctr"/>
            <a:endParaRPr lang="zh-CN" altLang="en-US" sz="240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" name="矩形 1"/>
          <p:cNvSpPr/>
          <p:nvPr/>
        </p:nvSpPr>
        <p:spPr>
          <a:xfrm>
            <a:off x="727241" y="1051978"/>
            <a:ext cx="838671" cy="415494"/>
          </a:xfrm>
          <a:prstGeom prst="rect">
            <a:avLst/>
          </a:prstGeom>
        </p:spPr>
        <p:txBody>
          <a:bodyPr wrap="none" lIns="91430" tIns="45718" rIns="91430" bIns="45718">
            <a:spAutoFit/>
          </a:bodyPr>
          <a:p>
            <a:r>
              <a:rPr lang="en-US" altLang="zh-CN" sz="21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4.1.2</a:t>
            </a:r>
            <a:endParaRPr lang="en-US" altLang="zh-CN" sz="2100" b="1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1678291" y="1085661"/>
            <a:ext cx="9842312" cy="38404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8" rIns="91430" bIns="45718" rtlCol="0" anchor="ctr"/>
          <a:p>
            <a:pPr algn="ctr"/>
            <a:endParaRPr lang="zh-CN" altLang="en-US" sz="240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1813023" y="1051977"/>
            <a:ext cx="2498292" cy="415494"/>
          </a:xfrm>
          <a:prstGeom prst="rect">
            <a:avLst/>
          </a:prstGeom>
        </p:spPr>
        <p:txBody>
          <a:bodyPr wrap="none" lIns="91430" tIns="45718" rIns="91430" bIns="45718">
            <a:spAutoFit/>
          </a:bodyPr>
          <a:p>
            <a:r>
              <a:rPr lang="en-US" altLang="zh-CN" sz="2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Python</a:t>
            </a:r>
            <a:r>
              <a:rPr lang="zh-CN" altLang="en-US" sz="2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的数据类型</a:t>
            </a:r>
            <a:endParaRPr lang="zh-CN" altLang="en-US" sz="21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9" name="直接连接符 48"/>
          <p:cNvCxnSpPr/>
          <p:nvPr/>
        </p:nvCxnSpPr>
        <p:spPr>
          <a:xfrm>
            <a:off x="0" y="153459"/>
            <a:ext cx="2398912" cy="0"/>
          </a:xfrm>
          <a:prstGeom prst="line">
            <a:avLst/>
          </a:prstGeom>
          <a:ln w="1905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接连接符 57"/>
          <p:cNvCxnSpPr/>
          <p:nvPr/>
        </p:nvCxnSpPr>
        <p:spPr>
          <a:xfrm>
            <a:off x="2398912" y="153459"/>
            <a:ext cx="184185" cy="192021"/>
          </a:xfrm>
          <a:prstGeom prst="line">
            <a:avLst/>
          </a:prstGeom>
          <a:ln w="1905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接连接符 58"/>
          <p:cNvCxnSpPr/>
          <p:nvPr/>
        </p:nvCxnSpPr>
        <p:spPr>
          <a:xfrm>
            <a:off x="3407701" y="356659"/>
            <a:ext cx="950916" cy="0"/>
          </a:xfrm>
          <a:prstGeom prst="line">
            <a:avLst/>
          </a:prstGeom>
          <a:ln w="1905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接连接符 59"/>
          <p:cNvCxnSpPr/>
          <p:nvPr/>
        </p:nvCxnSpPr>
        <p:spPr>
          <a:xfrm>
            <a:off x="4358617" y="356659"/>
            <a:ext cx="184185" cy="192021"/>
          </a:xfrm>
          <a:prstGeom prst="line">
            <a:avLst/>
          </a:prstGeom>
          <a:ln w="1905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-48260" y="104987"/>
            <a:ext cx="2519680" cy="443653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defPPr>
              <a:defRPr lang="zh-CN"/>
            </a:defPPr>
            <a:lvl1pPr defTabSz="914400">
              <a:lnSpc>
                <a:spcPct val="90000"/>
              </a:lnSpc>
              <a:spcBef>
                <a:spcPct val="0"/>
              </a:spcBef>
              <a:buNone/>
              <a:defRPr sz="44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zh-CN" altLang="en-US" sz="1335" b="1" spc="200" dirty="0" smtClean="0">
                <a:solidFill>
                  <a:schemeClr val="bg1">
                    <a:lumMod val="75000"/>
                  </a:schemeClr>
                </a:solidFill>
              </a:rPr>
              <a:t>第四章  程序设计基础</a:t>
            </a:r>
            <a:endParaRPr lang="zh-CN" altLang="en-US" sz="1335" b="1" spc="200" dirty="0">
              <a:solidFill>
                <a:schemeClr val="bg1">
                  <a:lumMod val="75000"/>
                </a:schemeClr>
              </a:solidFill>
            </a:endParaRPr>
          </a:p>
        </p:txBody>
      </p:sp>
      <p:cxnSp>
        <p:nvCxnSpPr>
          <p:cNvPr id="21" name="直接连接符 20"/>
          <p:cNvCxnSpPr/>
          <p:nvPr/>
        </p:nvCxnSpPr>
        <p:spPr>
          <a:xfrm>
            <a:off x="4542803" y="548680"/>
            <a:ext cx="7649197" cy="0"/>
          </a:xfrm>
          <a:prstGeom prst="line">
            <a:avLst/>
          </a:prstGeom>
          <a:ln w="1905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19"/>
          <p:cNvSpPr txBox="1"/>
          <p:nvPr/>
        </p:nvSpPr>
        <p:spPr>
          <a:xfrm>
            <a:off x="6959600" y="104775"/>
            <a:ext cx="5281613" cy="444500"/>
          </a:xfrm>
          <a:prstGeom prst="rect">
            <a:avLst/>
          </a:prstGeom>
        </p:spPr>
        <p:txBody>
          <a:bodyPr lIns="121920" tIns="60960" rIns="121920" bIns="60960" anchor="ctr"/>
          <a:lstStyle>
            <a:defPPr>
              <a:defRPr lang="zh-CN"/>
            </a:defPPr>
            <a:lvl1pPr algn="ctr" defTabSz="914400">
              <a:lnSpc>
                <a:spcPct val="100000"/>
              </a:lnSpc>
              <a:spcBef>
                <a:spcPct val="0"/>
              </a:spcBef>
              <a:buNone/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sz="1335" dirty="0" smtClean="0">
                <a:solidFill>
                  <a:schemeClr val="bg1">
                    <a:lumMod val="65000"/>
                  </a:schemeClr>
                </a:solidFill>
                <a:sym typeface="+mn-ea"/>
              </a:rPr>
              <a:t>4.1  程序设计语言的基础知识</a:t>
            </a:r>
            <a:endParaRPr lang="zh-CN" altLang="en-US" sz="1335" spc="200" dirty="0" smtClean="0">
              <a:solidFill>
                <a:schemeClr val="bg1">
                  <a:lumMod val="65000"/>
                </a:schemeClr>
              </a:solidFill>
              <a:sym typeface="+mn-ea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695400" y="1484531"/>
            <a:ext cx="10657184" cy="2306955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lnSpc>
                <a:spcPct val="150000"/>
              </a:lnSpc>
            </a:pPr>
            <a:r>
              <a:rPr lang="en-US" altLang="zh-CN" sz="24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(4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) Sets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（集合）：</a:t>
            </a:r>
            <a:endParaRPr lang="en-US" altLang="zh-CN" sz="2400" dirty="0" smtClean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     集合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是一个无序不重复元素的序列。基本功能是进行成员关系测试和删除重复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元素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。可以使用大括号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{ }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或者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set( )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函数创建集合。创建一个空集合必须用 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set( ) 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而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不是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{ }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，因为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{ }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是用来创建一个空字典的。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623392" y="3806785"/>
            <a:ext cx="10504075" cy="2862322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lnSpc>
                <a:spcPct val="150000"/>
              </a:lnSpc>
            </a:pPr>
            <a:r>
              <a:rPr lang="en-US" altLang="zh-CN" sz="24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(5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) </a:t>
            </a:r>
            <a:r>
              <a:rPr lang="en-US" altLang="zh-CN" sz="24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Dictionary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（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字典）：</a:t>
            </a:r>
            <a:endParaRPr lang="en-US" altLang="zh-CN" sz="2400" dirty="0" smtClean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     字典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是无序的对象集合。与列表的区别在于：列表是有序的对象集合。字典当中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的元素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是通过键来存取的，而不是通过偏移存取。字典用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{ }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标识，它是一个无序的“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键（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key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）：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值（</a:t>
            </a:r>
            <a:r>
              <a:rPr lang="en-US" altLang="zh-CN" sz="24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value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）”对集合。键必须使用不可变类型。在同一个字典中，键必须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是唯一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的。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cxnSp>
        <p:nvCxnSpPr>
          <p:cNvPr id="15" name="直接连接符 14"/>
          <p:cNvCxnSpPr/>
          <p:nvPr/>
        </p:nvCxnSpPr>
        <p:spPr>
          <a:xfrm>
            <a:off x="687836" y="1292510"/>
            <a:ext cx="65287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矩形 16"/>
          <p:cNvSpPr/>
          <p:nvPr/>
        </p:nvSpPr>
        <p:spPr>
          <a:xfrm>
            <a:off x="671399" y="942151"/>
            <a:ext cx="1022620" cy="384043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8" rIns="91430" bIns="45718" rtlCol="0" anchor="ctr"/>
          <a:p>
            <a:pPr algn="ctr"/>
            <a:endParaRPr lang="zh-CN" altLang="en-US" sz="240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727241" y="908468"/>
            <a:ext cx="838671" cy="415494"/>
          </a:xfrm>
          <a:prstGeom prst="rect">
            <a:avLst/>
          </a:prstGeom>
        </p:spPr>
        <p:txBody>
          <a:bodyPr wrap="none" lIns="91430" tIns="45718" rIns="91430" bIns="45718">
            <a:spAutoFit/>
          </a:bodyPr>
          <a:p>
            <a:r>
              <a:rPr lang="en-US" altLang="zh-CN" sz="21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4.1.2</a:t>
            </a:r>
            <a:endParaRPr lang="en-US" altLang="zh-CN" sz="2100" b="1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678291" y="942151"/>
            <a:ext cx="9842312" cy="38404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8" rIns="91430" bIns="45718" rtlCol="0" anchor="ctr"/>
          <a:p>
            <a:pPr algn="ctr"/>
            <a:endParaRPr lang="zh-CN" altLang="en-US" sz="240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1813023" y="908467"/>
            <a:ext cx="2498292" cy="415494"/>
          </a:xfrm>
          <a:prstGeom prst="rect">
            <a:avLst/>
          </a:prstGeom>
        </p:spPr>
        <p:txBody>
          <a:bodyPr wrap="none" lIns="91430" tIns="45718" rIns="91430" bIns="45718">
            <a:spAutoFit/>
          </a:bodyPr>
          <a:p>
            <a:r>
              <a:rPr lang="en-US" altLang="zh-CN" sz="2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Python</a:t>
            </a:r>
            <a:r>
              <a:rPr lang="zh-CN" altLang="en-US" sz="2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的数据类型</a:t>
            </a:r>
            <a:endParaRPr lang="zh-CN" altLang="en-US" sz="21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9" name="直接连接符 48"/>
          <p:cNvCxnSpPr/>
          <p:nvPr/>
        </p:nvCxnSpPr>
        <p:spPr>
          <a:xfrm>
            <a:off x="0" y="153459"/>
            <a:ext cx="2398912" cy="0"/>
          </a:xfrm>
          <a:prstGeom prst="line">
            <a:avLst/>
          </a:prstGeom>
          <a:ln w="1905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接连接符 57"/>
          <p:cNvCxnSpPr/>
          <p:nvPr/>
        </p:nvCxnSpPr>
        <p:spPr>
          <a:xfrm>
            <a:off x="2398912" y="153459"/>
            <a:ext cx="184185" cy="192021"/>
          </a:xfrm>
          <a:prstGeom prst="line">
            <a:avLst/>
          </a:prstGeom>
          <a:ln w="1905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接连接符 58"/>
          <p:cNvCxnSpPr/>
          <p:nvPr/>
        </p:nvCxnSpPr>
        <p:spPr>
          <a:xfrm>
            <a:off x="3407701" y="356659"/>
            <a:ext cx="950916" cy="0"/>
          </a:xfrm>
          <a:prstGeom prst="line">
            <a:avLst/>
          </a:prstGeom>
          <a:ln w="1905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接连接符 59"/>
          <p:cNvCxnSpPr/>
          <p:nvPr/>
        </p:nvCxnSpPr>
        <p:spPr>
          <a:xfrm>
            <a:off x="4358617" y="356659"/>
            <a:ext cx="184185" cy="192021"/>
          </a:xfrm>
          <a:prstGeom prst="line">
            <a:avLst/>
          </a:prstGeom>
          <a:ln w="1905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-48260" y="104987"/>
            <a:ext cx="2519680" cy="443653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defPPr>
              <a:defRPr lang="zh-CN"/>
            </a:defPPr>
            <a:lvl1pPr defTabSz="914400">
              <a:lnSpc>
                <a:spcPct val="90000"/>
              </a:lnSpc>
              <a:spcBef>
                <a:spcPct val="0"/>
              </a:spcBef>
              <a:buNone/>
              <a:defRPr sz="44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zh-CN" altLang="en-US" sz="1335" b="1" spc="200" dirty="0" smtClean="0">
                <a:solidFill>
                  <a:schemeClr val="bg1">
                    <a:lumMod val="75000"/>
                  </a:schemeClr>
                </a:solidFill>
              </a:rPr>
              <a:t>第四章  程序设计基础</a:t>
            </a:r>
            <a:endParaRPr lang="zh-CN" altLang="en-US" sz="1335" b="1" spc="200" dirty="0">
              <a:solidFill>
                <a:schemeClr val="bg1">
                  <a:lumMod val="75000"/>
                </a:schemeClr>
              </a:solidFill>
            </a:endParaRPr>
          </a:p>
        </p:txBody>
      </p:sp>
      <p:cxnSp>
        <p:nvCxnSpPr>
          <p:cNvPr id="21" name="直接连接符 20"/>
          <p:cNvCxnSpPr/>
          <p:nvPr/>
        </p:nvCxnSpPr>
        <p:spPr>
          <a:xfrm>
            <a:off x="4542803" y="548680"/>
            <a:ext cx="7649197" cy="0"/>
          </a:xfrm>
          <a:prstGeom prst="line">
            <a:avLst/>
          </a:prstGeom>
          <a:ln w="1905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19"/>
          <p:cNvSpPr txBox="1"/>
          <p:nvPr/>
        </p:nvSpPr>
        <p:spPr>
          <a:xfrm>
            <a:off x="6959600" y="104775"/>
            <a:ext cx="5281613" cy="444500"/>
          </a:xfrm>
          <a:prstGeom prst="rect">
            <a:avLst/>
          </a:prstGeom>
        </p:spPr>
        <p:txBody>
          <a:bodyPr lIns="121920" tIns="60960" rIns="121920" bIns="60960" anchor="ctr"/>
          <a:lstStyle>
            <a:defPPr>
              <a:defRPr lang="zh-CN"/>
            </a:defPPr>
            <a:lvl1pPr algn="ctr" defTabSz="914400">
              <a:lnSpc>
                <a:spcPct val="100000"/>
              </a:lnSpc>
              <a:spcBef>
                <a:spcPct val="0"/>
              </a:spcBef>
              <a:buNone/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sz="1335" dirty="0" smtClean="0">
                <a:solidFill>
                  <a:schemeClr val="bg1">
                    <a:lumMod val="65000"/>
                  </a:schemeClr>
                </a:solidFill>
                <a:sym typeface="+mn-ea"/>
              </a:rPr>
              <a:t>4.1  程序设计语言的基础知识</a:t>
            </a:r>
            <a:endParaRPr lang="zh-CN" altLang="en-US" sz="1335" spc="200" dirty="0" smtClean="0">
              <a:solidFill>
                <a:schemeClr val="bg1">
                  <a:lumMod val="65000"/>
                </a:schemeClr>
              </a:solidFill>
              <a:sym typeface="+mn-ea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727241" y="1700808"/>
            <a:ext cx="10215697" cy="2306955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lnSpc>
                <a:spcPct val="150000"/>
              </a:lnSpc>
            </a:pP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      在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Python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程序设计语言中对常量或变量进行运算或处理的符号称为运算符，参与运算的对象称为操作数。常用的运算符有算术运算符、逻辑运算符、关系运算符、赋值运算符、成员操作符等。由运算符、操作数连接而成的式子称为表达式，操作数可以是常量、变量、函数等。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cxnSp>
        <p:nvCxnSpPr>
          <p:cNvPr id="17" name="直接连接符 16"/>
          <p:cNvCxnSpPr/>
          <p:nvPr/>
        </p:nvCxnSpPr>
        <p:spPr>
          <a:xfrm>
            <a:off x="687836" y="1220755"/>
            <a:ext cx="65287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矩形 17"/>
          <p:cNvSpPr/>
          <p:nvPr/>
        </p:nvSpPr>
        <p:spPr>
          <a:xfrm>
            <a:off x="671399" y="870396"/>
            <a:ext cx="1022620" cy="384043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8" rIns="91430" bIns="45718" rtlCol="0" anchor="ctr"/>
          <a:p>
            <a:pPr algn="ctr"/>
            <a:endParaRPr lang="zh-CN" altLang="en-US" sz="240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727241" y="836713"/>
            <a:ext cx="838671" cy="415494"/>
          </a:xfrm>
          <a:prstGeom prst="rect">
            <a:avLst/>
          </a:prstGeom>
        </p:spPr>
        <p:txBody>
          <a:bodyPr wrap="none" lIns="91430" tIns="45718" rIns="91430" bIns="45718">
            <a:spAutoFit/>
          </a:bodyPr>
          <a:p>
            <a:r>
              <a:rPr lang="en-US" altLang="zh-CN" sz="21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4.1.3</a:t>
            </a:r>
            <a:endParaRPr lang="en-US" altLang="zh-CN" sz="2100" b="1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1678291" y="870396"/>
            <a:ext cx="9842312" cy="38404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8" rIns="91430" bIns="45718" rtlCol="0" anchor="ctr"/>
          <a:p>
            <a:pPr algn="ctr"/>
            <a:endParaRPr lang="zh-CN" altLang="en-US" sz="240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1813023" y="836712"/>
            <a:ext cx="3306206" cy="415494"/>
          </a:xfrm>
          <a:prstGeom prst="rect">
            <a:avLst/>
          </a:prstGeom>
        </p:spPr>
        <p:txBody>
          <a:bodyPr wrap="none" lIns="91430" tIns="45718" rIns="91430" bIns="45718">
            <a:spAutoFit/>
          </a:bodyPr>
          <a:p>
            <a:r>
              <a:rPr lang="en-US" altLang="zh-CN" sz="2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Python</a:t>
            </a:r>
            <a:r>
              <a:rPr lang="zh-CN" altLang="en-US" sz="2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的运算符与表达式</a:t>
            </a:r>
            <a:endParaRPr lang="zh-CN" altLang="en-US" sz="21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标题 4"/>
          <p:cNvSpPr>
            <a:spLocks noGrp="1"/>
          </p:cNvSpPr>
          <p:nvPr>
            <p:ph type="title"/>
          </p:nvPr>
        </p:nvSpPr>
        <p:spPr>
          <a:xfrm>
            <a:off x="2588431" y="3250616"/>
            <a:ext cx="7015139" cy="1730375"/>
          </a:xfr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b="1" spc="75" dirty="0">
                <a:solidFill>
                  <a:schemeClr val="accent3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《设计购买纪念品的最佳方案》</a:t>
            </a:r>
            <a:br>
              <a:rPr lang="en-US" altLang="zh-CN" sz="2400" b="1" spc="75" dirty="0">
                <a:solidFill>
                  <a:schemeClr val="accent3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</a:br>
            <a:r>
              <a:rPr lang="zh-CN" altLang="en-US" sz="2400" b="1" spc="75" dirty="0">
                <a:solidFill>
                  <a:schemeClr val="accent3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主题→规划→探究→实施→成果→评价</a:t>
            </a:r>
            <a:br>
              <a:rPr lang="zh-CN" altLang="en-US" sz="2400" b="1" spc="75" dirty="0">
                <a:solidFill>
                  <a:schemeClr val="accent3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</a:br>
            <a:r>
              <a:rPr lang="zh-CN" altLang="en-US" sz="2400" b="1" spc="75" dirty="0">
                <a:solidFill>
                  <a:schemeClr val="accent3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开展项目学习活动的全过程</a:t>
            </a:r>
            <a:endParaRPr lang="zh-CN" altLang="en-US" sz="2400" b="1" spc="75" dirty="0">
              <a:solidFill>
                <a:schemeClr val="accent3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cxnSp>
        <p:nvCxnSpPr>
          <p:cNvPr id="7" name="直接连接符 6"/>
          <p:cNvCxnSpPr/>
          <p:nvPr/>
        </p:nvCxnSpPr>
        <p:spPr>
          <a:xfrm>
            <a:off x="2831637" y="3182640"/>
            <a:ext cx="6528725" cy="0"/>
          </a:xfrm>
          <a:prstGeom prst="line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246132" y="2088677"/>
            <a:ext cx="3699736" cy="1076325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ctr"/>
            <a:r>
              <a:rPr lang="zh-CN" altLang="en-US" sz="6400" b="1" spc="113" dirty="0">
                <a:solidFill>
                  <a:schemeClr val="accent3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项目范例</a:t>
            </a:r>
            <a:endParaRPr lang="zh-CN" altLang="en-US" sz="6400" b="1" spc="113" dirty="0">
              <a:solidFill>
                <a:schemeClr val="accent3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26" name="직사각형 45"/>
          <p:cNvSpPr/>
          <p:nvPr/>
        </p:nvSpPr>
        <p:spPr>
          <a:xfrm>
            <a:off x="639068" y="1101572"/>
            <a:ext cx="11025552" cy="65525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2400" dirty="0">
              <a:ln>
                <a:solidFill>
                  <a:schemeClr val="accent1">
                    <a:lumMod val="75000"/>
                  </a:schemeClr>
                </a:solidFill>
              </a:ln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28" name="标题 1"/>
          <p:cNvSpPr txBox="1"/>
          <p:nvPr/>
        </p:nvSpPr>
        <p:spPr>
          <a:xfrm>
            <a:off x="528739" y="356660"/>
            <a:ext cx="6575367" cy="675569"/>
          </a:xfrm>
          <a:prstGeom prst="rect">
            <a:avLst/>
          </a:prstGeom>
        </p:spPr>
        <p:txBody>
          <a:bodyPr vert="horz" lIns="121920" tIns="60960" rIns="121920" bIns="6096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685800"/>
            <a:r>
              <a:rPr lang="zh-CN" altLang="en-US" sz="3735" b="1" dirty="0">
                <a:solidFill>
                  <a:schemeClr val="accent3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第四章 程序设计基础</a:t>
            </a:r>
            <a:endParaRPr lang="zh-CN" altLang="en-US" sz="3735" b="1" dirty="0">
              <a:solidFill>
                <a:schemeClr val="accent3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9" name="直接连接符 48"/>
          <p:cNvCxnSpPr/>
          <p:nvPr/>
        </p:nvCxnSpPr>
        <p:spPr>
          <a:xfrm>
            <a:off x="0" y="153459"/>
            <a:ext cx="2398912" cy="0"/>
          </a:xfrm>
          <a:prstGeom prst="line">
            <a:avLst/>
          </a:prstGeom>
          <a:ln w="1905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接连接符 57"/>
          <p:cNvCxnSpPr/>
          <p:nvPr/>
        </p:nvCxnSpPr>
        <p:spPr>
          <a:xfrm>
            <a:off x="2398912" y="153459"/>
            <a:ext cx="184185" cy="192021"/>
          </a:xfrm>
          <a:prstGeom prst="line">
            <a:avLst/>
          </a:prstGeom>
          <a:ln w="1905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接连接符 58"/>
          <p:cNvCxnSpPr/>
          <p:nvPr/>
        </p:nvCxnSpPr>
        <p:spPr>
          <a:xfrm>
            <a:off x="3407701" y="356659"/>
            <a:ext cx="950916" cy="0"/>
          </a:xfrm>
          <a:prstGeom prst="line">
            <a:avLst/>
          </a:prstGeom>
          <a:ln w="1905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接连接符 59"/>
          <p:cNvCxnSpPr/>
          <p:nvPr/>
        </p:nvCxnSpPr>
        <p:spPr>
          <a:xfrm>
            <a:off x="4358617" y="356659"/>
            <a:ext cx="184185" cy="192021"/>
          </a:xfrm>
          <a:prstGeom prst="line">
            <a:avLst/>
          </a:prstGeom>
          <a:ln w="1905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-48260" y="104987"/>
            <a:ext cx="2519680" cy="443653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defPPr>
              <a:defRPr lang="zh-CN"/>
            </a:defPPr>
            <a:lvl1pPr defTabSz="914400">
              <a:lnSpc>
                <a:spcPct val="90000"/>
              </a:lnSpc>
              <a:spcBef>
                <a:spcPct val="0"/>
              </a:spcBef>
              <a:buNone/>
              <a:defRPr sz="44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zh-CN" altLang="en-US" sz="1335" b="1" spc="200" dirty="0" smtClean="0">
                <a:solidFill>
                  <a:schemeClr val="bg1">
                    <a:lumMod val="75000"/>
                  </a:schemeClr>
                </a:solidFill>
              </a:rPr>
              <a:t>第四章  程序设计基础</a:t>
            </a:r>
            <a:endParaRPr lang="zh-CN" altLang="en-US" sz="1335" b="1" spc="200" dirty="0">
              <a:solidFill>
                <a:schemeClr val="bg1">
                  <a:lumMod val="75000"/>
                </a:schemeClr>
              </a:solidFill>
            </a:endParaRPr>
          </a:p>
        </p:txBody>
      </p:sp>
      <p:cxnSp>
        <p:nvCxnSpPr>
          <p:cNvPr id="21" name="直接连接符 20"/>
          <p:cNvCxnSpPr/>
          <p:nvPr/>
        </p:nvCxnSpPr>
        <p:spPr>
          <a:xfrm>
            <a:off x="4542803" y="548680"/>
            <a:ext cx="7649197" cy="0"/>
          </a:xfrm>
          <a:prstGeom prst="line">
            <a:avLst/>
          </a:prstGeom>
          <a:ln w="1905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19"/>
          <p:cNvSpPr txBox="1"/>
          <p:nvPr/>
        </p:nvSpPr>
        <p:spPr>
          <a:xfrm>
            <a:off x="6959600" y="104775"/>
            <a:ext cx="5281613" cy="444500"/>
          </a:xfrm>
          <a:prstGeom prst="rect">
            <a:avLst/>
          </a:prstGeom>
        </p:spPr>
        <p:txBody>
          <a:bodyPr lIns="121920" tIns="60960" rIns="121920" bIns="60960" anchor="ctr"/>
          <a:lstStyle>
            <a:defPPr>
              <a:defRPr lang="zh-CN"/>
            </a:defPPr>
            <a:lvl1pPr algn="ctr" defTabSz="914400">
              <a:lnSpc>
                <a:spcPct val="100000"/>
              </a:lnSpc>
              <a:spcBef>
                <a:spcPct val="0"/>
              </a:spcBef>
              <a:buNone/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sz="1335" dirty="0" smtClean="0">
                <a:solidFill>
                  <a:schemeClr val="bg1">
                    <a:lumMod val="65000"/>
                  </a:schemeClr>
                </a:solidFill>
                <a:sym typeface="+mn-ea"/>
              </a:rPr>
              <a:t>4.1  程序设计语言的基础知识</a:t>
            </a:r>
            <a:endParaRPr lang="zh-CN" altLang="en-US" sz="1335" spc="200" dirty="0" smtClean="0">
              <a:solidFill>
                <a:schemeClr val="bg1">
                  <a:lumMod val="65000"/>
                </a:schemeClr>
              </a:solidFill>
              <a:sym typeface="+mn-ea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433070" y="1627505"/>
            <a:ext cx="10621010" cy="2306320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lnSpc>
                <a:spcPct val="120000"/>
              </a:lnSpc>
            </a:pP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      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</a:t>
            </a:r>
            <a:r>
              <a:rPr lang="en-US" altLang="zh-CN" sz="24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.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算术运算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符与算术表达式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     算术运算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符包括：“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+”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、“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-”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、“*”、“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/”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、“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%”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、“**”和“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//”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，分别表示加法、减法、乘法、除法、求余运算、幂运算和整除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。</a:t>
            </a:r>
            <a:endParaRPr lang="en-US" altLang="zh-CN" sz="2400" dirty="0" smtClean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20000"/>
              </a:lnSpc>
            </a:pPr>
            <a:r>
              <a:rPr lang="en-US" altLang="zh-CN" sz="24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     2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. 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逻辑运算符与逻辑表达式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     逻辑运算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符包括：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and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（与）、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or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（或）、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not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（非）共三个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。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cxnSp>
        <p:nvCxnSpPr>
          <p:cNvPr id="15" name="直接连接符 14"/>
          <p:cNvCxnSpPr/>
          <p:nvPr/>
        </p:nvCxnSpPr>
        <p:spPr>
          <a:xfrm>
            <a:off x="687836" y="1220755"/>
            <a:ext cx="65287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矩形 16"/>
          <p:cNvSpPr/>
          <p:nvPr/>
        </p:nvSpPr>
        <p:spPr>
          <a:xfrm>
            <a:off x="671399" y="870396"/>
            <a:ext cx="1022620" cy="384043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8" rIns="91430" bIns="45718" rtlCol="0" anchor="ctr"/>
          <a:p>
            <a:pPr algn="ctr"/>
            <a:endParaRPr lang="zh-CN" altLang="en-US" sz="240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727241" y="836713"/>
            <a:ext cx="838671" cy="415494"/>
          </a:xfrm>
          <a:prstGeom prst="rect">
            <a:avLst/>
          </a:prstGeom>
        </p:spPr>
        <p:txBody>
          <a:bodyPr wrap="none" lIns="91430" tIns="45718" rIns="91430" bIns="45718">
            <a:spAutoFit/>
          </a:bodyPr>
          <a:p>
            <a:r>
              <a:rPr lang="en-US" altLang="zh-CN" sz="21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4.1.3</a:t>
            </a:r>
            <a:endParaRPr lang="en-US" altLang="zh-CN" sz="2100" b="1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678291" y="870396"/>
            <a:ext cx="9842312" cy="38404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8" rIns="91430" bIns="45718" rtlCol="0" anchor="ctr"/>
          <a:p>
            <a:pPr algn="ctr"/>
            <a:endParaRPr lang="zh-CN" altLang="en-US" sz="240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1813023" y="836712"/>
            <a:ext cx="3306206" cy="415494"/>
          </a:xfrm>
          <a:prstGeom prst="rect">
            <a:avLst/>
          </a:prstGeom>
        </p:spPr>
        <p:txBody>
          <a:bodyPr wrap="none" lIns="91430" tIns="45718" rIns="91430" bIns="45718">
            <a:spAutoFit/>
          </a:bodyPr>
          <a:p>
            <a:r>
              <a:rPr lang="en-US" altLang="zh-CN" sz="2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Python</a:t>
            </a:r>
            <a:r>
              <a:rPr lang="zh-CN" altLang="en-US" sz="2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的运算符与表达式</a:t>
            </a:r>
            <a:endParaRPr lang="zh-CN" altLang="en-US" sz="21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156572" y="4049900"/>
            <a:ext cx="10215697" cy="2009775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lnSpc>
                <a:spcPct val="130000"/>
              </a:lnSpc>
            </a:pP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3. 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关系运算符与关系表达式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 判断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数据大小关系的运算符称为关系运算符，关系运算符有：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24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&gt;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（大于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）、</a:t>
            </a:r>
            <a:r>
              <a:rPr lang="en-US" altLang="zh-CN" sz="24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&gt;=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（大于等于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）、</a:t>
            </a:r>
            <a:r>
              <a:rPr lang="en-US" altLang="zh-CN" sz="24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&lt;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（小于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）、</a:t>
            </a:r>
            <a:r>
              <a:rPr lang="en-US" altLang="zh-CN" sz="24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&lt;=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（小于等于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）、</a:t>
            </a:r>
            <a:r>
              <a:rPr lang="en-US" altLang="zh-CN" sz="24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==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（等于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）、</a:t>
            </a:r>
            <a:r>
              <a:rPr lang="en-US" altLang="zh-CN" sz="24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!=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（不等于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）。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9" name="直接连接符 48"/>
          <p:cNvCxnSpPr/>
          <p:nvPr/>
        </p:nvCxnSpPr>
        <p:spPr>
          <a:xfrm>
            <a:off x="0" y="153459"/>
            <a:ext cx="2398912" cy="0"/>
          </a:xfrm>
          <a:prstGeom prst="line">
            <a:avLst/>
          </a:prstGeom>
          <a:ln w="1905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接连接符 57"/>
          <p:cNvCxnSpPr/>
          <p:nvPr/>
        </p:nvCxnSpPr>
        <p:spPr>
          <a:xfrm>
            <a:off x="2398912" y="153459"/>
            <a:ext cx="184185" cy="192021"/>
          </a:xfrm>
          <a:prstGeom prst="line">
            <a:avLst/>
          </a:prstGeom>
          <a:ln w="1905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接连接符 58"/>
          <p:cNvCxnSpPr/>
          <p:nvPr/>
        </p:nvCxnSpPr>
        <p:spPr>
          <a:xfrm>
            <a:off x="3407701" y="356659"/>
            <a:ext cx="950916" cy="0"/>
          </a:xfrm>
          <a:prstGeom prst="line">
            <a:avLst/>
          </a:prstGeom>
          <a:ln w="1905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接连接符 59"/>
          <p:cNvCxnSpPr/>
          <p:nvPr/>
        </p:nvCxnSpPr>
        <p:spPr>
          <a:xfrm>
            <a:off x="4358617" y="356659"/>
            <a:ext cx="184185" cy="192021"/>
          </a:xfrm>
          <a:prstGeom prst="line">
            <a:avLst/>
          </a:prstGeom>
          <a:ln w="1905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-48260" y="104987"/>
            <a:ext cx="2519680" cy="443653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defPPr>
              <a:defRPr lang="zh-CN"/>
            </a:defPPr>
            <a:lvl1pPr defTabSz="914400">
              <a:lnSpc>
                <a:spcPct val="90000"/>
              </a:lnSpc>
              <a:spcBef>
                <a:spcPct val="0"/>
              </a:spcBef>
              <a:buNone/>
              <a:defRPr sz="44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zh-CN" altLang="en-US" sz="1335" b="1" spc="200" dirty="0" smtClean="0">
                <a:solidFill>
                  <a:schemeClr val="bg1">
                    <a:lumMod val="75000"/>
                  </a:schemeClr>
                </a:solidFill>
              </a:rPr>
              <a:t>第四章  程序设计基础</a:t>
            </a:r>
            <a:endParaRPr lang="zh-CN" altLang="en-US" sz="1335" b="1" spc="200" dirty="0">
              <a:solidFill>
                <a:schemeClr val="bg1">
                  <a:lumMod val="75000"/>
                </a:schemeClr>
              </a:solidFill>
            </a:endParaRPr>
          </a:p>
        </p:txBody>
      </p:sp>
      <p:cxnSp>
        <p:nvCxnSpPr>
          <p:cNvPr id="21" name="直接连接符 20"/>
          <p:cNvCxnSpPr/>
          <p:nvPr/>
        </p:nvCxnSpPr>
        <p:spPr>
          <a:xfrm>
            <a:off x="4542803" y="548680"/>
            <a:ext cx="7649197" cy="0"/>
          </a:xfrm>
          <a:prstGeom prst="line">
            <a:avLst/>
          </a:prstGeom>
          <a:ln w="1905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19"/>
          <p:cNvSpPr txBox="1"/>
          <p:nvPr/>
        </p:nvSpPr>
        <p:spPr>
          <a:xfrm>
            <a:off x="6959600" y="104775"/>
            <a:ext cx="5281613" cy="444500"/>
          </a:xfrm>
          <a:prstGeom prst="rect">
            <a:avLst/>
          </a:prstGeom>
        </p:spPr>
        <p:txBody>
          <a:bodyPr lIns="121920" tIns="60960" rIns="121920" bIns="60960" anchor="ctr"/>
          <a:lstStyle>
            <a:defPPr>
              <a:defRPr lang="zh-CN"/>
            </a:defPPr>
            <a:lvl1pPr algn="ctr" defTabSz="914400">
              <a:lnSpc>
                <a:spcPct val="100000"/>
              </a:lnSpc>
              <a:spcBef>
                <a:spcPct val="0"/>
              </a:spcBef>
              <a:buNone/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sz="1335" dirty="0" smtClean="0">
                <a:solidFill>
                  <a:schemeClr val="bg1">
                    <a:lumMod val="65000"/>
                  </a:schemeClr>
                </a:solidFill>
                <a:sym typeface="+mn-ea"/>
              </a:rPr>
              <a:t>4.1  程序设计语言的基础知识</a:t>
            </a:r>
            <a:endParaRPr lang="zh-CN" altLang="en-US" sz="1335" spc="200" dirty="0" smtClean="0">
              <a:solidFill>
                <a:schemeClr val="bg1">
                  <a:lumMod val="65000"/>
                </a:schemeClr>
              </a:solidFill>
              <a:sym typeface="+mn-ea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441" y="1628800"/>
            <a:ext cx="8996610" cy="3075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432" y="4581128"/>
            <a:ext cx="9060549" cy="1822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3" name="直接连接符 12"/>
          <p:cNvCxnSpPr/>
          <p:nvPr/>
        </p:nvCxnSpPr>
        <p:spPr>
          <a:xfrm>
            <a:off x="687836" y="1220755"/>
            <a:ext cx="65287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矩形 13"/>
          <p:cNvSpPr/>
          <p:nvPr/>
        </p:nvSpPr>
        <p:spPr>
          <a:xfrm>
            <a:off x="671399" y="870396"/>
            <a:ext cx="1022620" cy="384043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8" rIns="91430" bIns="45718" rtlCol="0" anchor="ctr"/>
          <a:p>
            <a:pPr algn="ctr"/>
            <a:endParaRPr lang="zh-CN" altLang="en-US" sz="240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727241" y="836713"/>
            <a:ext cx="838671" cy="415494"/>
          </a:xfrm>
          <a:prstGeom prst="rect">
            <a:avLst/>
          </a:prstGeom>
        </p:spPr>
        <p:txBody>
          <a:bodyPr wrap="none" lIns="91430" tIns="45718" rIns="91430" bIns="45718">
            <a:spAutoFit/>
          </a:bodyPr>
          <a:p>
            <a:r>
              <a:rPr lang="en-US" altLang="zh-CN" sz="21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4.1.4</a:t>
            </a:r>
            <a:endParaRPr lang="en-US" altLang="zh-CN" sz="2100" b="1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1678291" y="870396"/>
            <a:ext cx="9842312" cy="38404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8" rIns="91430" bIns="45718" rtlCol="0" anchor="ctr"/>
          <a:p>
            <a:pPr algn="ctr"/>
            <a:endParaRPr lang="zh-CN" altLang="en-US" sz="240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1813023" y="836712"/>
            <a:ext cx="1959683" cy="415494"/>
          </a:xfrm>
          <a:prstGeom prst="rect">
            <a:avLst/>
          </a:prstGeom>
        </p:spPr>
        <p:txBody>
          <a:bodyPr wrap="none" lIns="91430" tIns="45718" rIns="91430" bIns="45718">
            <a:spAutoFit/>
          </a:bodyPr>
          <a:p>
            <a:r>
              <a:rPr lang="en-US" altLang="zh-CN" sz="2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Python</a:t>
            </a:r>
            <a:r>
              <a:rPr lang="zh-CN" altLang="en-US" sz="21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的函数</a:t>
            </a:r>
            <a:endParaRPr lang="zh-CN" altLang="en-US" sz="21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9" name="直接连接符 48"/>
          <p:cNvCxnSpPr/>
          <p:nvPr/>
        </p:nvCxnSpPr>
        <p:spPr>
          <a:xfrm>
            <a:off x="0" y="153459"/>
            <a:ext cx="2398912" cy="0"/>
          </a:xfrm>
          <a:prstGeom prst="line">
            <a:avLst/>
          </a:prstGeom>
          <a:ln w="1905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接连接符 57"/>
          <p:cNvCxnSpPr/>
          <p:nvPr/>
        </p:nvCxnSpPr>
        <p:spPr>
          <a:xfrm>
            <a:off x="2398912" y="153459"/>
            <a:ext cx="184185" cy="192021"/>
          </a:xfrm>
          <a:prstGeom prst="line">
            <a:avLst/>
          </a:prstGeom>
          <a:ln w="1905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接连接符 58"/>
          <p:cNvCxnSpPr/>
          <p:nvPr/>
        </p:nvCxnSpPr>
        <p:spPr>
          <a:xfrm>
            <a:off x="3407701" y="356659"/>
            <a:ext cx="950916" cy="0"/>
          </a:xfrm>
          <a:prstGeom prst="line">
            <a:avLst/>
          </a:prstGeom>
          <a:ln w="1905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接连接符 59"/>
          <p:cNvCxnSpPr/>
          <p:nvPr/>
        </p:nvCxnSpPr>
        <p:spPr>
          <a:xfrm>
            <a:off x="4358617" y="356659"/>
            <a:ext cx="184185" cy="192021"/>
          </a:xfrm>
          <a:prstGeom prst="line">
            <a:avLst/>
          </a:prstGeom>
          <a:ln w="1905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-48260" y="104987"/>
            <a:ext cx="2519680" cy="443653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defPPr>
              <a:defRPr lang="zh-CN"/>
            </a:defPPr>
            <a:lvl1pPr defTabSz="914400">
              <a:lnSpc>
                <a:spcPct val="90000"/>
              </a:lnSpc>
              <a:spcBef>
                <a:spcPct val="0"/>
              </a:spcBef>
              <a:buNone/>
              <a:defRPr sz="44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zh-CN" altLang="en-US" sz="1335" b="1" spc="200" dirty="0" smtClean="0">
                <a:solidFill>
                  <a:schemeClr val="bg1">
                    <a:lumMod val="75000"/>
                  </a:schemeClr>
                </a:solidFill>
              </a:rPr>
              <a:t>第四章  程序设计基础</a:t>
            </a:r>
            <a:endParaRPr lang="zh-CN" altLang="en-US" sz="1335" b="1" spc="200" dirty="0">
              <a:solidFill>
                <a:schemeClr val="bg1">
                  <a:lumMod val="75000"/>
                </a:schemeClr>
              </a:solidFill>
            </a:endParaRPr>
          </a:p>
        </p:txBody>
      </p:sp>
      <p:cxnSp>
        <p:nvCxnSpPr>
          <p:cNvPr id="21" name="直接连接符 20"/>
          <p:cNvCxnSpPr/>
          <p:nvPr/>
        </p:nvCxnSpPr>
        <p:spPr>
          <a:xfrm>
            <a:off x="4542803" y="548680"/>
            <a:ext cx="7649197" cy="0"/>
          </a:xfrm>
          <a:prstGeom prst="line">
            <a:avLst/>
          </a:prstGeom>
          <a:ln w="1905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组合 14"/>
          <p:cNvGrpSpPr>
            <a:grpSpLocks noChangeAspect="1"/>
          </p:cNvGrpSpPr>
          <p:nvPr/>
        </p:nvGrpSpPr>
        <p:grpSpPr>
          <a:xfrm>
            <a:off x="369227" y="692696"/>
            <a:ext cx="2459620" cy="432000"/>
            <a:chOff x="279438" y="2205351"/>
            <a:chExt cx="2105499" cy="369803"/>
          </a:xfrm>
        </p:grpSpPr>
        <p:sp>
          <p:nvSpPr>
            <p:cNvPr id="16" name="ValueShape1"/>
            <p:cNvSpPr/>
            <p:nvPr/>
          </p:nvSpPr>
          <p:spPr bwMode="auto">
            <a:xfrm>
              <a:off x="749731" y="2205351"/>
              <a:ext cx="1045641" cy="369803"/>
            </a:xfrm>
            <a:prstGeom prst="roundRect">
              <a:avLst>
                <a:gd name="adj" fmla="val 0"/>
              </a:avLst>
            </a:prstGeom>
            <a:solidFill>
              <a:schemeClr val="accent4"/>
            </a:solidFill>
            <a:ln>
              <a:noFill/>
            </a:ln>
          </p:spPr>
          <p:txBody>
            <a:bodyPr vert="horz" wrap="square" lIns="121920" tIns="60960" rIns="121920" bIns="60960" numCol="1" rtlCol="0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zh-CN" altLang="en-US"/>
            </a:p>
          </p:txBody>
        </p:sp>
        <p:sp>
          <p:nvSpPr>
            <p:cNvPr id="17" name="ValueBack1"/>
            <p:cNvSpPr/>
            <p:nvPr/>
          </p:nvSpPr>
          <p:spPr>
            <a:xfrm>
              <a:off x="279438" y="2205351"/>
              <a:ext cx="476182" cy="369803"/>
            </a:xfrm>
            <a:custGeom>
              <a:avLst/>
              <a:gdLst>
                <a:gd name="connsiteX0" fmla="*/ 199886 w 933935"/>
                <a:gd name="connsiteY0" fmla="*/ 0 h 725295"/>
                <a:gd name="connsiteX1" fmla="*/ 933935 w 933935"/>
                <a:gd name="connsiteY1" fmla="*/ 0 h 725295"/>
                <a:gd name="connsiteX2" fmla="*/ 933935 w 933935"/>
                <a:gd name="connsiteY2" fmla="*/ 725295 h 725295"/>
                <a:gd name="connsiteX3" fmla="*/ 198769 w 933935"/>
                <a:gd name="connsiteY3" fmla="*/ 725295 h 725295"/>
                <a:gd name="connsiteX4" fmla="*/ 137352 w 933935"/>
                <a:gd name="connsiteY4" fmla="*/ 678707 h 725295"/>
                <a:gd name="connsiteX5" fmla="*/ 137352 w 933935"/>
                <a:gd name="connsiteY5" fmla="*/ 469059 h 725295"/>
                <a:gd name="connsiteX6" fmla="*/ 0 w 933935"/>
                <a:gd name="connsiteY6" fmla="*/ 358941 h 725295"/>
                <a:gd name="connsiteX7" fmla="*/ 138468 w 933935"/>
                <a:gd name="connsiteY7" fmla="*/ 255177 h 725295"/>
                <a:gd name="connsiteX8" fmla="*/ 138468 w 933935"/>
                <a:gd name="connsiteY8" fmla="*/ 46588 h 725295"/>
                <a:gd name="connsiteX9" fmla="*/ 199886 w 933935"/>
                <a:gd name="connsiteY9" fmla="*/ 0 h 7252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33935" h="725295">
                  <a:moveTo>
                    <a:pt x="199886" y="0"/>
                  </a:moveTo>
                  <a:lnTo>
                    <a:pt x="933935" y="0"/>
                  </a:lnTo>
                  <a:lnTo>
                    <a:pt x="933935" y="725295"/>
                  </a:lnTo>
                  <a:lnTo>
                    <a:pt x="198769" y="725295"/>
                  </a:lnTo>
                  <a:cubicBezTo>
                    <a:pt x="165269" y="725295"/>
                    <a:pt x="137352" y="704118"/>
                    <a:pt x="137352" y="678707"/>
                  </a:cubicBezTo>
                  <a:lnTo>
                    <a:pt x="137352" y="469059"/>
                  </a:lnTo>
                  <a:lnTo>
                    <a:pt x="0" y="358941"/>
                  </a:lnTo>
                  <a:lnTo>
                    <a:pt x="138468" y="255177"/>
                  </a:lnTo>
                  <a:lnTo>
                    <a:pt x="138468" y="46588"/>
                  </a:lnTo>
                  <a:cubicBezTo>
                    <a:pt x="138468" y="21177"/>
                    <a:pt x="166385" y="0"/>
                    <a:pt x="199886" y="0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11156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8" name="open-folder-black-and-white-variant_32527"/>
            <p:cNvSpPr>
              <a:spLocks noChangeAspect="1"/>
            </p:cNvSpPr>
            <p:nvPr/>
          </p:nvSpPr>
          <p:spPr bwMode="auto">
            <a:xfrm>
              <a:off x="415702" y="2250137"/>
              <a:ext cx="288393" cy="263802"/>
            </a:xfrm>
            <a:custGeom>
              <a:avLst/>
              <a:gdLst>
                <a:gd name="connsiteX0" fmla="*/ 253821 w 609124"/>
                <a:gd name="connsiteY0" fmla="*/ 346713 h 557185"/>
                <a:gd name="connsiteX1" fmla="*/ 83547 w 609124"/>
                <a:gd name="connsiteY1" fmla="*/ 517834 h 557185"/>
                <a:gd name="connsiteX2" fmla="*/ 83547 w 609124"/>
                <a:gd name="connsiteY2" fmla="*/ 524901 h 557185"/>
                <a:gd name="connsiteX3" fmla="*/ 87016 w 609124"/>
                <a:gd name="connsiteY3" fmla="*/ 526425 h 557185"/>
                <a:gd name="connsiteX4" fmla="*/ 90485 w 609124"/>
                <a:gd name="connsiteY4" fmla="*/ 524901 h 557185"/>
                <a:gd name="connsiteX5" fmla="*/ 260899 w 609124"/>
                <a:gd name="connsiteY5" fmla="*/ 353779 h 557185"/>
                <a:gd name="connsiteX6" fmla="*/ 260899 w 609124"/>
                <a:gd name="connsiteY6" fmla="*/ 346713 h 557185"/>
                <a:gd name="connsiteX7" fmla="*/ 253821 w 609124"/>
                <a:gd name="connsiteY7" fmla="*/ 346713 h 557185"/>
                <a:gd name="connsiteX8" fmla="*/ 229675 w 609124"/>
                <a:gd name="connsiteY8" fmla="*/ 330640 h 557185"/>
                <a:gd name="connsiteX9" fmla="*/ 57457 w 609124"/>
                <a:gd name="connsiteY9" fmla="*/ 498020 h 557185"/>
                <a:gd name="connsiteX10" fmla="*/ 57318 w 609124"/>
                <a:gd name="connsiteY10" fmla="*/ 504948 h 557185"/>
                <a:gd name="connsiteX11" fmla="*/ 60927 w 609124"/>
                <a:gd name="connsiteY11" fmla="*/ 506472 h 557185"/>
                <a:gd name="connsiteX12" fmla="*/ 64396 w 609124"/>
                <a:gd name="connsiteY12" fmla="*/ 505087 h 557185"/>
                <a:gd name="connsiteX13" fmla="*/ 236614 w 609124"/>
                <a:gd name="connsiteY13" fmla="*/ 337706 h 557185"/>
                <a:gd name="connsiteX14" fmla="*/ 236752 w 609124"/>
                <a:gd name="connsiteY14" fmla="*/ 330640 h 557185"/>
                <a:gd name="connsiteX15" fmla="*/ 229675 w 609124"/>
                <a:gd name="connsiteY15" fmla="*/ 330640 h 557185"/>
                <a:gd name="connsiteX16" fmla="*/ 214132 w 609124"/>
                <a:gd name="connsiteY16" fmla="*/ 313874 h 557185"/>
                <a:gd name="connsiteX17" fmla="*/ 31507 w 609124"/>
                <a:gd name="connsiteY17" fmla="*/ 471694 h 557185"/>
                <a:gd name="connsiteX18" fmla="*/ 31090 w 609124"/>
                <a:gd name="connsiteY18" fmla="*/ 478760 h 557185"/>
                <a:gd name="connsiteX19" fmla="*/ 34837 w 609124"/>
                <a:gd name="connsiteY19" fmla="*/ 480423 h 557185"/>
                <a:gd name="connsiteX20" fmla="*/ 38029 w 609124"/>
                <a:gd name="connsiteY20" fmla="*/ 479176 h 557185"/>
                <a:gd name="connsiteX21" fmla="*/ 220655 w 609124"/>
                <a:gd name="connsiteY21" fmla="*/ 321356 h 557185"/>
                <a:gd name="connsiteX22" fmla="*/ 221071 w 609124"/>
                <a:gd name="connsiteY22" fmla="*/ 314428 h 557185"/>
                <a:gd name="connsiteX23" fmla="*/ 214132 w 609124"/>
                <a:gd name="connsiteY23" fmla="*/ 313874 h 557185"/>
                <a:gd name="connsiteX24" fmla="*/ 46633 w 609124"/>
                <a:gd name="connsiteY24" fmla="*/ 165051 h 557185"/>
                <a:gd name="connsiteX25" fmla="*/ 53847 w 609124"/>
                <a:gd name="connsiteY25" fmla="*/ 167545 h 557185"/>
                <a:gd name="connsiteX26" fmla="*/ 118502 w 609124"/>
                <a:gd name="connsiteY26" fmla="*/ 224644 h 557185"/>
                <a:gd name="connsiteX27" fmla="*/ 119612 w 609124"/>
                <a:gd name="connsiteY27" fmla="*/ 238365 h 557185"/>
                <a:gd name="connsiteX28" fmla="*/ 84787 w 609124"/>
                <a:gd name="connsiteY28" fmla="*/ 280635 h 557185"/>
                <a:gd name="connsiteX29" fmla="*/ 77989 w 609124"/>
                <a:gd name="connsiteY29" fmla="*/ 284238 h 557185"/>
                <a:gd name="connsiteX30" fmla="*/ 77018 w 609124"/>
                <a:gd name="connsiteY30" fmla="*/ 284238 h 557185"/>
                <a:gd name="connsiteX31" fmla="*/ 70635 w 609124"/>
                <a:gd name="connsiteY31" fmla="*/ 281882 h 557185"/>
                <a:gd name="connsiteX32" fmla="*/ 3483 w 609124"/>
                <a:gd name="connsiteY32" fmla="*/ 224783 h 557185"/>
                <a:gd name="connsiteX33" fmla="*/ 15 w 609124"/>
                <a:gd name="connsiteY33" fmla="*/ 217853 h 557185"/>
                <a:gd name="connsiteX34" fmla="*/ 2512 w 609124"/>
                <a:gd name="connsiteY34" fmla="*/ 210647 h 557185"/>
                <a:gd name="connsiteX35" fmla="*/ 39834 w 609124"/>
                <a:gd name="connsiteY35" fmla="*/ 168377 h 557185"/>
                <a:gd name="connsiteX36" fmla="*/ 46633 w 609124"/>
                <a:gd name="connsiteY36" fmla="*/ 165051 h 557185"/>
                <a:gd name="connsiteX37" fmla="*/ 549131 w 609124"/>
                <a:gd name="connsiteY37" fmla="*/ 12507 h 557185"/>
                <a:gd name="connsiteX38" fmla="*/ 561482 w 609124"/>
                <a:gd name="connsiteY38" fmla="*/ 12507 h 557185"/>
                <a:gd name="connsiteX39" fmla="*/ 581049 w 609124"/>
                <a:gd name="connsiteY39" fmla="*/ 28164 h 557185"/>
                <a:gd name="connsiteX40" fmla="*/ 584657 w 609124"/>
                <a:gd name="connsiteY40" fmla="*/ 34953 h 557185"/>
                <a:gd name="connsiteX41" fmla="*/ 582298 w 609124"/>
                <a:gd name="connsiteY41" fmla="*/ 42297 h 557185"/>
                <a:gd name="connsiteX42" fmla="*/ 529842 w 609124"/>
                <a:gd name="connsiteY42" fmla="*/ 104510 h 557185"/>
                <a:gd name="connsiteX43" fmla="*/ 522625 w 609124"/>
                <a:gd name="connsiteY43" fmla="*/ 107974 h 557185"/>
                <a:gd name="connsiteX44" fmla="*/ 522209 w 609124"/>
                <a:gd name="connsiteY44" fmla="*/ 107974 h 557185"/>
                <a:gd name="connsiteX45" fmla="*/ 515132 w 609124"/>
                <a:gd name="connsiteY45" fmla="*/ 105065 h 557185"/>
                <a:gd name="connsiteX46" fmla="*/ 508054 w 609124"/>
                <a:gd name="connsiteY46" fmla="*/ 97998 h 557185"/>
                <a:gd name="connsiteX47" fmla="*/ 365395 w 609124"/>
                <a:gd name="connsiteY47" fmla="*/ 229630 h 557185"/>
                <a:gd name="connsiteX48" fmla="*/ 434643 w 609124"/>
                <a:gd name="connsiteY48" fmla="*/ 297108 h 557185"/>
                <a:gd name="connsiteX49" fmla="*/ 604640 w 609124"/>
                <a:gd name="connsiteY49" fmla="*/ 459916 h 557185"/>
                <a:gd name="connsiteX50" fmla="*/ 606861 w 609124"/>
                <a:gd name="connsiteY50" fmla="*/ 463103 h 557185"/>
                <a:gd name="connsiteX51" fmla="*/ 580910 w 609124"/>
                <a:gd name="connsiteY51" fmla="*/ 529196 h 557185"/>
                <a:gd name="connsiteX52" fmla="*/ 526789 w 609124"/>
                <a:gd name="connsiteY52" fmla="*/ 557185 h 557185"/>
                <a:gd name="connsiteX53" fmla="*/ 512217 w 609124"/>
                <a:gd name="connsiteY53" fmla="*/ 553582 h 557185"/>
                <a:gd name="connsiteX54" fmla="*/ 509997 w 609124"/>
                <a:gd name="connsiteY54" fmla="*/ 551781 h 557185"/>
                <a:gd name="connsiteX55" fmla="*/ 281021 w 609124"/>
                <a:gd name="connsiteY55" fmla="*/ 307500 h 557185"/>
                <a:gd name="connsiteX56" fmla="*/ 274915 w 609124"/>
                <a:gd name="connsiteY56" fmla="*/ 313181 h 557185"/>
                <a:gd name="connsiteX57" fmla="*/ 299478 w 609124"/>
                <a:gd name="connsiteY57" fmla="*/ 337984 h 557185"/>
                <a:gd name="connsiteX58" fmla="*/ 299478 w 609124"/>
                <a:gd name="connsiteY58" fmla="*/ 351978 h 557185"/>
                <a:gd name="connsiteX59" fmla="*/ 98950 w 609124"/>
                <a:gd name="connsiteY59" fmla="*/ 552058 h 557185"/>
                <a:gd name="connsiteX60" fmla="*/ 96869 w 609124"/>
                <a:gd name="connsiteY60" fmla="*/ 553582 h 557185"/>
                <a:gd name="connsiteX61" fmla="*/ 82298 w 609124"/>
                <a:gd name="connsiteY61" fmla="*/ 557185 h 557185"/>
                <a:gd name="connsiteX62" fmla="*/ 28315 w 609124"/>
                <a:gd name="connsiteY62" fmla="*/ 529196 h 557185"/>
                <a:gd name="connsiteX63" fmla="*/ 2364 w 609124"/>
                <a:gd name="connsiteY63" fmla="*/ 463103 h 557185"/>
                <a:gd name="connsiteX64" fmla="*/ 5001 w 609124"/>
                <a:gd name="connsiteY64" fmla="*/ 459500 h 557185"/>
                <a:gd name="connsiteX65" fmla="*/ 222320 w 609124"/>
                <a:gd name="connsiteY65" fmla="*/ 272999 h 557185"/>
                <a:gd name="connsiteX66" fmla="*/ 235920 w 609124"/>
                <a:gd name="connsiteY66" fmla="*/ 273553 h 557185"/>
                <a:gd name="connsiteX67" fmla="*/ 261038 w 609124"/>
                <a:gd name="connsiteY67" fmla="*/ 298910 h 557185"/>
                <a:gd name="connsiteX68" fmla="*/ 267560 w 609124"/>
                <a:gd name="connsiteY68" fmla="*/ 292952 h 557185"/>
                <a:gd name="connsiteX69" fmla="*/ 215936 w 609124"/>
                <a:gd name="connsiteY69" fmla="*/ 237943 h 557185"/>
                <a:gd name="connsiteX70" fmla="*/ 213300 w 609124"/>
                <a:gd name="connsiteY70" fmla="*/ 230600 h 557185"/>
                <a:gd name="connsiteX71" fmla="*/ 216630 w 609124"/>
                <a:gd name="connsiteY71" fmla="*/ 223672 h 557185"/>
                <a:gd name="connsiteX72" fmla="*/ 285045 w 609124"/>
                <a:gd name="connsiteY72" fmla="*/ 164091 h 557185"/>
                <a:gd name="connsiteX73" fmla="*/ 298506 w 609124"/>
                <a:gd name="connsiteY73" fmla="*/ 164368 h 557185"/>
                <a:gd name="connsiteX74" fmla="*/ 351102 w 609124"/>
                <a:gd name="connsiteY74" fmla="*/ 215774 h 557185"/>
                <a:gd name="connsiteX75" fmla="*/ 493899 w 609124"/>
                <a:gd name="connsiteY75" fmla="*/ 84004 h 557185"/>
                <a:gd name="connsiteX76" fmla="*/ 486544 w 609124"/>
                <a:gd name="connsiteY76" fmla="*/ 76521 h 557185"/>
                <a:gd name="connsiteX77" fmla="*/ 483630 w 609124"/>
                <a:gd name="connsiteY77" fmla="*/ 69039 h 557185"/>
                <a:gd name="connsiteX78" fmla="*/ 487377 w 609124"/>
                <a:gd name="connsiteY78" fmla="*/ 61834 h 557185"/>
                <a:gd name="connsiteX79" fmla="*/ 270647 w 609124"/>
                <a:gd name="connsiteY79" fmla="*/ 0 h 557185"/>
                <a:gd name="connsiteX80" fmla="*/ 367239 w 609124"/>
                <a:gd name="connsiteY80" fmla="*/ 36036 h 557185"/>
                <a:gd name="connsiteX81" fmla="*/ 369875 w 609124"/>
                <a:gd name="connsiteY81" fmla="*/ 46846 h 557185"/>
                <a:gd name="connsiteX82" fmla="*/ 360716 w 609124"/>
                <a:gd name="connsiteY82" fmla="*/ 53360 h 557185"/>
                <a:gd name="connsiteX83" fmla="*/ 348226 w 609124"/>
                <a:gd name="connsiteY83" fmla="*/ 53360 h 557185"/>
                <a:gd name="connsiteX84" fmla="*/ 344062 w 609124"/>
                <a:gd name="connsiteY84" fmla="*/ 53360 h 557185"/>
                <a:gd name="connsiteX85" fmla="*/ 249969 w 609124"/>
                <a:gd name="connsiteY85" fmla="*/ 100761 h 557185"/>
                <a:gd name="connsiteX86" fmla="*/ 274950 w 609124"/>
                <a:gd name="connsiteY86" fmla="*/ 150795 h 557185"/>
                <a:gd name="connsiteX87" fmla="*/ 272868 w 609124"/>
                <a:gd name="connsiteY87" fmla="*/ 162576 h 557185"/>
                <a:gd name="connsiteX88" fmla="*/ 213192 w 609124"/>
                <a:gd name="connsiteY88" fmla="*/ 217183 h 557185"/>
                <a:gd name="connsiteX89" fmla="*/ 206392 w 609124"/>
                <a:gd name="connsiteY89" fmla="*/ 219817 h 557185"/>
                <a:gd name="connsiteX90" fmla="*/ 200702 w 609124"/>
                <a:gd name="connsiteY90" fmla="*/ 218015 h 557185"/>
                <a:gd name="connsiteX91" fmla="*/ 160733 w 609124"/>
                <a:gd name="connsiteY91" fmla="*/ 204848 h 557185"/>
                <a:gd name="connsiteX92" fmla="*/ 135892 w 609124"/>
                <a:gd name="connsiteY92" fmla="*/ 213996 h 557185"/>
                <a:gd name="connsiteX93" fmla="*/ 128814 w 609124"/>
                <a:gd name="connsiteY93" fmla="*/ 219401 h 557185"/>
                <a:gd name="connsiteX94" fmla="*/ 120348 w 609124"/>
                <a:gd name="connsiteY94" fmla="*/ 217322 h 557185"/>
                <a:gd name="connsiteX95" fmla="*/ 58175 w 609124"/>
                <a:gd name="connsiteY95" fmla="*/ 162714 h 557185"/>
                <a:gd name="connsiteX96" fmla="*/ 54705 w 609124"/>
                <a:gd name="connsiteY96" fmla="*/ 155507 h 557185"/>
                <a:gd name="connsiteX97" fmla="*/ 57619 w 609124"/>
                <a:gd name="connsiteY97" fmla="*/ 148162 h 557185"/>
                <a:gd name="connsiteX98" fmla="*/ 100503 w 609124"/>
                <a:gd name="connsiteY98" fmla="*/ 83852 h 557185"/>
                <a:gd name="connsiteX99" fmla="*/ 270647 w 609124"/>
                <a:gd name="connsiteY99" fmla="*/ 0 h 5571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</a:cxnLst>
              <a:rect l="l" t="t" r="r" b="b"/>
              <a:pathLst>
                <a:path w="609124" h="557185">
                  <a:moveTo>
                    <a:pt x="253821" y="346713"/>
                  </a:moveTo>
                  <a:lnTo>
                    <a:pt x="83547" y="517834"/>
                  </a:lnTo>
                  <a:cubicBezTo>
                    <a:pt x="81604" y="519774"/>
                    <a:pt x="81604" y="522961"/>
                    <a:pt x="83547" y="524901"/>
                  </a:cubicBezTo>
                  <a:cubicBezTo>
                    <a:pt x="84518" y="525870"/>
                    <a:pt x="85767" y="526425"/>
                    <a:pt x="87016" y="526425"/>
                  </a:cubicBezTo>
                  <a:cubicBezTo>
                    <a:pt x="88265" y="526425"/>
                    <a:pt x="89514" y="525870"/>
                    <a:pt x="90485" y="524901"/>
                  </a:cubicBezTo>
                  <a:lnTo>
                    <a:pt x="260899" y="353779"/>
                  </a:lnTo>
                  <a:cubicBezTo>
                    <a:pt x="262842" y="351840"/>
                    <a:pt x="262842" y="348653"/>
                    <a:pt x="260899" y="346713"/>
                  </a:cubicBezTo>
                  <a:cubicBezTo>
                    <a:pt x="258956" y="344773"/>
                    <a:pt x="255764" y="344773"/>
                    <a:pt x="253821" y="346713"/>
                  </a:cubicBezTo>
                  <a:close/>
                  <a:moveTo>
                    <a:pt x="229675" y="330640"/>
                  </a:moveTo>
                  <a:lnTo>
                    <a:pt x="57457" y="498020"/>
                  </a:lnTo>
                  <a:cubicBezTo>
                    <a:pt x="55514" y="499960"/>
                    <a:pt x="55514" y="503008"/>
                    <a:pt x="57318" y="504948"/>
                  </a:cubicBezTo>
                  <a:cubicBezTo>
                    <a:pt x="58290" y="506056"/>
                    <a:pt x="59678" y="506472"/>
                    <a:pt x="60927" y="506472"/>
                  </a:cubicBezTo>
                  <a:cubicBezTo>
                    <a:pt x="62176" y="506472"/>
                    <a:pt x="63424" y="506056"/>
                    <a:pt x="64396" y="505087"/>
                  </a:cubicBezTo>
                  <a:lnTo>
                    <a:pt x="236614" y="337706"/>
                  </a:lnTo>
                  <a:cubicBezTo>
                    <a:pt x="238556" y="335767"/>
                    <a:pt x="238556" y="332718"/>
                    <a:pt x="236752" y="330640"/>
                  </a:cubicBezTo>
                  <a:cubicBezTo>
                    <a:pt x="234810" y="328700"/>
                    <a:pt x="231618" y="328700"/>
                    <a:pt x="229675" y="330640"/>
                  </a:cubicBezTo>
                  <a:close/>
                  <a:moveTo>
                    <a:pt x="214132" y="313874"/>
                  </a:moveTo>
                  <a:lnTo>
                    <a:pt x="31507" y="471694"/>
                  </a:lnTo>
                  <a:cubicBezTo>
                    <a:pt x="29425" y="473495"/>
                    <a:pt x="29286" y="476682"/>
                    <a:pt x="31090" y="478760"/>
                  </a:cubicBezTo>
                  <a:cubicBezTo>
                    <a:pt x="32062" y="479869"/>
                    <a:pt x="33449" y="480423"/>
                    <a:pt x="34837" y="480423"/>
                  </a:cubicBezTo>
                  <a:cubicBezTo>
                    <a:pt x="35947" y="480423"/>
                    <a:pt x="37058" y="480007"/>
                    <a:pt x="38029" y="479176"/>
                  </a:cubicBezTo>
                  <a:lnTo>
                    <a:pt x="220655" y="321356"/>
                  </a:lnTo>
                  <a:cubicBezTo>
                    <a:pt x="222736" y="319555"/>
                    <a:pt x="222875" y="316368"/>
                    <a:pt x="221071" y="314428"/>
                  </a:cubicBezTo>
                  <a:cubicBezTo>
                    <a:pt x="219267" y="312350"/>
                    <a:pt x="216214" y="312073"/>
                    <a:pt x="214132" y="313874"/>
                  </a:cubicBezTo>
                  <a:close/>
                  <a:moveTo>
                    <a:pt x="46633" y="165051"/>
                  </a:moveTo>
                  <a:cubicBezTo>
                    <a:pt x="49269" y="164912"/>
                    <a:pt x="51905" y="165744"/>
                    <a:pt x="53847" y="167545"/>
                  </a:cubicBezTo>
                  <a:lnTo>
                    <a:pt x="118502" y="224644"/>
                  </a:lnTo>
                  <a:cubicBezTo>
                    <a:pt x="122526" y="228248"/>
                    <a:pt x="122942" y="234346"/>
                    <a:pt x="119612" y="238365"/>
                  </a:cubicBezTo>
                  <a:lnTo>
                    <a:pt x="84787" y="280635"/>
                  </a:lnTo>
                  <a:cubicBezTo>
                    <a:pt x="83122" y="282714"/>
                    <a:pt x="80625" y="283961"/>
                    <a:pt x="77989" y="284238"/>
                  </a:cubicBezTo>
                  <a:cubicBezTo>
                    <a:pt x="77711" y="284238"/>
                    <a:pt x="77295" y="284238"/>
                    <a:pt x="77018" y="284238"/>
                  </a:cubicBezTo>
                  <a:cubicBezTo>
                    <a:pt x="74659" y="284238"/>
                    <a:pt x="72439" y="283406"/>
                    <a:pt x="70635" y="281882"/>
                  </a:cubicBezTo>
                  <a:lnTo>
                    <a:pt x="3483" y="224783"/>
                  </a:lnTo>
                  <a:cubicBezTo>
                    <a:pt x="1541" y="222981"/>
                    <a:pt x="292" y="220625"/>
                    <a:pt x="15" y="217853"/>
                  </a:cubicBezTo>
                  <a:cubicBezTo>
                    <a:pt x="-124" y="215220"/>
                    <a:pt x="708" y="212587"/>
                    <a:pt x="2512" y="210647"/>
                  </a:cubicBezTo>
                  <a:lnTo>
                    <a:pt x="39834" y="168377"/>
                  </a:lnTo>
                  <a:cubicBezTo>
                    <a:pt x="41499" y="166436"/>
                    <a:pt x="43997" y="165189"/>
                    <a:pt x="46633" y="165051"/>
                  </a:cubicBezTo>
                  <a:close/>
                  <a:moveTo>
                    <a:pt x="549131" y="12507"/>
                  </a:moveTo>
                  <a:cubicBezTo>
                    <a:pt x="552739" y="9597"/>
                    <a:pt x="557874" y="9597"/>
                    <a:pt x="561482" y="12507"/>
                  </a:cubicBezTo>
                  <a:lnTo>
                    <a:pt x="581049" y="28164"/>
                  </a:lnTo>
                  <a:cubicBezTo>
                    <a:pt x="583131" y="29827"/>
                    <a:pt x="584379" y="32321"/>
                    <a:pt x="584657" y="34953"/>
                  </a:cubicBezTo>
                  <a:cubicBezTo>
                    <a:pt x="584935" y="37586"/>
                    <a:pt x="584102" y="40357"/>
                    <a:pt x="582298" y="42297"/>
                  </a:cubicBezTo>
                  <a:lnTo>
                    <a:pt x="529842" y="104510"/>
                  </a:lnTo>
                  <a:cubicBezTo>
                    <a:pt x="528038" y="106589"/>
                    <a:pt x="525401" y="107974"/>
                    <a:pt x="522625" y="107974"/>
                  </a:cubicBezTo>
                  <a:cubicBezTo>
                    <a:pt x="522487" y="107974"/>
                    <a:pt x="522348" y="107974"/>
                    <a:pt x="522209" y="107974"/>
                  </a:cubicBezTo>
                  <a:cubicBezTo>
                    <a:pt x="519572" y="107974"/>
                    <a:pt x="517074" y="107004"/>
                    <a:pt x="515132" y="105065"/>
                  </a:cubicBezTo>
                  <a:lnTo>
                    <a:pt x="508054" y="97998"/>
                  </a:lnTo>
                  <a:lnTo>
                    <a:pt x="365395" y="229630"/>
                  </a:lnTo>
                  <a:lnTo>
                    <a:pt x="434643" y="297108"/>
                  </a:lnTo>
                  <a:lnTo>
                    <a:pt x="604640" y="459916"/>
                  </a:lnTo>
                  <a:cubicBezTo>
                    <a:pt x="605612" y="460747"/>
                    <a:pt x="606306" y="461856"/>
                    <a:pt x="606861" y="463103"/>
                  </a:cubicBezTo>
                  <a:cubicBezTo>
                    <a:pt x="614077" y="479869"/>
                    <a:pt x="603669" y="506472"/>
                    <a:pt x="580910" y="529196"/>
                  </a:cubicBezTo>
                  <a:cubicBezTo>
                    <a:pt x="563563" y="546516"/>
                    <a:pt x="542886" y="557185"/>
                    <a:pt x="526789" y="557185"/>
                  </a:cubicBezTo>
                  <a:cubicBezTo>
                    <a:pt x="521376" y="557185"/>
                    <a:pt x="516381" y="556076"/>
                    <a:pt x="512217" y="553582"/>
                  </a:cubicBezTo>
                  <a:cubicBezTo>
                    <a:pt x="511385" y="553167"/>
                    <a:pt x="510691" y="552474"/>
                    <a:pt x="509997" y="551781"/>
                  </a:cubicBezTo>
                  <a:lnTo>
                    <a:pt x="281021" y="307500"/>
                  </a:lnTo>
                  <a:lnTo>
                    <a:pt x="274915" y="313181"/>
                  </a:lnTo>
                  <a:lnTo>
                    <a:pt x="299478" y="337984"/>
                  </a:lnTo>
                  <a:cubicBezTo>
                    <a:pt x="303364" y="341863"/>
                    <a:pt x="303364" y="348098"/>
                    <a:pt x="299478" y="351978"/>
                  </a:cubicBezTo>
                  <a:lnTo>
                    <a:pt x="98950" y="552058"/>
                  </a:lnTo>
                  <a:cubicBezTo>
                    <a:pt x="98395" y="552612"/>
                    <a:pt x="97701" y="553167"/>
                    <a:pt x="96869" y="553582"/>
                  </a:cubicBezTo>
                  <a:cubicBezTo>
                    <a:pt x="92706" y="555938"/>
                    <a:pt x="87849" y="557185"/>
                    <a:pt x="82298" y="557185"/>
                  </a:cubicBezTo>
                  <a:cubicBezTo>
                    <a:pt x="66339" y="557185"/>
                    <a:pt x="45523" y="546516"/>
                    <a:pt x="28315" y="529196"/>
                  </a:cubicBezTo>
                  <a:cubicBezTo>
                    <a:pt x="5556" y="506472"/>
                    <a:pt x="-4852" y="479869"/>
                    <a:pt x="2364" y="463103"/>
                  </a:cubicBezTo>
                  <a:cubicBezTo>
                    <a:pt x="2919" y="461717"/>
                    <a:pt x="3891" y="460470"/>
                    <a:pt x="5001" y="459500"/>
                  </a:cubicBezTo>
                  <a:lnTo>
                    <a:pt x="222320" y="272999"/>
                  </a:lnTo>
                  <a:cubicBezTo>
                    <a:pt x="226206" y="269674"/>
                    <a:pt x="232173" y="269951"/>
                    <a:pt x="235920" y="273553"/>
                  </a:cubicBezTo>
                  <a:lnTo>
                    <a:pt x="261038" y="298910"/>
                  </a:lnTo>
                  <a:lnTo>
                    <a:pt x="267560" y="292952"/>
                  </a:lnTo>
                  <a:lnTo>
                    <a:pt x="215936" y="237943"/>
                  </a:lnTo>
                  <a:cubicBezTo>
                    <a:pt x="214132" y="235865"/>
                    <a:pt x="213161" y="233371"/>
                    <a:pt x="213300" y="230600"/>
                  </a:cubicBezTo>
                  <a:cubicBezTo>
                    <a:pt x="213438" y="227967"/>
                    <a:pt x="214549" y="225334"/>
                    <a:pt x="216630" y="223672"/>
                  </a:cubicBezTo>
                  <a:lnTo>
                    <a:pt x="285045" y="164091"/>
                  </a:lnTo>
                  <a:cubicBezTo>
                    <a:pt x="288931" y="160627"/>
                    <a:pt x="294760" y="160766"/>
                    <a:pt x="298506" y="164368"/>
                  </a:cubicBezTo>
                  <a:lnTo>
                    <a:pt x="351102" y="215774"/>
                  </a:lnTo>
                  <a:lnTo>
                    <a:pt x="493899" y="84004"/>
                  </a:lnTo>
                  <a:lnTo>
                    <a:pt x="486544" y="76521"/>
                  </a:lnTo>
                  <a:cubicBezTo>
                    <a:pt x="484601" y="74582"/>
                    <a:pt x="483491" y="71810"/>
                    <a:pt x="483630" y="69039"/>
                  </a:cubicBezTo>
                  <a:cubicBezTo>
                    <a:pt x="483769" y="66129"/>
                    <a:pt x="485157" y="63497"/>
                    <a:pt x="487377" y="61834"/>
                  </a:cubicBezTo>
                  <a:close/>
                  <a:moveTo>
                    <a:pt x="270647" y="0"/>
                  </a:moveTo>
                  <a:cubicBezTo>
                    <a:pt x="308673" y="0"/>
                    <a:pt x="341148" y="12197"/>
                    <a:pt x="367239" y="36036"/>
                  </a:cubicBezTo>
                  <a:cubicBezTo>
                    <a:pt x="370292" y="38808"/>
                    <a:pt x="371402" y="43104"/>
                    <a:pt x="369875" y="46846"/>
                  </a:cubicBezTo>
                  <a:cubicBezTo>
                    <a:pt x="368349" y="50727"/>
                    <a:pt x="364741" y="53222"/>
                    <a:pt x="360716" y="53360"/>
                  </a:cubicBezTo>
                  <a:lnTo>
                    <a:pt x="348226" y="53360"/>
                  </a:lnTo>
                  <a:cubicBezTo>
                    <a:pt x="347393" y="53360"/>
                    <a:pt x="346144" y="53360"/>
                    <a:pt x="344062" y="53360"/>
                  </a:cubicBezTo>
                  <a:cubicBezTo>
                    <a:pt x="328241" y="53360"/>
                    <a:pt x="276060" y="56825"/>
                    <a:pt x="249969" y="100761"/>
                  </a:cubicBezTo>
                  <a:lnTo>
                    <a:pt x="274950" y="150795"/>
                  </a:lnTo>
                  <a:cubicBezTo>
                    <a:pt x="277031" y="154676"/>
                    <a:pt x="276060" y="159527"/>
                    <a:pt x="272868" y="162576"/>
                  </a:cubicBezTo>
                  <a:lnTo>
                    <a:pt x="213192" y="217183"/>
                  </a:lnTo>
                  <a:cubicBezTo>
                    <a:pt x="211249" y="218847"/>
                    <a:pt x="208890" y="219817"/>
                    <a:pt x="206392" y="219817"/>
                  </a:cubicBezTo>
                  <a:cubicBezTo>
                    <a:pt x="204449" y="219817"/>
                    <a:pt x="202367" y="219124"/>
                    <a:pt x="200702" y="218015"/>
                  </a:cubicBezTo>
                  <a:cubicBezTo>
                    <a:pt x="200563" y="217876"/>
                    <a:pt x="184881" y="207066"/>
                    <a:pt x="160733" y="204848"/>
                  </a:cubicBezTo>
                  <a:cubicBezTo>
                    <a:pt x="141998" y="203185"/>
                    <a:pt x="136447" y="212887"/>
                    <a:pt x="135892" y="213996"/>
                  </a:cubicBezTo>
                  <a:cubicBezTo>
                    <a:pt x="134504" y="216768"/>
                    <a:pt x="131867" y="218847"/>
                    <a:pt x="128814" y="219401"/>
                  </a:cubicBezTo>
                  <a:cubicBezTo>
                    <a:pt x="125761" y="220094"/>
                    <a:pt x="122569" y="219401"/>
                    <a:pt x="120348" y="217322"/>
                  </a:cubicBezTo>
                  <a:lnTo>
                    <a:pt x="58175" y="162714"/>
                  </a:lnTo>
                  <a:cubicBezTo>
                    <a:pt x="56093" y="160774"/>
                    <a:pt x="54844" y="158279"/>
                    <a:pt x="54705" y="155507"/>
                  </a:cubicBezTo>
                  <a:cubicBezTo>
                    <a:pt x="54705" y="152735"/>
                    <a:pt x="55676" y="150102"/>
                    <a:pt x="57619" y="148162"/>
                  </a:cubicBezTo>
                  <a:cubicBezTo>
                    <a:pt x="57897" y="147884"/>
                    <a:pt x="81628" y="123907"/>
                    <a:pt x="100503" y="83852"/>
                  </a:cubicBezTo>
                  <a:cubicBezTo>
                    <a:pt x="116324" y="50173"/>
                    <a:pt x="194873" y="0"/>
                    <a:pt x="270647" y="0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0" name="musical-volume_13583"/>
            <p:cNvSpPr>
              <a:spLocks noChangeAspect="1"/>
            </p:cNvSpPr>
            <p:nvPr/>
          </p:nvSpPr>
          <p:spPr bwMode="auto">
            <a:xfrm rot="5400000">
              <a:off x="1953843" y="2144059"/>
              <a:ext cx="252504" cy="609685"/>
            </a:xfrm>
            <a:custGeom>
              <a:avLst/>
              <a:gdLst>
                <a:gd name="connsiteX0" fmla="*/ 204886 w 239287"/>
                <a:gd name="connsiteY0" fmla="*/ 478022 h 577771"/>
                <a:gd name="connsiteX1" fmla="*/ 239287 w 239287"/>
                <a:gd name="connsiteY1" fmla="*/ 478022 h 577771"/>
                <a:gd name="connsiteX2" fmla="*/ 239287 w 239287"/>
                <a:gd name="connsiteY2" fmla="*/ 560573 h 577771"/>
                <a:gd name="connsiteX3" fmla="*/ 222087 w 239287"/>
                <a:gd name="connsiteY3" fmla="*/ 577771 h 577771"/>
                <a:gd name="connsiteX4" fmla="*/ 204886 w 239287"/>
                <a:gd name="connsiteY4" fmla="*/ 560573 h 577771"/>
                <a:gd name="connsiteX5" fmla="*/ 102374 w 239287"/>
                <a:gd name="connsiteY5" fmla="*/ 478022 h 577771"/>
                <a:gd name="connsiteX6" fmla="*/ 136775 w 239287"/>
                <a:gd name="connsiteY6" fmla="*/ 478022 h 577771"/>
                <a:gd name="connsiteX7" fmla="*/ 136775 w 239287"/>
                <a:gd name="connsiteY7" fmla="*/ 560573 h 577771"/>
                <a:gd name="connsiteX8" fmla="*/ 119575 w 239287"/>
                <a:gd name="connsiteY8" fmla="*/ 577771 h 577771"/>
                <a:gd name="connsiteX9" fmla="*/ 102374 w 239287"/>
                <a:gd name="connsiteY9" fmla="*/ 560573 h 577771"/>
                <a:gd name="connsiteX10" fmla="*/ 0 w 239287"/>
                <a:gd name="connsiteY10" fmla="*/ 478022 h 577771"/>
                <a:gd name="connsiteX11" fmla="*/ 34401 w 239287"/>
                <a:gd name="connsiteY11" fmla="*/ 478022 h 577771"/>
                <a:gd name="connsiteX12" fmla="*/ 34401 w 239287"/>
                <a:gd name="connsiteY12" fmla="*/ 560573 h 577771"/>
                <a:gd name="connsiteX13" fmla="*/ 17200 w 239287"/>
                <a:gd name="connsiteY13" fmla="*/ 577771 h 577771"/>
                <a:gd name="connsiteX14" fmla="*/ 0 w 239287"/>
                <a:gd name="connsiteY14" fmla="*/ 560573 h 577771"/>
                <a:gd name="connsiteX15" fmla="*/ 204886 w 239287"/>
                <a:gd name="connsiteY15" fmla="*/ 401483 h 577771"/>
                <a:gd name="connsiteX16" fmla="*/ 239287 w 239287"/>
                <a:gd name="connsiteY16" fmla="*/ 401483 h 577771"/>
                <a:gd name="connsiteX17" fmla="*/ 239287 w 239287"/>
                <a:gd name="connsiteY17" fmla="*/ 443621 h 577771"/>
                <a:gd name="connsiteX18" fmla="*/ 204886 w 239287"/>
                <a:gd name="connsiteY18" fmla="*/ 443621 h 577771"/>
                <a:gd name="connsiteX19" fmla="*/ 102374 w 239287"/>
                <a:gd name="connsiteY19" fmla="*/ 401483 h 577771"/>
                <a:gd name="connsiteX20" fmla="*/ 136775 w 239287"/>
                <a:gd name="connsiteY20" fmla="*/ 401483 h 577771"/>
                <a:gd name="connsiteX21" fmla="*/ 136775 w 239287"/>
                <a:gd name="connsiteY21" fmla="*/ 443621 h 577771"/>
                <a:gd name="connsiteX22" fmla="*/ 102374 w 239287"/>
                <a:gd name="connsiteY22" fmla="*/ 443621 h 577771"/>
                <a:gd name="connsiteX23" fmla="*/ 0 w 239287"/>
                <a:gd name="connsiteY23" fmla="*/ 401483 h 577771"/>
                <a:gd name="connsiteX24" fmla="*/ 34401 w 239287"/>
                <a:gd name="connsiteY24" fmla="*/ 401483 h 577771"/>
                <a:gd name="connsiteX25" fmla="*/ 34401 w 239287"/>
                <a:gd name="connsiteY25" fmla="*/ 443621 h 577771"/>
                <a:gd name="connsiteX26" fmla="*/ 0 w 239287"/>
                <a:gd name="connsiteY26" fmla="*/ 443621 h 577771"/>
                <a:gd name="connsiteX27" fmla="*/ 204886 w 239287"/>
                <a:gd name="connsiteY27" fmla="*/ 324944 h 577771"/>
                <a:gd name="connsiteX28" fmla="*/ 239287 w 239287"/>
                <a:gd name="connsiteY28" fmla="*/ 324944 h 577771"/>
                <a:gd name="connsiteX29" fmla="*/ 239287 w 239287"/>
                <a:gd name="connsiteY29" fmla="*/ 367082 h 577771"/>
                <a:gd name="connsiteX30" fmla="*/ 204886 w 239287"/>
                <a:gd name="connsiteY30" fmla="*/ 367082 h 577771"/>
                <a:gd name="connsiteX31" fmla="*/ 102374 w 239287"/>
                <a:gd name="connsiteY31" fmla="*/ 324944 h 577771"/>
                <a:gd name="connsiteX32" fmla="*/ 136775 w 239287"/>
                <a:gd name="connsiteY32" fmla="*/ 324944 h 577771"/>
                <a:gd name="connsiteX33" fmla="*/ 136775 w 239287"/>
                <a:gd name="connsiteY33" fmla="*/ 367082 h 577771"/>
                <a:gd name="connsiteX34" fmla="*/ 102374 w 239287"/>
                <a:gd name="connsiteY34" fmla="*/ 367082 h 577771"/>
                <a:gd name="connsiteX35" fmla="*/ 0 w 239287"/>
                <a:gd name="connsiteY35" fmla="*/ 324944 h 577771"/>
                <a:gd name="connsiteX36" fmla="*/ 34401 w 239287"/>
                <a:gd name="connsiteY36" fmla="*/ 324944 h 577771"/>
                <a:gd name="connsiteX37" fmla="*/ 34401 w 239287"/>
                <a:gd name="connsiteY37" fmla="*/ 367082 h 577771"/>
                <a:gd name="connsiteX38" fmla="*/ 0 w 239287"/>
                <a:gd name="connsiteY38" fmla="*/ 367082 h 577771"/>
                <a:gd name="connsiteX39" fmla="*/ 204886 w 239287"/>
                <a:gd name="connsiteY39" fmla="*/ 249373 h 577771"/>
                <a:gd name="connsiteX40" fmla="*/ 239287 w 239287"/>
                <a:gd name="connsiteY40" fmla="*/ 249373 h 577771"/>
                <a:gd name="connsiteX41" fmla="*/ 239287 w 239287"/>
                <a:gd name="connsiteY41" fmla="*/ 290544 h 577771"/>
                <a:gd name="connsiteX42" fmla="*/ 204886 w 239287"/>
                <a:gd name="connsiteY42" fmla="*/ 290544 h 577771"/>
                <a:gd name="connsiteX43" fmla="*/ 102374 w 239287"/>
                <a:gd name="connsiteY43" fmla="*/ 249373 h 577771"/>
                <a:gd name="connsiteX44" fmla="*/ 136775 w 239287"/>
                <a:gd name="connsiteY44" fmla="*/ 249373 h 577771"/>
                <a:gd name="connsiteX45" fmla="*/ 136775 w 239287"/>
                <a:gd name="connsiteY45" fmla="*/ 290544 h 577771"/>
                <a:gd name="connsiteX46" fmla="*/ 102374 w 239287"/>
                <a:gd name="connsiteY46" fmla="*/ 290544 h 577771"/>
                <a:gd name="connsiteX47" fmla="*/ 0 w 239287"/>
                <a:gd name="connsiteY47" fmla="*/ 249373 h 577771"/>
                <a:gd name="connsiteX48" fmla="*/ 34401 w 239287"/>
                <a:gd name="connsiteY48" fmla="*/ 249373 h 577771"/>
                <a:gd name="connsiteX49" fmla="*/ 34401 w 239287"/>
                <a:gd name="connsiteY49" fmla="*/ 290544 h 577771"/>
                <a:gd name="connsiteX50" fmla="*/ 0 w 239287"/>
                <a:gd name="connsiteY50" fmla="*/ 290544 h 577771"/>
                <a:gd name="connsiteX51" fmla="*/ 17200 w 239287"/>
                <a:gd name="connsiteY51" fmla="*/ 191761 h 577771"/>
                <a:gd name="connsiteX52" fmla="*/ 34401 w 239287"/>
                <a:gd name="connsiteY52" fmla="*/ 208954 h 577771"/>
                <a:gd name="connsiteX53" fmla="*/ 34401 w 239287"/>
                <a:gd name="connsiteY53" fmla="*/ 214971 h 577771"/>
                <a:gd name="connsiteX54" fmla="*/ 0 w 239287"/>
                <a:gd name="connsiteY54" fmla="*/ 214971 h 577771"/>
                <a:gd name="connsiteX55" fmla="*/ 0 w 239287"/>
                <a:gd name="connsiteY55" fmla="*/ 208954 h 577771"/>
                <a:gd name="connsiteX56" fmla="*/ 17200 w 239287"/>
                <a:gd name="connsiteY56" fmla="*/ 191761 h 577771"/>
                <a:gd name="connsiteX57" fmla="*/ 204886 w 239287"/>
                <a:gd name="connsiteY57" fmla="*/ 172834 h 577771"/>
                <a:gd name="connsiteX58" fmla="*/ 239287 w 239287"/>
                <a:gd name="connsiteY58" fmla="*/ 172834 h 577771"/>
                <a:gd name="connsiteX59" fmla="*/ 239287 w 239287"/>
                <a:gd name="connsiteY59" fmla="*/ 214972 h 577771"/>
                <a:gd name="connsiteX60" fmla="*/ 204886 w 239287"/>
                <a:gd name="connsiteY60" fmla="*/ 214972 h 577771"/>
                <a:gd name="connsiteX61" fmla="*/ 102374 w 239287"/>
                <a:gd name="connsiteY61" fmla="*/ 172834 h 577771"/>
                <a:gd name="connsiteX62" fmla="*/ 136775 w 239287"/>
                <a:gd name="connsiteY62" fmla="*/ 172834 h 577771"/>
                <a:gd name="connsiteX63" fmla="*/ 136775 w 239287"/>
                <a:gd name="connsiteY63" fmla="*/ 214972 h 577771"/>
                <a:gd name="connsiteX64" fmla="*/ 102374 w 239287"/>
                <a:gd name="connsiteY64" fmla="*/ 214972 h 577771"/>
                <a:gd name="connsiteX65" fmla="*/ 222087 w 239287"/>
                <a:gd name="connsiteY65" fmla="*/ 116052 h 577771"/>
                <a:gd name="connsiteX66" fmla="*/ 239287 w 239287"/>
                <a:gd name="connsiteY66" fmla="*/ 133268 h 577771"/>
                <a:gd name="connsiteX67" fmla="*/ 239287 w 239287"/>
                <a:gd name="connsiteY67" fmla="*/ 138433 h 577771"/>
                <a:gd name="connsiteX68" fmla="*/ 204886 w 239287"/>
                <a:gd name="connsiteY68" fmla="*/ 138433 h 577771"/>
                <a:gd name="connsiteX69" fmla="*/ 204886 w 239287"/>
                <a:gd name="connsiteY69" fmla="*/ 133268 h 577771"/>
                <a:gd name="connsiteX70" fmla="*/ 222087 w 239287"/>
                <a:gd name="connsiteY70" fmla="*/ 116052 h 577771"/>
                <a:gd name="connsiteX71" fmla="*/ 102374 w 239287"/>
                <a:gd name="connsiteY71" fmla="*/ 96295 h 577771"/>
                <a:gd name="connsiteX72" fmla="*/ 136775 w 239287"/>
                <a:gd name="connsiteY72" fmla="*/ 96295 h 577771"/>
                <a:gd name="connsiteX73" fmla="*/ 136775 w 239287"/>
                <a:gd name="connsiteY73" fmla="*/ 138433 h 577771"/>
                <a:gd name="connsiteX74" fmla="*/ 102374 w 239287"/>
                <a:gd name="connsiteY74" fmla="*/ 138433 h 577771"/>
                <a:gd name="connsiteX75" fmla="*/ 119575 w 239287"/>
                <a:gd name="connsiteY75" fmla="*/ 0 h 577771"/>
                <a:gd name="connsiteX76" fmla="*/ 136775 w 239287"/>
                <a:gd name="connsiteY76" fmla="*/ 17193 h 577771"/>
                <a:gd name="connsiteX77" fmla="*/ 136775 w 239287"/>
                <a:gd name="connsiteY77" fmla="*/ 61894 h 577771"/>
                <a:gd name="connsiteX78" fmla="*/ 102374 w 239287"/>
                <a:gd name="connsiteY78" fmla="*/ 61894 h 577771"/>
                <a:gd name="connsiteX79" fmla="*/ 102374 w 239287"/>
                <a:gd name="connsiteY79" fmla="*/ 17193 h 577771"/>
                <a:gd name="connsiteX80" fmla="*/ 119575 w 239287"/>
                <a:gd name="connsiteY80" fmla="*/ 0 h 577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</a:cxnLst>
              <a:rect l="l" t="t" r="r" b="b"/>
              <a:pathLst>
                <a:path w="239287" h="577771">
                  <a:moveTo>
                    <a:pt x="204886" y="478022"/>
                  </a:moveTo>
                  <a:lnTo>
                    <a:pt x="239287" y="478022"/>
                  </a:lnTo>
                  <a:lnTo>
                    <a:pt x="239287" y="560573"/>
                  </a:lnTo>
                  <a:cubicBezTo>
                    <a:pt x="239287" y="570032"/>
                    <a:pt x="231547" y="577771"/>
                    <a:pt x="222087" y="577771"/>
                  </a:cubicBezTo>
                  <a:cubicBezTo>
                    <a:pt x="212626" y="577771"/>
                    <a:pt x="204886" y="570032"/>
                    <a:pt x="204886" y="560573"/>
                  </a:cubicBezTo>
                  <a:close/>
                  <a:moveTo>
                    <a:pt x="102374" y="478022"/>
                  </a:moveTo>
                  <a:lnTo>
                    <a:pt x="136775" y="478022"/>
                  </a:lnTo>
                  <a:lnTo>
                    <a:pt x="136775" y="560573"/>
                  </a:lnTo>
                  <a:cubicBezTo>
                    <a:pt x="136775" y="570032"/>
                    <a:pt x="129035" y="577771"/>
                    <a:pt x="119575" y="577771"/>
                  </a:cubicBezTo>
                  <a:cubicBezTo>
                    <a:pt x="110114" y="577771"/>
                    <a:pt x="102374" y="570032"/>
                    <a:pt x="102374" y="560573"/>
                  </a:cubicBezTo>
                  <a:close/>
                  <a:moveTo>
                    <a:pt x="0" y="478022"/>
                  </a:moveTo>
                  <a:lnTo>
                    <a:pt x="34401" y="478022"/>
                  </a:lnTo>
                  <a:lnTo>
                    <a:pt x="34401" y="560573"/>
                  </a:lnTo>
                  <a:cubicBezTo>
                    <a:pt x="34401" y="570032"/>
                    <a:pt x="26661" y="577771"/>
                    <a:pt x="17200" y="577771"/>
                  </a:cubicBezTo>
                  <a:cubicBezTo>
                    <a:pt x="7740" y="577771"/>
                    <a:pt x="0" y="570032"/>
                    <a:pt x="0" y="560573"/>
                  </a:cubicBezTo>
                  <a:close/>
                  <a:moveTo>
                    <a:pt x="204886" y="401483"/>
                  </a:moveTo>
                  <a:lnTo>
                    <a:pt x="239287" y="401483"/>
                  </a:lnTo>
                  <a:lnTo>
                    <a:pt x="239287" y="443621"/>
                  </a:lnTo>
                  <a:lnTo>
                    <a:pt x="204886" y="443621"/>
                  </a:lnTo>
                  <a:close/>
                  <a:moveTo>
                    <a:pt x="102374" y="401483"/>
                  </a:moveTo>
                  <a:lnTo>
                    <a:pt x="136775" y="401483"/>
                  </a:lnTo>
                  <a:lnTo>
                    <a:pt x="136775" y="443621"/>
                  </a:lnTo>
                  <a:lnTo>
                    <a:pt x="102374" y="443621"/>
                  </a:lnTo>
                  <a:close/>
                  <a:moveTo>
                    <a:pt x="0" y="401483"/>
                  </a:moveTo>
                  <a:lnTo>
                    <a:pt x="34401" y="401483"/>
                  </a:lnTo>
                  <a:lnTo>
                    <a:pt x="34401" y="443621"/>
                  </a:lnTo>
                  <a:lnTo>
                    <a:pt x="0" y="443621"/>
                  </a:lnTo>
                  <a:close/>
                  <a:moveTo>
                    <a:pt x="204886" y="324944"/>
                  </a:moveTo>
                  <a:lnTo>
                    <a:pt x="239287" y="324944"/>
                  </a:lnTo>
                  <a:lnTo>
                    <a:pt x="239287" y="367082"/>
                  </a:lnTo>
                  <a:lnTo>
                    <a:pt x="204886" y="367082"/>
                  </a:lnTo>
                  <a:close/>
                  <a:moveTo>
                    <a:pt x="102374" y="324944"/>
                  </a:moveTo>
                  <a:lnTo>
                    <a:pt x="136775" y="324944"/>
                  </a:lnTo>
                  <a:lnTo>
                    <a:pt x="136775" y="367082"/>
                  </a:lnTo>
                  <a:lnTo>
                    <a:pt x="102374" y="367082"/>
                  </a:lnTo>
                  <a:close/>
                  <a:moveTo>
                    <a:pt x="0" y="324944"/>
                  </a:moveTo>
                  <a:lnTo>
                    <a:pt x="34401" y="324944"/>
                  </a:lnTo>
                  <a:lnTo>
                    <a:pt x="34401" y="367082"/>
                  </a:lnTo>
                  <a:lnTo>
                    <a:pt x="0" y="367082"/>
                  </a:lnTo>
                  <a:close/>
                  <a:moveTo>
                    <a:pt x="204886" y="249373"/>
                  </a:moveTo>
                  <a:lnTo>
                    <a:pt x="239287" y="249373"/>
                  </a:lnTo>
                  <a:lnTo>
                    <a:pt x="239287" y="290544"/>
                  </a:lnTo>
                  <a:lnTo>
                    <a:pt x="204886" y="290544"/>
                  </a:lnTo>
                  <a:close/>
                  <a:moveTo>
                    <a:pt x="102374" y="249373"/>
                  </a:moveTo>
                  <a:lnTo>
                    <a:pt x="136775" y="249373"/>
                  </a:lnTo>
                  <a:lnTo>
                    <a:pt x="136775" y="290544"/>
                  </a:lnTo>
                  <a:lnTo>
                    <a:pt x="102374" y="290544"/>
                  </a:lnTo>
                  <a:close/>
                  <a:moveTo>
                    <a:pt x="0" y="249373"/>
                  </a:moveTo>
                  <a:lnTo>
                    <a:pt x="34401" y="249373"/>
                  </a:lnTo>
                  <a:lnTo>
                    <a:pt x="34401" y="290544"/>
                  </a:lnTo>
                  <a:lnTo>
                    <a:pt x="0" y="290544"/>
                  </a:lnTo>
                  <a:close/>
                  <a:moveTo>
                    <a:pt x="17200" y="191761"/>
                  </a:moveTo>
                  <a:cubicBezTo>
                    <a:pt x="26661" y="191761"/>
                    <a:pt x="34401" y="199498"/>
                    <a:pt x="34401" y="208954"/>
                  </a:cubicBezTo>
                  <a:lnTo>
                    <a:pt x="34401" y="214971"/>
                  </a:lnTo>
                  <a:lnTo>
                    <a:pt x="0" y="214971"/>
                  </a:lnTo>
                  <a:lnTo>
                    <a:pt x="0" y="208954"/>
                  </a:lnTo>
                  <a:cubicBezTo>
                    <a:pt x="0" y="199498"/>
                    <a:pt x="7740" y="191761"/>
                    <a:pt x="17200" y="191761"/>
                  </a:cubicBezTo>
                  <a:close/>
                  <a:moveTo>
                    <a:pt x="204886" y="172834"/>
                  </a:moveTo>
                  <a:lnTo>
                    <a:pt x="239287" y="172834"/>
                  </a:lnTo>
                  <a:lnTo>
                    <a:pt x="239287" y="214972"/>
                  </a:lnTo>
                  <a:lnTo>
                    <a:pt x="204886" y="214972"/>
                  </a:lnTo>
                  <a:close/>
                  <a:moveTo>
                    <a:pt x="102374" y="172834"/>
                  </a:moveTo>
                  <a:lnTo>
                    <a:pt x="136775" y="172834"/>
                  </a:lnTo>
                  <a:lnTo>
                    <a:pt x="136775" y="214972"/>
                  </a:lnTo>
                  <a:lnTo>
                    <a:pt x="102374" y="214972"/>
                  </a:lnTo>
                  <a:close/>
                  <a:moveTo>
                    <a:pt x="222087" y="116052"/>
                  </a:moveTo>
                  <a:cubicBezTo>
                    <a:pt x="231547" y="116052"/>
                    <a:pt x="239287" y="123799"/>
                    <a:pt x="239287" y="133268"/>
                  </a:cubicBezTo>
                  <a:lnTo>
                    <a:pt x="239287" y="138433"/>
                  </a:lnTo>
                  <a:lnTo>
                    <a:pt x="204886" y="138433"/>
                  </a:lnTo>
                  <a:lnTo>
                    <a:pt x="204886" y="133268"/>
                  </a:lnTo>
                  <a:cubicBezTo>
                    <a:pt x="204886" y="123799"/>
                    <a:pt x="212626" y="116052"/>
                    <a:pt x="222087" y="116052"/>
                  </a:cubicBezTo>
                  <a:close/>
                  <a:moveTo>
                    <a:pt x="102374" y="96295"/>
                  </a:moveTo>
                  <a:lnTo>
                    <a:pt x="136775" y="96295"/>
                  </a:lnTo>
                  <a:lnTo>
                    <a:pt x="136775" y="138433"/>
                  </a:lnTo>
                  <a:lnTo>
                    <a:pt x="102374" y="138433"/>
                  </a:lnTo>
                  <a:close/>
                  <a:moveTo>
                    <a:pt x="119575" y="0"/>
                  </a:moveTo>
                  <a:cubicBezTo>
                    <a:pt x="129035" y="0"/>
                    <a:pt x="136775" y="7737"/>
                    <a:pt x="136775" y="17193"/>
                  </a:cubicBezTo>
                  <a:lnTo>
                    <a:pt x="136775" y="61894"/>
                  </a:lnTo>
                  <a:lnTo>
                    <a:pt x="102374" y="61894"/>
                  </a:lnTo>
                  <a:lnTo>
                    <a:pt x="102374" y="17193"/>
                  </a:lnTo>
                  <a:cubicBezTo>
                    <a:pt x="102374" y="7737"/>
                    <a:pt x="110114" y="0"/>
                    <a:pt x="11957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121920" tIns="60960" rIns="121920" bIns="60960" numCol="1" rtlCol="0" anchor="t" anchorCtr="0" compatLnSpc="1"/>
            <a:lstStyle/>
            <a:p>
              <a:endParaRPr lang="zh-CN" altLang="en-US" sz="2400"/>
            </a:p>
          </p:txBody>
        </p:sp>
      </p:grpSp>
      <p:sp>
        <p:nvSpPr>
          <p:cNvPr id="22" name="矩形 21"/>
          <p:cNvSpPr/>
          <p:nvPr/>
        </p:nvSpPr>
        <p:spPr>
          <a:xfrm>
            <a:off x="865308" y="724591"/>
            <a:ext cx="1210568" cy="400105"/>
          </a:xfrm>
          <a:prstGeom prst="rect">
            <a:avLst/>
          </a:prstGeom>
        </p:spPr>
        <p:txBody>
          <a:bodyPr wrap="none" lIns="91430" tIns="45718" rIns="91430" bIns="45718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项目实施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796925" y="1476375"/>
            <a:ext cx="3589655" cy="4523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b="1" dirty="0"/>
              <a:t>       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通过学习和交流，结合本组选题，分析并确定小组项目程序设计时需要的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Python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的数据类型、运算符、表达式与函数，了解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Python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程序设计语言的基础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知识，完成右表填写。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5571660" y="781875"/>
          <a:ext cx="4896485" cy="566293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95780"/>
                <a:gridCol w="3100705"/>
              </a:tblGrid>
              <a:tr h="659765">
                <a:tc gridSpan="2"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1900" b="1" spc="130">
                          <a:solidFill>
                            <a:srgbClr val="848587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知识技能</a:t>
                      </a:r>
                      <a:endParaRPr lang="zh-CN" sz="1900" b="1" spc="130">
                        <a:solidFill>
                          <a:srgbClr val="848587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15900" marR="215900" marT="133350" marB="133350" anchor="ctr">
                    <a:lnL w="9525">
                      <a:solidFill>
                        <a:srgbClr val="848587"/>
                      </a:solidFill>
                      <a:prstDash val="sysDash"/>
                    </a:lnL>
                    <a:lnR w="9525">
                      <a:solidFill>
                        <a:srgbClr val="848587"/>
                      </a:solidFill>
                      <a:prstDash val="sysDash"/>
                    </a:lnR>
                    <a:lnT w="9525">
                      <a:solidFill>
                        <a:srgbClr val="848587"/>
                      </a:solidFill>
                      <a:prstDash val="sysDash"/>
                    </a:lnT>
                    <a:lnB w="28575">
                      <a:solidFill>
                        <a:srgbClr val="848587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hMerge="1">
                  <a:tcPr>
                    <a:lnR w="9525">
                      <a:solidFill>
                        <a:srgbClr val="848587"/>
                      </a:solidFill>
                      <a:prstDash val="sysDash"/>
                    </a:lnR>
                    <a:lnT w="9525">
                      <a:solidFill>
                        <a:srgbClr val="848587"/>
                      </a:solidFill>
                      <a:prstDash val="sysDash"/>
                    </a:lnT>
                    <a:lnB w="28575">
                      <a:solidFill>
                        <a:srgbClr val="848587"/>
                      </a:solidFill>
                      <a:prstDash val="solid"/>
                    </a:lnB>
                  </a:tcPr>
                </a:tc>
              </a:tr>
              <a:tr h="660400"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1700" b="0" spc="13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常量</a:t>
                      </a:r>
                      <a:endParaRPr lang="zh-CN" sz="1700" b="0" spc="13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15900" marR="215900" marT="133350" marB="133350" anchor="ctr">
                    <a:lnL w="9525">
                      <a:solidFill>
                        <a:srgbClr val="848587"/>
                      </a:solidFill>
                      <a:prstDash val="sysDash"/>
                    </a:lnL>
                    <a:lnR w="9525">
                      <a:solidFill>
                        <a:srgbClr val="848587"/>
                      </a:solidFill>
                      <a:prstDash val="sysDash"/>
                    </a:lnR>
                    <a:lnT w="28575">
                      <a:solidFill>
                        <a:srgbClr val="848587"/>
                      </a:solidFill>
                      <a:prstDash val="solid"/>
                    </a:lnT>
                    <a:lnB w="28575">
                      <a:solidFill>
                        <a:srgbClr val="848587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 spc="130">
                          <a:solidFill>
                            <a:srgbClr val="848587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 </a:t>
                      </a:r>
                      <a:endParaRPr lang="en-US" sz="1900" b="1" spc="130">
                        <a:solidFill>
                          <a:srgbClr val="848587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15900" marR="215900" marT="133350" marB="133350" anchor="ctr">
                    <a:lnL w="9525">
                      <a:solidFill>
                        <a:srgbClr val="848587"/>
                      </a:solidFill>
                      <a:prstDash val="sysDash"/>
                    </a:lnL>
                    <a:lnR w="9525">
                      <a:solidFill>
                        <a:srgbClr val="848587"/>
                      </a:solidFill>
                      <a:prstDash val="sysDash"/>
                    </a:lnR>
                    <a:lnT w="28575">
                      <a:solidFill>
                        <a:srgbClr val="848587"/>
                      </a:solidFill>
                      <a:prstDash val="solid"/>
                    </a:lnT>
                    <a:lnB w="28575">
                      <a:solidFill>
                        <a:srgbClr val="848587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620395"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1700" b="0" spc="13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变量</a:t>
                      </a:r>
                      <a:endParaRPr lang="zh-CN" sz="1700" b="0" spc="13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15900" marR="215900" marT="133350" marB="133350" anchor="ctr">
                    <a:lnL w="9525">
                      <a:solidFill>
                        <a:srgbClr val="848587"/>
                      </a:solidFill>
                      <a:prstDash val="sysDash"/>
                    </a:lnL>
                    <a:lnR w="9525">
                      <a:solidFill>
                        <a:srgbClr val="848587"/>
                      </a:solidFill>
                      <a:prstDash val="sysDash"/>
                    </a:lnR>
                    <a:lnT w="28575">
                      <a:solidFill>
                        <a:srgbClr val="848587"/>
                      </a:solidFill>
                      <a:prstDash val="solid"/>
                    </a:lnT>
                    <a:lnB w="9525">
                      <a:solidFill>
                        <a:srgbClr val="848587"/>
                      </a:solidFill>
                      <a:prstDash val="sysDash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0" spc="13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 </a:t>
                      </a:r>
                      <a:endParaRPr lang="en-US" sz="1700" b="0" spc="13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15900" marR="215900" marT="133350" marB="133350" anchor="ctr">
                    <a:lnL w="9525">
                      <a:solidFill>
                        <a:srgbClr val="848587"/>
                      </a:solidFill>
                      <a:prstDash val="sysDash"/>
                    </a:lnL>
                    <a:lnR w="9525">
                      <a:solidFill>
                        <a:srgbClr val="848587"/>
                      </a:solidFill>
                      <a:prstDash val="sysDash"/>
                    </a:lnR>
                    <a:lnT w="28575">
                      <a:solidFill>
                        <a:srgbClr val="848587"/>
                      </a:solidFill>
                      <a:prstDash val="solid"/>
                    </a:lnT>
                    <a:lnB w="9525">
                      <a:solidFill>
                        <a:srgbClr val="848587"/>
                      </a:solidFill>
                      <a:prstDash val="sysDash"/>
                    </a:lnB>
                    <a:solidFill>
                      <a:srgbClr val="FFFFFF"/>
                    </a:solidFill>
                  </a:tcPr>
                </a:tc>
              </a:tr>
              <a:tr h="620395"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1700" b="0" spc="13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数据类型</a:t>
                      </a:r>
                      <a:endParaRPr lang="zh-CN" sz="1700" b="0" spc="13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15900" marR="215900" marT="133350" marB="133350" anchor="ctr">
                    <a:lnL w="9525">
                      <a:solidFill>
                        <a:srgbClr val="848587"/>
                      </a:solidFill>
                      <a:prstDash val="sysDash"/>
                    </a:lnL>
                    <a:lnR w="9525">
                      <a:solidFill>
                        <a:srgbClr val="848587"/>
                      </a:solidFill>
                      <a:prstDash val="sysDash"/>
                    </a:lnR>
                    <a:lnT w="9525">
                      <a:solidFill>
                        <a:srgbClr val="848587"/>
                      </a:solidFill>
                      <a:prstDash val="sysDash"/>
                    </a:lnT>
                    <a:lnB w="9525">
                      <a:solidFill>
                        <a:srgbClr val="848587"/>
                      </a:solidFill>
                      <a:prstDash val="sysDash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0" spc="13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 </a:t>
                      </a:r>
                      <a:endParaRPr lang="en-US" sz="1700" b="0" spc="13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15900" marR="215900" marT="133350" marB="133350" anchor="ctr">
                    <a:lnL w="9525">
                      <a:solidFill>
                        <a:srgbClr val="848587"/>
                      </a:solidFill>
                      <a:prstDash val="sysDash"/>
                    </a:lnL>
                    <a:lnR w="9525">
                      <a:solidFill>
                        <a:srgbClr val="848587"/>
                      </a:solidFill>
                      <a:prstDash val="sysDash"/>
                    </a:lnR>
                    <a:lnT w="9525">
                      <a:solidFill>
                        <a:srgbClr val="848587"/>
                      </a:solidFill>
                      <a:prstDash val="sysDash"/>
                    </a:lnT>
                    <a:lnB w="9525">
                      <a:solidFill>
                        <a:srgbClr val="848587"/>
                      </a:solidFill>
                      <a:prstDash val="sysDash"/>
                    </a:lnB>
                    <a:solidFill>
                      <a:srgbClr val="FFFFFF"/>
                    </a:solidFill>
                  </a:tcPr>
                </a:tc>
              </a:tr>
              <a:tr h="620395"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1700" b="0" spc="13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运算符</a:t>
                      </a:r>
                      <a:endParaRPr lang="zh-CN" sz="1700" b="0" spc="13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15900" marR="215900" marT="133350" marB="133350" anchor="ctr">
                    <a:lnL w="9525">
                      <a:solidFill>
                        <a:srgbClr val="848587"/>
                      </a:solidFill>
                      <a:prstDash val="sysDash"/>
                    </a:lnL>
                    <a:lnR w="9525">
                      <a:solidFill>
                        <a:srgbClr val="848587"/>
                      </a:solidFill>
                      <a:prstDash val="sysDash"/>
                    </a:lnR>
                    <a:lnT w="9525">
                      <a:solidFill>
                        <a:srgbClr val="848587"/>
                      </a:solidFill>
                      <a:prstDash val="sysDash"/>
                    </a:lnT>
                    <a:lnB w="9525">
                      <a:solidFill>
                        <a:srgbClr val="848587"/>
                      </a:solidFill>
                      <a:prstDash val="sysDash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0" spc="13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 </a:t>
                      </a:r>
                      <a:endParaRPr lang="en-US" sz="1700" b="0" spc="13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15900" marR="215900" marT="133350" marB="133350" anchor="ctr">
                    <a:lnL w="9525">
                      <a:solidFill>
                        <a:srgbClr val="848587"/>
                      </a:solidFill>
                      <a:prstDash val="sysDash"/>
                    </a:lnL>
                    <a:lnR w="9525">
                      <a:solidFill>
                        <a:srgbClr val="848587"/>
                      </a:solidFill>
                      <a:prstDash val="sysDash"/>
                    </a:lnR>
                    <a:lnT w="9525">
                      <a:solidFill>
                        <a:srgbClr val="848587"/>
                      </a:solidFill>
                      <a:prstDash val="sysDash"/>
                    </a:lnT>
                    <a:lnB w="9525">
                      <a:solidFill>
                        <a:srgbClr val="848587"/>
                      </a:solidFill>
                      <a:prstDash val="sysDash"/>
                    </a:lnB>
                    <a:solidFill>
                      <a:srgbClr val="FFFFFF"/>
                    </a:solidFill>
                  </a:tcPr>
                </a:tc>
              </a:tr>
              <a:tr h="620395"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1700" b="0" spc="13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表达式</a:t>
                      </a:r>
                      <a:endParaRPr lang="zh-CN" sz="1700" b="0" spc="13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15900" marR="215900" marT="133350" marB="133350" anchor="ctr">
                    <a:lnL w="9525">
                      <a:solidFill>
                        <a:srgbClr val="848587"/>
                      </a:solidFill>
                      <a:prstDash val="sysDash"/>
                    </a:lnL>
                    <a:lnR w="9525">
                      <a:solidFill>
                        <a:srgbClr val="848587"/>
                      </a:solidFill>
                      <a:prstDash val="sysDash"/>
                    </a:lnR>
                    <a:lnT w="9525">
                      <a:solidFill>
                        <a:srgbClr val="848587"/>
                      </a:solidFill>
                      <a:prstDash val="sysDash"/>
                    </a:lnT>
                    <a:lnB w="9525">
                      <a:solidFill>
                        <a:srgbClr val="848587"/>
                      </a:solidFill>
                      <a:prstDash val="sysDash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0" spc="13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 </a:t>
                      </a:r>
                      <a:endParaRPr lang="en-US" sz="1700" b="0" spc="13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15900" marR="215900" marT="133350" marB="133350" anchor="ctr">
                    <a:lnL w="9525">
                      <a:solidFill>
                        <a:srgbClr val="848587"/>
                      </a:solidFill>
                      <a:prstDash val="sysDash"/>
                    </a:lnL>
                    <a:lnR w="9525">
                      <a:solidFill>
                        <a:srgbClr val="848587"/>
                      </a:solidFill>
                      <a:prstDash val="sysDash"/>
                    </a:lnR>
                    <a:lnT w="9525">
                      <a:solidFill>
                        <a:srgbClr val="848587"/>
                      </a:solidFill>
                      <a:prstDash val="sysDash"/>
                    </a:lnT>
                    <a:lnB w="9525">
                      <a:solidFill>
                        <a:srgbClr val="848587"/>
                      </a:solidFill>
                      <a:prstDash val="sysDash"/>
                    </a:lnB>
                    <a:solidFill>
                      <a:srgbClr val="FFFFFF"/>
                    </a:solidFill>
                  </a:tcPr>
                </a:tc>
              </a:tr>
              <a:tr h="620395"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1700" b="0" spc="13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函数</a:t>
                      </a:r>
                      <a:endParaRPr lang="zh-CN" sz="1700" b="0" spc="13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15900" marR="215900" marT="133350" marB="133350" anchor="ctr">
                    <a:lnL w="9525">
                      <a:solidFill>
                        <a:srgbClr val="848587"/>
                      </a:solidFill>
                      <a:prstDash val="sysDash"/>
                    </a:lnL>
                    <a:lnR w="9525">
                      <a:solidFill>
                        <a:srgbClr val="848587"/>
                      </a:solidFill>
                      <a:prstDash val="sysDash"/>
                    </a:lnR>
                    <a:lnT w="9525">
                      <a:solidFill>
                        <a:srgbClr val="848587"/>
                      </a:solidFill>
                      <a:prstDash val="sysDash"/>
                    </a:lnT>
                    <a:lnB w="9525">
                      <a:solidFill>
                        <a:srgbClr val="848587"/>
                      </a:solidFill>
                      <a:prstDash val="sysDash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0" spc="13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 </a:t>
                      </a:r>
                      <a:endParaRPr lang="en-US" sz="1700" b="0" spc="13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15900" marR="215900" marT="133350" marB="133350" anchor="ctr">
                    <a:lnL w="9525">
                      <a:solidFill>
                        <a:srgbClr val="848587"/>
                      </a:solidFill>
                      <a:prstDash val="sysDash"/>
                    </a:lnL>
                    <a:lnR w="9525">
                      <a:solidFill>
                        <a:srgbClr val="848587"/>
                      </a:solidFill>
                      <a:prstDash val="sysDash"/>
                    </a:lnR>
                    <a:lnT w="9525">
                      <a:solidFill>
                        <a:srgbClr val="848587"/>
                      </a:solidFill>
                      <a:prstDash val="sysDash"/>
                    </a:lnT>
                    <a:lnB w="9525">
                      <a:solidFill>
                        <a:srgbClr val="848587"/>
                      </a:solidFill>
                      <a:prstDash val="sysDash"/>
                    </a:lnB>
                    <a:solidFill>
                      <a:srgbClr val="FFFFFF"/>
                    </a:solidFill>
                  </a:tcPr>
                </a:tc>
              </a:tr>
              <a:tr h="620395">
                <a:tc gridSpan="2"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1900" b="1" spc="13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小组项目成果</a:t>
                      </a:r>
                      <a:endParaRPr lang="zh-CN" sz="1900" b="1" spc="13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15900" marR="215900" marT="133350" marB="133350" anchor="ctr">
                    <a:lnL w="9525">
                      <a:solidFill>
                        <a:srgbClr val="848587"/>
                      </a:solidFill>
                      <a:prstDash val="sysDash"/>
                    </a:lnL>
                    <a:lnR w="9525">
                      <a:solidFill>
                        <a:srgbClr val="848587"/>
                      </a:solidFill>
                      <a:prstDash val="sysDash"/>
                    </a:lnR>
                    <a:lnT w="9525">
                      <a:solidFill>
                        <a:srgbClr val="848587"/>
                      </a:solidFill>
                      <a:prstDash val="sysDash"/>
                    </a:lnT>
                    <a:lnB w="9525">
                      <a:solidFill>
                        <a:srgbClr val="848587"/>
                      </a:solidFill>
                      <a:prstDash val="sysDash"/>
                    </a:lnB>
                    <a:solidFill>
                      <a:srgbClr val="FFFFFF"/>
                    </a:solidFill>
                  </a:tcPr>
                </a:tc>
                <a:tc hMerge="1">
                  <a:tcPr>
                    <a:lnR w="9525">
                      <a:solidFill>
                        <a:srgbClr val="848587"/>
                      </a:solidFill>
                      <a:prstDash val="sysDash"/>
                    </a:lnR>
                    <a:lnT w="9525">
                      <a:solidFill>
                        <a:srgbClr val="848587"/>
                      </a:solidFill>
                      <a:prstDash val="sysDash"/>
                    </a:lnT>
                    <a:lnB w="9525">
                      <a:solidFill>
                        <a:srgbClr val="848587"/>
                      </a:solidFill>
                      <a:prstDash val="sysDash"/>
                    </a:lnB>
                  </a:tcPr>
                </a:tc>
              </a:tr>
              <a:tr h="620395">
                <a:tc gridSpan="2">
                  <a:txBody>
                    <a:bodyPr/>
                    <a:lstStyle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0" spc="130">
                          <a:solidFill>
                            <a:srgbClr val="40404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 </a:t>
                      </a:r>
                      <a:endParaRPr lang="en-US" sz="1700" b="0" spc="130">
                        <a:solidFill>
                          <a:srgbClr val="40404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215900" marR="215900" marT="133350" marB="133350" anchor="ctr">
                    <a:lnL w="9525">
                      <a:solidFill>
                        <a:srgbClr val="848587"/>
                      </a:solidFill>
                      <a:prstDash val="sysDash"/>
                    </a:lnL>
                    <a:lnR w="9525">
                      <a:solidFill>
                        <a:srgbClr val="848587"/>
                      </a:solidFill>
                      <a:prstDash val="sysDash"/>
                    </a:lnR>
                    <a:lnT w="9525">
                      <a:solidFill>
                        <a:srgbClr val="848587"/>
                      </a:solidFill>
                      <a:prstDash val="sysDash"/>
                    </a:lnT>
                    <a:lnB w="28575">
                      <a:solidFill>
                        <a:srgbClr val="848587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hMerge="1">
                  <a:tcPr>
                    <a:lnR w="9525">
                      <a:solidFill>
                        <a:srgbClr val="848587"/>
                      </a:solidFill>
                      <a:prstDash val="sysDash"/>
                    </a:lnR>
                    <a:lnT w="9525">
                      <a:solidFill>
                        <a:srgbClr val="848587"/>
                      </a:solidFill>
                      <a:prstDash val="sysDash"/>
                    </a:lnT>
                    <a:lnB w="28575">
                      <a:solidFill>
                        <a:srgbClr val="848587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2" name="TextBox 19"/>
          <p:cNvSpPr txBox="1"/>
          <p:nvPr/>
        </p:nvSpPr>
        <p:spPr>
          <a:xfrm>
            <a:off x="6959600" y="104775"/>
            <a:ext cx="5281613" cy="444500"/>
          </a:xfrm>
          <a:prstGeom prst="rect">
            <a:avLst/>
          </a:prstGeom>
        </p:spPr>
        <p:txBody>
          <a:bodyPr lIns="121920" tIns="60960" rIns="121920" bIns="60960" anchor="ctr"/>
          <a:lstStyle>
            <a:defPPr>
              <a:defRPr lang="zh-CN"/>
            </a:defPPr>
            <a:lvl1pPr algn="ctr" defTabSz="914400">
              <a:lnSpc>
                <a:spcPct val="100000"/>
              </a:lnSpc>
              <a:spcBef>
                <a:spcPct val="0"/>
              </a:spcBef>
              <a:buNone/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sz="1335" dirty="0" smtClean="0">
                <a:solidFill>
                  <a:schemeClr val="bg1">
                    <a:lumMod val="65000"/>
                  </a:schemeClr>
                </a:solidFill>
                <a:sym typeface="+mn-ea"/>
              </a:rPr>
              <a:t>4.1  程序设计语言的基础知识</a:t>
            </a:r>
            <a:endParaRPr lang="zh-CN" altLang="en-US" sz="1335" spc="200" dirty="0" smtClean="0">
              <a:solidFill>
                <a:schemeClr val="bg1">
                  <a:lumMod val="65000"/>
                </a:schemeClr>
              </a:solidFill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9" name="直接连接符 48"/>
          <p:cNvCxnSpPr/>
          <p:nvPr/>
        </p:nvCxnSpPr>
        <p:spPr>
          <a:xfrm>
            <a:off x="0" y="153459"/>
            <a:ext cx="2398912" cy="0"/>
          </a:xfrm>
          <a:prstGeom prst="line">
            <a:avLst/>
          </a:prstGeom>
          <a:ln w="1905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接连接符 57"/>
          <p:cNvCxnSpPr/>
          <p:nvPr/>
        </p:nvCxnSpPr>
        <p:spPr>
          <a:xfrm>
            <a:off x="2398912" y="153459"/>
            <a:ext cx="184185" cy="192021"/>
          </a:xfrm>
          <a:prstGeom prst="line">
            <a:avLst/>
          </a:prstGeom>
          <a:ln w="1905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接连接符 58"/>
          <p:cNvCxnSpPr/>
          <p:nvPr/>
        </p:nvCxnSpPr>
        <p:spPr>
          <a:xfrm>
            <a:off x="3407701" y="356659"/>
            <a:ext cx="950916" cy="0"/>
          </a:xfrm>
          <a:prstGeom prst="line">
            <a:avLst/>
          </a:prstGeom>
          <a:ln w="1905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接连接符 59"/>
          <p:cNvCxnSpPr/>
          <p:nvPr/>
        </p:nvCxnSpPr>
        <p:spPr>
          <a:xfrm>
            <a:off x="4358617" y="356659"/>
            <a:ext cx="184185" cy="192021"/>
          </a:xfrm>
          <a:prstGeom prst="line">
            <a:avLst/>
          </a:prstGeom>
          <a:ln w="1905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-48260" y="104987"/>
            <a:ext cx="2519680" cy="443653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defPPr>
              <a:defRPr lang="zh-CN"/>
            </a:defPPr>
            <a:lvl1pPr defTabSz="914400">
              <a:lnSpc>
                <a:spcPct val="90000"/>
              </a:lnSpc>
              <a:spcBef>
                <a:spcPct val="0"/>
              </a:spcBef>
              <a:buNone/>
              <a:defRPr sz="44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zh-CN" altLang="en-US" sz="1335" b="1" spc="200" dirty="0" smtClean="0">
                <a:solidFill>
                  <a:schemeClr val="bg1">
                    <a:lumMod val="75000"/>
                  </a:schemeClr>
                </a:solidFill>
              </a:rPr>
              <a:t>第四章  程序设计基础</a:t>
            </a:r>
            <a:endParaRPr lang="zh-CN" altLang="en-US" sz="1335" b="1" spc="200" dirty="0">
              <a:solidFill>
                <a:schemeClr val="bg1">
                  <a:lumMod val="75000"/>
                </a:schemeClr>
              </a:solidFill>
            </a:endParaRPr>
          </a:p>
        </p:txBody>
      </p:sp>
      <p:cxnSp>
        <p:nvCxnSpPr>
          <p:cNvPr id="21" name="直接连接符 20"/>
          <p:cNvCxnSpPr/>
          <p:nvPr/>
        </p:nvCxnSpPr>
        <p:spPr>
          <a:xfrm>
            <a:off x="4542803" y="548680"/>
            <a:ext cx="7649197" cy="0"/>
          </a:xfrm>
          <a:prstGeom prst="line">
            <a:avLst/>
          </a:prstGeom>
          <a:ln w="1905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" name="组合 33"/>
          <p:cNvGrpSpPr>
            <a:grpSpLocks noChangeAspect="1"/>
          </p:cNvGrpSpPr>
          <p:nvPr/>
        </p:nvGrpSpPr>
        <p:grpSpPr>
          <a:xfrm>
            <a:off x="372025" y="967165"/>
            <a:ext cx="2446112" cy="432000"/>
            <a:chOff x="279438" y="699542"/>
            <a:chExt cx="2093935" cy="369803"/>
          </a:xfrm>
        </p:grpSpPr>
        <p:sp>
          <p:nvSpPr>
            <p:cNvPr id="37" name="ValueShape1"/>
            <p:cNvSpPr/>
            <p:nvPr/>
          </p:nvSpPr>
          <p:spPr bwMode="auto">
            <a:xfrm>
              <a:off x="749731" y="699542"/>
              <a:ext cx="1045641" cy="369803"/>
            </a:xfrm>
            <a:prstGeom prst="roundRect">
              <a:avLst>
                <a:gd name="adj" fmla="val 0"/>
              </a:avLst>
            </a:prstGeom>
            <a:solidFill>
              <a:schemeClr val="accent5"/>
            </a:solidFill>
            <a:ln>
              <a:noFill/>
            </a:ln>
          </p:spPr>
          <p:txBody>
            <a:bodyPr vert="horz" wrap="square" lIns="121920" tIns="60960" rIns="121920" bIns="60960" numCol="1" rtlCol="0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zh-CN" altLang="en-US" sz="2400"/>
            </a:p>
          </p:txBody>
        </p:sp>
        <p:sp>
          <p:nvSpPr>
            <p:cNvPr id="39" name="ValueBack1"/>
            <p:cNvSpPr/>
            <p:nvPr/>
          </p:nvSpPr>
          <p:spPr>
            <a:xfrm>
              <a:off x="279438" y="699542"/>
              <a:ext cx="476182" cy="369803"/>
            </a:xfrm>
            <a:custGeom>
              <a:avLst/>
              <a:gdLst>
                <a:gd name="connsiteX0" fmla="*/ 199886 w 933935"/>
                <a:gd name="connsiteY0" fmla="*/ 0 h 725295"/>
                <a:gd name="connsiteX1" fmla="*/ 933935 w 933935"/>
                <a:gd name="connsiteY1" fmla="*/ 0 h 725295"/>
                <a:gd name="connsiteX2" fmla="*/ 933935 w 933935"/>
                <a:gd name="connsiteY2" fmla="*/ 725295 h 725295"/>
                <a:gd name="connsiteX3" fmla="*/ 198769 w 933935"/>
                <a:gd name="connsiteY3" fmla="*/ 725295 h 725295"/>
                <a:gd name="connsiteX4" fmla="*/ 137352 w 933935"/>
                <a:gd name="connsiteY4" fmla="*/ 678707 h 725295"/>
                <a:gd name="connsiteX5" fmla="*/ 137352 w 933935"/>
                <a:gd name="connsiteY5" fmla="*/ 469059 h 725295"/>
                <a:gd name="connsiteX6" fmla="*/ 0 w 933935"/>
                <a:gd name="connsiteY6" fmla="*/ 358941 h 725295"/>
                <a:gd name="connsiteX7" fmla="*/ 138468 w 933935"/>
                <a:gd name="connsiteY7" fmla="*/ 255177 h 725295"/>
                <a:gd name="connsiteX8" fmla="*/ 138468 w 933935"/>
                <a:gd name="connsiteY8" fmla="*/ 46588 h 725295"/>
                <a:gd name="connsiteX9" fmla="*/ 199886 w 933935"/>
                <a:gd name="connsiteY9" fmla="*/ 0 h 7252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33935" h="725295">
                  <a:moveTo>
                    <a:pt x="199886" y="0"/>
                  </a:moveTo>
                  <a:lnTo>
                    <a:pt x="933935" y="0"/>
                  </a:lnTo>
                  <a:lnTo>
                    <a:pt x="933935" y="725295"/>
                  </a:lnTo>
                  <a:lnTo>
                    <a:pt x="198769" y="725295"/>
                  </a:lnTo>
                  <a:cubicBezTo>
                    <a:pt x="165269" y="725295"/>
                    <a:pt x="137352" y="704118"/>
                    <a:pt x="137352" y="678707"/>
                  </a:cubicBezTo>
                  <a:lnTo>
                    <a:pt x="137352" y="469059"/>
                  </a:lnTo>
                  <a:lnTo>
                    <a:pt x="0" y="358941"/>
                  </a:lnTo>
                  <a:lnTo>
                    <a:pt x="138468" y="255177"/>
                  </a:lnTo>
                  <a:lnTo>
                    <a:pt x="138468" y="46588"/>
                  </a:lnTo>
                  <a:cubicBezTo>
                    <a:pt x="138468" y="21177"/>
                    <a:pt x="166385" y="0"/>
                    <a:pt x="199886" y="0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11156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2400"/>
            </a:p>
          </p:txBody>
        </p:sp>
        <p:sp>
          <p:nvSpPr>
            <p:cNvPr id="41" name="open-folder-black-and-white-variant_32527"/>
            <p:cNvSpPr>
              <a:spLocks noChangeAspect="1"/>
            </p:cNvSpPr>
            <p:nvPr/>
          </p:nvSpPr>
          <p:spPr bwMode="auto">
            <a:xfrm>
              <a:off x="407477" y="747527"/>
              <a:ext cx="304842" cy="273832"/>
            </a:xfrm>
            <a:custGeom>
              <a:avLst/>
              <a:gdLst>
                <a:gd name="T0" fmla="*/ 8112 w 8174"/>
                <a:gd name="T1" fmla="*/ 50 h 7353"/>
                <a:gd name="T2" fmla="*/ 7954 w 8174"/>
                <a:gd name="T3" fmla="*/ 21 h 7353"/>
                <a:gd name="T4" fmla="*/ 104 w 8174"/>
                <a:gd name="T5" fmla="*/ 2999 h 7353"/>
                <a:gd name="T6" fmla="*/ 4 w 8174"/>
                <a:gd name="T7" fmla="*/ 3133 h 7353"/>
                <a:gd name="T8" fmla="*/ 84 w 8174"/>
                <a:gd name="T9" fmla="*/ 3279 h 7353"/>
                <a:gd name="T10" fmla="*/ 2609 w 8174"/>
                <a:gd name="T11" fmla="*/ 4684 h 7353"/>
                <a:gd name="T12" fmla="*/ 2767 w 8174"/>
                <a:gd name="T13" fmla="*/ 4680 h 7353"/>
                <a:gd name="T14" fmla="*/ 4653 w 8174"/>
                <a:gd name="T15" fmla="*/ 3488 h 7353"/>
                <a:gd name="T16" fmla="*/ 3243 w 8174"/>
                <a:gd name="T17" fmla="*/ 4872 h 7353"/>
                <a:gd name="T18" fmla="*/ 3186 w 8174"/>
                <a:gd name="T19" fmla="*/ 4982 h 7353"/>
                <a:gd name="T20" fmla="*/ 3186 w 8174"/>
                <a:gd name="T21" fmla="*/ 7198 h 7353"/>
                <a:gd name="T22" fmla="*/ 3282 w 8174"/>
                <a:gd name="T23" fmla="*/ 7342 h 7353"/>
                <a:gd name="T24" fmla="*/ 3341 w 8174"/>
                <a:gd name="T25" fmla="*/ 7353 h 7353"/>
                <a:gd name="T26" fmla="*/ 3451 w 8174"/>
                <a:gd name="T27" fmla="*/ 7307 h 7353"/>
                <a:gd name="T28" fmla="*/ 4754 w 8174"/>
                <a:gd name="T29" fmla="*/ 5987 h 7353"/>
                <a:gd name="T30" fmla="*/ 6240 w 8174"/>
                <a:gd name="T31" fmla="*/ 6861 h 7353"/>
                <a:gd name="T32" fmla="*/ 6319 w 8174"/>
                <a:gd name="T33" fmla="*/ 6883 h 7353"/>
                <a:gd name="T34" fmla="*/ 6378 w 8174"/>
                <a:gd name="T35" fmla="*/ 6871 h 7353"/>
                <a:gd name="T36" fmla="*/ 6469 w 8174"/>
                <a:gd name="T37" fmla="*/ 6767 h 7353"/>
                <a:gd name="T38" fmla="*/ 8159 w 8174"/>
                <a:gd name="T39" fmla="*/ 204 h 7353"/>
                <a:gd name="T40" fmla="*/ 8112 w 8174"/>
                <a:gd name="T41" fmla="*/ 50 h 7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8174" h="7353">
                  <a:moveTo>
                    <a:pt x="8112" y="50"/>
                  </a:moveTo>
                  <a:cubicBezTo>
                    <a:pt x="8069" y="12"/>
                    <a:pt x="8008" y="0"/>
                    <a:pt x="7954" y="21"/>
                  </a:cubicBezTo>
                  <a:lnTo>
                    <a:pt x="104" y="2999"/>
                  </a:lnTo>
                  <a:cubicBezTo>
                    <a:pt x="48" y="3020"/>
                    <a:pt x="9" y="3073"/>
                    <a:pt x="4" y="3133"/>
                  </a:cubicBezTo>
                  <a:cubicBezTo>
                    <a:pt x="0" y="3193"/>
                    <a:pt x="31" y="3250"/>
                    <a:pt x="84" y="3279"/>
                  </a:cubicBezTo>
                  <a:lnTo>
                    <a:pt x="2609" y="4684"/>
                  </a:lnTo>
                  <a:cubicBezTo>
                    <a:pt x="2659" y="4712"/>
                    <a:pt x="2719" y="4710"/>
                    <a:pt x="2767" y="4680"/>
                  </a:cubicBezTo>
                  <a:lnTo>
                    <a:pt x="4653" y="3488"/>
                  </a:lnTo>
                  <a:cubicBezTo>
                    <a:pt x="4653" y="3488"/>
                    <a:pt x="3267" y="4846"/>
                    <a:pt x="3243" y="4872"/>
                  </a:cubicBezTo>
                  <a:cubicBezTo>
                    <a:pt x="3219" y="4897"/>
                    <a:pt x="3186" y="4921"/>
                    <a:pt x="3186" y="4982"/>
                  </a:cubicBezTo>
                  <a:cubicBezTo>
                    <a:pt x="3186" y="5054"/>
                    <a:pt x="3186" y="7198"/>
                    <a:pt x="3186" y="7198"/>
                  </a:cubicBezTo>
                  <a:cubicBezTo>
                    <a:pt x="3186" y="7261"/>
                    <a:pt x="3224" y="7318"/>
                    <a:pt x="3282" y="7342"/>
                  </a:cubicBezTo>
                  <a:cubicBezTo>
                    <a:pt x="3301" y="7349"/>
                    <a:pt x="3321" y="7353"/>
                    <a:pt x="3341" y="7353"/>
                  </a:cubicBezTo>
                  <a:cubicBezTo>
                    <a:pt x="3382" y="7353"/>
                    <a:pt x="3422" y="7337"/>
                    <a:pt x="3451" y="7307"/>
                  </a:cubicBezTo>
                  <a:lnTo>
                    <a:pt x="4754" y="5987"/>
                  </a:lnTo>
                  <a:lnTo>
                    <a:pt x="6240" y="6861"/>
                  </a:lnTo>
                  <a:cubicBezTo>
                    <a:pt x="6264" y="6876"/>
                    <a:pt x="6291" y="6883"/>
                    <a:pt x="6319" y="6883"/>
                  </a:cubicBezTo>
                  <a:cubicBezTo>
                    <a:pt x="6339" y="6883"/>
                    <a:pt x="6359" y="6879"/>
                    <a:pt x="6378" y="6871"/>
                  </a:cubicBezTo>
                  <a:cubicBezTo>
                    <a:pt x="6423" y="6852"/>
                    <a:pt x="6457" y="6814"/>
                    <a:pt x="6469" y="6767"/>
                  </a:cubicBezTo>
                  <a:lnTo>
                    <a:pt x="8159" y="204"/>
                  </a:lnTo>
                  <a:cubicBezTo>
                    <a:pt x="8174" y="148"/>
                    <a:pt x="8156" y="89"/>
                    <a:pt x="8112" y="50"/>
                  </a:cubicBez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42" name="musical-volume_13583"/>
            <p:cNvSpPr>
              <a:spLocks noChangeAspect="1"/>
            </p:cNvSpPr>
            <p:nvPr/>
          </p:nvSpPr>
          <p:spPr bwMode="auto">
            <a:xfrm rot="5400000">
              <a:off x="1942279" y="638250"/>
              <a:ext cx="252504" cy="609685"/>
            </a:xfrm>
            <a:custGeom>
              <a:avLst/>
              <a:gdLst>
                <a:gd name="connsiteX0" fmla="*/ 204886 w 239287"/>
                <a:gd name="connsiteY0" fmla="*/ 478022 h 577771"/>
                <a:gd name="connsiteX1" fmla="*/ 239287 w 239287"/>
                <a:gd name="connsiteY1" fmla="*/ 478022 h 577771"/>
                <a:gd name="connsiteX2" fmla="*/ 239287 w 239287"/>
                <a:gd name="connsiteY2" fmla="*/ 560573 h 577771"/>
                <a:gd name="connsiteX3" fmla="*/ 222087 w 239287"/>
                <a:gd name="connsiteY3" fmla="*/ 577771 h 577771"/>
                <a:gd name="connsiteX4" fmla="*/ 204886 w 239287"/>
                <a:gd name="connsiteY4" fmla="*/ 560573 h 577771"/>
                <a:gd name="connsiteX5" fmla="*/ 102374 w 239287"/>
                <a:gd name="connsiteY5" fmla="*/ 478022 h 577771"/>
                <a:gd name="connsiteX6" fmla="*/ 136775 w 239287"/>
                <a:gd name="connsiteY6" fmla="*/ 478022 h 577771"/>
                <a:gd name="connsiteX7" fmla="*/ 136775 w 239287"/>
                <a:gd name="connsiteY7" fmla="*/ 560573 h 577771"/>
                <a:gd name="connsiteX8" fmla="*/ 119575 w 239287"/>
                <a:gd name="connsiteY8" fmla="*/ 577771 h 577771"/>
                <a:gd name="connsiteX9" fmla="*/ 102374 w 239287"/>
                <a:gd name="connsiteY9" fmla="*/ 560573 h 577771"/>
                <a:gd name="connsiteX10" fmla="*/ 0 w 239287"/>
                <a:gd name="connsiteY10" fmla="*/ 478022 h 577771"/>
                <a:gd name="connsiteX11" fmla="*/ 34401 w 239287"/>
                <a:gd name="connsiteY11" fmla="*/ 478022 h 577771"/>
                <a:gd name="connsiteX12" fmla="*/ 34401 w 239287"/>
                <a:gd name="connsiteY12" fmla="*/ 560573 h 577771"/>
                <a:gd name="connsiteX13" fmla="*/ 17200 w 239287"/>
                <a:gd name="connsiteY13" fmla="*/ 577771 h 577771"/>
                <a:gd name="connsiteX14" fmla="*/ 0 w 239287"/>
                <a:gd name="connsiteY14" fmla="*/ 560573 h 577771"/>
                <a:gd name="connsiteX15" fmla="*/ 204886 w 239287"/>
                <a:gd name="connsiteY15" fmla="*/ 401483 h 577771"/>
                <a:gd name="connsiteX16" fmla="*/ 239287 w 239287"/>
                <a:gd name="connsiteY16" fmla="*/ 401483 h 577771"/>
                <a:gd name="connsiteX17" fmla="*/ 239287 w 239287"/>
                <a:gd name="connsiteY17" fmla="*/ 443621 h 577771"/>
                <a:gd name="connsiteX18" fmla="*/ 204886 w 239287"/>
                <a:gd name="connsiteY18" fmla="*/ 443621 h 577771"/>
                <a:gd name="connsiteX19" fmla="*/ 102374 w 239287"/>
                <a:gd name="connsiteY19" fmla="*/ 401483 h 577771"/>
                <a:gd name="connsiteX20" fmla="*/ 136775 w 239287"/>
                <a:gd name="connsiteY20" fmla="*/ 401483 h 577771"/>
                <a:gd name="connsiteX21" fmla="*/ 136775 w 239287"/>
                <a:gd name="connsiteY21" fmla="*/ 443621 h 577771"/>
                <a:gd name="connsiteX22" fmla="*/ 102374 w 239287"/>
                <a:gd name="connsiteY22" fmla="*/ 443621 h 577771"/>
                <a:gd name="connsiteX23" fmla="*/ 0 w 239287"/>
                <a:gd name="connsiteY23" fmla="*/ 401483 h 577771"/>
                <a:gd name="connsiteX24" fmla="*/ 34401 w 239287"/>
                <a:gd name="connsiteY24" fmla="*/ 401483 h 577771"/>
                <a:gd name="connsiteX25" fmla="*/ 34401 w 239287"/>
                <a:gd name="connsiteY25" fmla="*/ 443621 h 577771"/>
                <a:gd name="connsiteX26" fmla="*/ 0 w 239287"/>
                <a:gd name="connsiteY26" fmla="*/ 443621 h 577771"/>
                <a:gd name="connsiteX27" fmla="*/ 204886 w 239287"/>
                <a:gd name="connsiteY27" fmla="*/ 324944 h 577771"/>
                <a:gd name="connsiteX28" fmla="*/ 239287 w 239287"/>
                <a:gd name="connsiteY28" fmla="*/ 324944 h 577771"/>
                <a:gd name="connsiteX29" fmla="*/ 239287 w 239287"/>
                <a:gd name="connsiteY29" fmla="*/ 367082 h 577771"/>
                <a:gd name="connsiteX30" fmla="*/ 204886 w 239287"/>
                <a:gd name="connsiteY30" fmla="*/ 367082 h 577771"/>
                <a:gd name="connsiteX31" fmla="*/ 102374 w 239287"/>
                <a:gd name="connsiteY31" fmla="*/ 324944 h 577771"/>
                <a:gd name="connsiteX32" fmla="*/ 136775 w 239287"/>
                <a:gd name="connsiteY32" fmla="*/ 324944 h 577771"/>
                <a:gd name="connsiteX33" fmla="*/ 136775 w 239287"/>
                <a:gd name="connsiteY33" fmla="*/ 367082 h 577771"/>
                <a:gd name="connsiteX34" fmla="*/ 102374 w 239287"/>
                <a:gd name="connsiteY34" fmla="*/ 367082 h 577771"/>
                <a:gd name="connsiteX35" fmla="*/ 0 w 239287"/>
                <a:gd name="connsiteY35" fmla="*/ 324944 h 577771"/>
                <a:gd name="connsiteX36" fmla="*/ 34401 w 239287"/>
                <a:gd name="connsiteY36" fmla="*/ 324944 h 577771"/>
                <a:gd name="connsiteX37" fmla="*/ 34401 w 239287"/>
                <a:gd name="connsiteY37" fmla="*/ 367082 h 577771"/>
                <a:gd name="connsiteX38" fmla="*/ 0 w 239287"/>
                <a:gd name="connsiteY38" fmla="*/ 367082 h 577771"/>
                <a:gd name="connsiteX39" fmla="*/ 204886 w 239287"/>
                <a:gd name="connsiteY39" fmla="*/ 249373 h 577771"/>
                <a:gd name="connsiteX40" fmla="*/ 239287 w 239287"/>
                <a:gd name="connsiteY40" fmla="*/ 249373 h 577771"/>
                <a:gd name="connsiteX41" fmla="*/ 239287 w 239287"/>
                <a:gd name="connsiteY41" fmla="*/ 290544 h 577771"/>
                <a:gd name="connsiteX42" fmla="*/ 204886 w 239287"/>
                <a:gd name="connsiteY42" fmla="*/ 290544 h 577771"/>
                <a:gd name="connsiteX43" fmla="*/ 102374 w 239287"/>
                <a:gd name="connsiteY43" fmla="*/ 249373 h 577771"/>
                <a:gd name="connsiteX44" fmla="*/ 136775 w 239287"/>
                <a:gd name="connsiteY44" fmla="*/ 249373 h 577771"/>
                <a:gd name="connsiteX45" fmla="*/ 136775 w 239287"/>
                <a:gd name="connsiteY45" fmla="*/ 290544 h 577771"/>
                <a:gd name="connsiteX46" fmla="*/ 102374 w 239287"/>
                <a:gd name="connsiteY46" fmla="*/ 290544 h 577771"/>
                <a:gd name="connsiteX47" fmla="*/ 0 w 239287"/>
                <a:gd name="connsiteY47" fmla="*/ 249373 h 577771"/>
                <a:gd name="connsiteX48" fmla="*/ 34401 w 239287"/>
                <a:gd name="connsiteY48" fmla="*/ 249373 h 577771"/>
                <a:gd name="connsiteX49" fmla="*/ 34401 w 239287"/>
                <a:gd name="connsiteY49" fmla="*/ 290544 h 577771"/>
                <a:gd name="connsiteX50" fmla="*/ 0 w 239287"/>
                <a:gd name="connsiteY50" fmla="*/ 290544 h 577771"/>
                <a:gd name="connsiteX51" fmla="*/ 17200 w 239287"/>
                <a:gd name="connsiteY51" fmla="*/ 191761 h 577771"/>
                <a:gd name="connsiteX52" fmla="*/ 34401 w 239287"/>
                <a:gd name="connsiteY52" fmla="*/ 208954 h 577771"/>
                <a:gd name="connsiteX53" fmla="*/ 34401 w 239287"/>
                <a:gd name="connsiteY53" fmla="*/ 214971 h 577771"/>
                <a:gd name="connsiteX54" fmla="*/ 0 w 239287"/>
                <a:gd name="connsiteY54" fmla="*/ 214971 h 577771"/>
                <a:gd name="connsiteX55" fmla="*/ 0 w 239287"/>
                <a:gd name="connsiteY55" fmla="*/ 208954 h 577771"/>
                <a:gd name="connsiteX56" fmla="*/ 17200 w 239287"/>
                <a:gd name="connsiteY56" fmla="*/ 191761 h 577771"/>
                <a:gd name="connsiteX57" fmla="*/ 204886 w 239287"/>
                <a:gd name="connsiteY57" fmla="*/ 172834 h 577771"/>
                <a:gd name="connsiteX58" fmla="*/ 239287 w 239287"/>
                <a:gd name="connsiteY58" fmla="*/ 172834 h 577771"/>
                <a:gd name="connsiteX59" fmla="*/ 239287 w 239287"/>
                <a:gd name="connsiteY59" fmla="*/ 214972 h 577771"/>
                <a:gd name="connsiteX60" fmla="*/ 204886 w 239287"/>
                <a:gd name="connsiteY60" fmla="*/ 214972 h 577771"/>
                <a:gd name="connsiteX61" fmla="*/ 102374 w 239287"/>
                <a:gd name="connsiteY61" fmla="*/ 172834 h 577771"/>
                <a:gd name="connsiteX62" fmla="*/ 136775 w 239287"/>
                <a:gd name="connsiteY62" fmla="*/ 172834 h 577771"/>
                <a:gd name="connsiteX63" fmla="*/ 136775 w 239287"/>
                <a:gd name="connsiteY63" fmla="*/ 214972 h 577771"/>
                <a:gd name="connsiteX64" fmla="*/ 102374 w 239287"/>
                <a:gd name="connsiteY64" fmla="*/ 214972 h 577771"/>
                <a:gd name="connsiteX65" fmla="*/ 222087 w 239287"/>
                <a:gd name="connsiteY65" fmla="*/ 116052 h 577771"/>
                <a:gd name="connsiteX66" fmla="*/ 239287 w 239287"/>
                <a:gd name="connsiteY66" fmla="*/ 133268 h 577771"/>
                <a:gd name="connsiteX67" fmla="*/ 239287 w 239287"/>
                <a:gd name="connsiteY67" fmla="*/ 138433 h 577771"/>
                <a:gd name="connsiteX68" fmla="*/ 204886 w 239287"/>
                <a:gd name="connsiteY68" fmla="*/ 138433 h 577771"/>
                <a:gd name="connsiteX69" fmla="*/ 204886 w 239287"/>
                <a:gd name="connsiteY69" fmla="*/ 133268 h 577771"/>
                <a:gd name="connsiteX70" fmla="*/ 222087 w 239287"/>
                <a:gd name="connsiteY70" fmla="*/ 116052 h 577771"/>
                <a:gd name="connsiteX71" fmla="*/ 102374 w 239287"/>
                <a:gd name="connsiteY71" fmla="*/ 96295 h 577771"/>
                <a:gd name="connsiteX72" fmla="*/ 136775 w 239287"/>
                <a:gd name="connsiteY72" fmla="*/ 96295 h 577771"/>
                <a:gd name="connsiteX73" fmla="*/ 136775 w 239287"/>
                <a:gd name="connsiteY73" fmla="*/ 138433 h 577771"/>
                <a:gd name="connsiteX74" fmla="*/ 102374 w 239287"/>
                <a:gd name="connsiteY74" fmla="*/ 138433 h 577771"/>
                <a:gd name="connsiteX75" fmla="*/ 119575 w 239287"/>
                <a:gd name="connsiteY75" fmla="*/ 0 h 577771"/>
                <a:gd name="connsiteX76" fmla="*/ 136775 w 239287"/>
                <a:gd name="connsiteY76" fmla="*/ 17193 h 577771"/>
                <a:gd name="connsiteX77" fmla="*/ 136775 w 239287"/>
                <a:gd name="connsiteY77" fmla="*/ 61894 h 577771"/>
                <a:gd name="connsiteX78" fmla="*/ 102374 w 239287"/>
                <a:gd name="connsiteY78" fmla="*/ 61894 h 577771"/>
                <a:gd name="connsiteX79" fmla="*/ 102374 w 239287"/>
                <a:gd name="connsiteY79" fmla="*/ 17193 h 577771"/>
                <a:gd name="connsiteX80" fmla="*/ 119575 w 239287"/>
                <a:gd name="connsiteY80" fmla="*/ 0 h 577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</a:cxnLst>
              <a:rect l="l" t="t" r="r" b="b"/>
              <a:pathLst>
                <a:path w="239287" h="577771">
                  <a:moveTo>
                    <a:pt x="204886" y="478022"/>
                  </a:moveTo>
                  <a:lnTo>
                    <a:pt x="239287" y="478022"/>
                  </a:lnTo>
                  <a:lnTo>
                    <a:pt x="239287" y="560573"/>
                  </a:lnTo>
                  <a:cubicBezTo>
                    <a:pt x="239287" y="570032"/>
                    <a:pt x="231547" y="577771"/>
                    <a:pt x="222087" y="577771"/>
                  </a:cubicBezTo>
                  <a:cubicBezTo>
                    <a:pt x="212626" y="577771"/>
                    <a:pt x="204886" y="570032"/>
                    <a:pt x="204886" y="560573"/>
                  </a:cubicBezTo>
                  <a:close/>
                  <a:moveTo>
                    <a:pt x="102374" y="478022"/>
                  </a:moveTo>
                  <a:lnTo>
                    <a:pt x="136775" y="478022"/>
                  </a:lnTo>
                  <a:lnTo>
                    <a:pt x="136775" y="560573"/>
                  </a:lnTo>
                  <a:cubicBezTo>
                    <a:pt x="136775" y="570032"/>
                    <a:pt x="129035" y="577771"/>
                    <a:pt x="119575" y="577771"/>
                  </a:cubicBezTo>
                  <a:cubicBezTo>
                    <a:pt x="110114" y="577771"/>
                    <a:pt x="102374" y="570032"/>
                    <a:pt x="102374" y="560573"/>
                  </a:cubicBezTo>
                  <a:close/>
                  <a:moveTo>
                    <a:pt x="0" y="478022"/>
                  </a:moveTo>
                  <a:lnTo>
                    <a:pt x="34401" y="478022"/>
                  </a:lnTo>
                  <a:lnTo>
                    <a:pt x="34401" y="560573"/>
                  </a:lnTo>
                  <a:cubicBezTo>
                    <a:pt x="34401" y="570032"/>
                    <a:pt x="26661" y="577771"/>
                    <a:pt x="17200" y="577771"/>
                  </a:cubicBezTo>
                  <a:cubicBezTo>
                    <a:pt x="7740" y="577771"/>
                    <a:pt x="0" y="570032"/>
                    <a:pt x="0" y="560573"/>
                  </a:cubicBezTo>
                  <a:close/>
                  <a:moveTo>
                    <a:pt x="204886" y="401483"/>
                  </a:moveTo>
                  <a:lnTo>
                    <a:pt x="239287" y="401483"/>
                  </a:lnTo>
                  <a:lnTo>
                    <a:pt x="239287" y="443621"/>
                  </a:lnTo>
                  <a:lnTo>
                    <a:pt x="204886" y="443621"/>
                  </a:lnTo>
                  <a:close/>
                  <a:moveTo>
                    <a:pt x="102374" y="401483"/>
                  </a:moveTo>
                  <a:lnTo>
                    <a:pt x="136775" y="401483"/>
                  </a:lnTo>
                  <a:lnTo>
                    <a:pt x="136775" y="443621"/>
                  </a:lnTo>
                  <a:lnTo>
                    <a:pt x="102374" y="443621"/>
                  </a:lnTo>
                  <a:close/>
                  <a:moveTo>
                    <a:pt x="0" y="401483"/>
                  </a:moveTo>
                  <a:lnTo>
                    <a:pt x="34401" y="401483"/>
                  </a:lnTo>
                  <a:lnTo>
                    <a:pt x="34401" y="443621"/>
                  </a:lnTo>
                  <a:lnTo>
                    <a:pt x="0" y="443621"/>
                  </a:lnTo>
                  <a:close/>
                  <a:moveTo>
                    <a:pt x="204886" y="324944"/>
                  </a:moveTo>
                  <a:lnTo>
                    <a:pt x="239287" y="324944"/>
                  </a:lnTo>
                  <a:lnTo>
                    <a:pt x="239287" y="367082"/>
                  </a:lnTo>
                  <a:lnTo>
                    <a:pt x="204886" y="367082"/>
                  </a:lnTo>
                  <a:close/>
                  <a:moveTo>
                    <a:pt x="102374" y="324944"/>
                  </a:moveTo>
                  <a:lnTo>
                    <a:pt x="136775" y="324944"/>
                  </a:lnTo>
                  <a:lnTo>
                    <a:pt x="136775" y="367082"/>
                  </a:lnTo>
                  <a:lnTo>
                    <a:pt x="102374" y="367082"/>
                  </a:lnTo>
                  <a:close/>
                  <a:moveTo>
                    <a:pt x="0" y="324944"/>
                  </a:moveTo>
                  <a:lnTo>
                    <a:pt x="34401" y="324944"/>
                  </a:lnTo>
                  <a:lnTo>
                    <a:pt x="34401" y="367082"/>
                  </a:lnTo>
                  <a:lnTo>
                    <a:pt x="0" y="367082"/>
                  </a:lnTo>
                  <a:close/>
                  <a:moveTo>
                    <a:pt x="204886" y="249373"/>
                  </a:moveTo>
                  <a:lnTo>
                    <a:pt x="239287" y="249373"/>
                  </a:lnTo>
                  <a:lnTo>
                    <a:pt x="239287" y="290544"/>
                  </a:lnTo>
                  <a:lnTo>
                    <a:pt x="204886" y="290544"/>
                  </a:lnTo>
                  <a:close/>
                  <a:moveTo>
                    <a:pt x="102374" y="249373"/>
                  </a:moveTo>
                  <a:lnTo>
                    <a:pt x="136775" y="249373"/>
                  </a:lnTo>
                  <a:lnTo>
                    <a:pt x="136775" y="290544"/>
                  </a:lnTo>
                  <a:lnTo>
                    <a:pt x="102374" y="290544"/>
                  </a:lnTo>
                  <a:close/>
                  <a:moveTo>
                    <a:pt x="0" y="249373"/>
                  </a:moveTo>
                  <a:lnTo>
                    <a:pt x="34401" y="249373"/>
                  </a:lnTo>
                  <a:lnTo>
                    <a:pt x="34401" y="290544"/>
                  </a:lnTo>
                  <a:lnTo>
                    <a:pt x="0" y="290544"/>
                  </a:lnTo>
                  <a:close/>
                  <a:moveTo>
                    <a:pt x="17200" y="191761"/>
                  </a:moveTo>
                  <a:cubicBezTo>
                    <a:pt x="26661" y="191761"/>
                    <a:pt x="34401" y="199498"/>
                    <a:pt x="34401" y="208954"/>
                  </a:cubicBezTo>
                  <a:lnTo>
                    <a:pt x="34401" y="214971"/>
                  </a:lnTo>
                  <a:lnTo>
                    <a:pt x="0" y="214971"/>
                  </a:lnTo>
                  <a:lnTo>
                    <a:pt x="0" y="208954"/>
                  </a:lnTo>
                  <a:cubicBezTo>
                    <a:pt x="0" y="199498"/>
                    <a:pt x="7740" y="191761"/>
                    <a:pt x="17200" y="191761"/>
                  </a:cubicBezTo>
                  <a:close/>
                  <a:moveTo>
                    <a:pt x="204886" y="172834"/>
                  </a:moveTo>
                  <a:lnTo>
                    <a:pt x="239287" y="172834"/>
                  </a:lnTo>
                  <a:lnTo>
                    <a:pt x="239287" y="214972"/>
                  </a:lnTo>
                  <a:lnTo>
                    <a:pt x="204886" y="214972"/>
                  </a:lnTo>
                  <a:close/>
                  <a:moveTo>
                    <a:pt x="102374" y="172834"/>
                  </a:moveTo>
                  <a:lnTo>
                    <a:pt x="136775" y="172834"/>
                  </a:lnTo>
                  <a:lnTo>
                    <a:pt x="136775" y="214972"/>
                  </a:lnTo>
                  <a:lnTo>
                    <a:pt x="102374" y="214972"/>
                  </a:lnTo>
                  <a:close/>
                  <a:moveTo>
                    <a:pt x="222087" y="116052"/>
                  </a:moveTo>
                  <a:cubicBezTo>
                    <a:pt x="231547" y="116052"/>
                    <a:pt x="239287" y="123799"/>
                    <a:pt x="239287" y="133268"/>
                  </a:cubicBezTo>
                  <a:lnTo>
                    <a:pt x="239287" y="138433"/>
                  </a:lnTo>
                  <a:lnTo>
                    <a:pt x="204886" y="138433"/>
                  </a:lnTo>
                  <a:lnTo>
                    <a:pt x="204886" y="133268"/>
                  </a:lnTo>
                  <a:cubicBezTo>
                    <a:pt x="204886" y="123799"/>
                    <a:pt x="212626" y="116052"/>
                    <a:pt x="222087" y="116052"/>
                  </a:cubicBezTo>
                  <a:close/>
                  <a:moveTo>
                    <a:pt x="102374" y="96295"/>
                  </a:moveTo>
                  <a:lnTo>
                    <a:pt x="136775" y="96295"/>
                  </a:lnTo>
                  <a:lnTo>
                    <a:pt x="136775" y="138433"/>
                  </a:lnTo>
                  <a:lnTo>
                    <a:pt x="102374" y="138433"/>
                  </a:lnTo>
                  <a:close/>
                  <a:moveTo>
                    <a:pt x="119575" y="0"/>
                  </a:moveTo>
                  <a:cubicBezTo>
                    <a:pt x="129035" y="0"/>
                    <a:pt x="136775" y="7737"/>
                    <a:pt x="136775" y="17193"/>
                  </a:cubicBezTo>
                  <a:lnTo>
                    <a:pt x="136775" y="61894"/>
                  </a:lnTo>
                  <a:lnTo>
                    <a:pt x="102374" y="61894"/>
                  </a:lnTo>
                  <a:lnTo>
                    <a:pt x="102374" y="17193"/>
                  </a:lnTo>
                  <a:cubicBezTo>
                    <a:pt x="102374" y="7737"/>
                    <a:pt x="110114" y="0"/>
                    <a:pt x="11957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121920" tIns="60960" rIns="121920" bIns="60960" numCol="1" rtlCol="0" anchor="t" anchorCtr="0" compatLnSpc="1"/>
            <a:lstStyle/>
            <a:p>
              <a:endParaRPr lang="zh-CN" altLang="en-US" sz="2400"/>
            </a:p>
          </p:txBody>
        </p:sp>
      </p:grpSp>
      <p:sp>
        <p:nvSpPr>
          <p:cNvPr id="36" name="矩形 35"/>
          <p:cNvSpPr/>
          <p:nvPr/>
        </p:nvSpPr>
        <p:spPr>
          <a:xfrm>
            <a:off x="924972" y="980728"/>
            <a:ext cx="1210588" cy="40011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探究活动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898667" y="1608480"/>
            <a:ext cx="10402864" cy="1198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探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究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活动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：</a:t>
            </a:r>
            <a:endParaRPr lang="en-US" altLang="zh-CN" sz="2400" dirty="0" smtClean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lang="en-US" altLang="zh-CN" sz="24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   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通过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实践体验，初步认识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Python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程序，体验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Python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开发环境。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005688" y="4285729"/>
            <a:ext cx="9649072" cy="1198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>
              <a:lnSpc>
                <a:spcPct val="150000"/>
              </a:lnSpc>
              <a:buClrTx/>
              <a:buSzTx/>
              <a:buFontTx/>
            </a:pP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      根据Python的操作指引，以教师提供的项目范例Python程序代码为例，体验打开、调试运行Python程序的过程。</a:t>
            </a:r>
            <a:endParaRPr lang="zh-CN" altLang="en-US" sz="2400" dirty="0" smtClean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22" name="文本框 3"/>
          <p:cNvSpPr txBox="1"/>
          <p:nvPr/>
        </p:nvSpPr>
        <p:spPr>
          <a:xfrm>
            <a:off x="2233902" y="3194396"/>
            <a:ext cx="5721350" cy="738660"/>
          </a:xfrm>
          <a:prstGeom prst="rect">
            <a:avLst/>
          </a:prstGeom>
          <a:noFill/>
        </p:spPr>
        <p:txBody>
          <a:bodyPr wrap="square" lIns="91430" tIns="45718" rIns="91430" bIns="45718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2800" b="1" dirty="0" smtClean="0">
                <a:solidFill>
                  <a:schemeClr val="accent3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Python</a:t>
            </a:r>
            <a:r>
              <a:rPr lang="zh-CN" altLang="en-US" sz="2800" b="1" dirty="0" smtClean="0">
                <a:solidFill>
                  <a:schemeClr val="accent3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开发环境微课</a:t>
            </a:r>
            <a:endParaRPr lang="zh-CN" altLang="en-US" sz="2800" b="1" dirty="0" smtClean="0">
              <a:solidFill>
                <a:schemeClr val="accent3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TextBox 19"/>
          <p:cNvSpPr txBox="1"/>
          <p:nvPr/>
        </p:nvSpPr>
        <p:spPr>
          <a:xfrm>
            <a:off x="6959600" y="104775"/>
            <a:ext cx="5281613" cy="444500"/>
          </a:xfrm>
          <a:prstGeom prst="rect">
            <a:avLst/>
          </a:prstGeom>
        </p:spPr>
        <p:txBody>
          <a:bodyPr lIns="121920" tIns="60960" rIns="121920" bIns="60960" anchor="ctr"/>
          <a:lstStyle>
            <a:defPPr>
              <a:defRPr lang="zh-CN"/>
            </a:defPPr>
            <a:lvl1pPr algn="ctr" defTabSz="914400">
              <a:lnSpc>
                <a:spcPct val="100000"/>
              </a:lnSpc>
              <a:spcBef>
                <a:spcPct val="0"/>
              </a:spcBef>
              <a:buNone/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sz="1335" dirty="0" smtClean="0">
                <a:solidFill>
                  <a:schemeClr val="bg1">
                    <a:lumMod val="65000"/>
                  </a:schemeClr>
                </a:solidFill>
                <a:sym typeface="+mn-ea"/>
              </a:rPr>
              <a:t>4.1  程序设计语言的基础知识</a:t>
            </a:r>
            <a:endParaRPr lang="zh-CN" altLang="en-US" sz="1335" spc="200" dirty="0" smtClean="0">
              <a:solidFill>
                <a:schemeClr val="bg1">
                  <a:lumMod val="65000"/>
                </a:schemeClr>
              </a:solidFill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 flipH="1">
            <a:off x="10043981" y="-1043044"/>
            <a:ext cx="2148019" cy="2981919"/>
            <a:chOff x="80666" y="2499742"/>
            <a:chExt cx="1611014" cy="2236439"/>
          </a:xfrm>
        </p:grpSpPr>
        <p:sp>
          <p:nvSpPr>
            <p:cNvPr id="29" name="等腰三角形 28"/>
            <p:cNvSpPr/>
            <p:nvPr/>
          </p:nvSpPr>
          <p:spPr>
            <a:xfrm rot="5400000">
              <a:off x="-80243" y="2660651"/>
              <a:ext cx="1932831" cy="1611014"/>
            </a:xfrm>
            <a:prstGeom prst="triangle">
              <a:avLst/>
            </a:prstGeom>
            <a:solidFill>
              <a:schemeClr val="bg1">
                <a:lumMod val="95000"/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31" name="等腰三角形 30"/>
            <p:cNvSpPr/>
            <p:nvPr/>
          </p:nvSpPr>
          <p:spPr>
            <a:xfrm rot="5400000">
              <a:off x="-80243" y="2964259"/>
              <a:ext cx="1932831" cy="1611014"/>
            </a:xfrm>
            <a:prstGeom prst="triangle">
              <a:avLst/>
            </a:prstGeom>
            <a:noFill/>
            <a:ln w="76200">
              <a:solidFill>
                <a:schemeClr val="bg1">
                  <a:lumMod val="95000"/>
                </a:schemeClr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sp>
        <p:nvSpPr>
          <p:cNvPr id="3" name="矩形 2"/>
          <p:cNvSpPr/>
          <p:nvPr/>
        </p:nvSpPr>
        <p:spPr>
          <a:xfrm>
            <a:off x="2567608" y="2733322"/>
            <a:ext cx="7444740" cy="705485"/>
          </a:xfrm>
          <a:prstGeom prst="rect">
            <a:avLst/>
          </a:prstGeom>
        </p:spPr>
        <p:txBody>
          <a:bodyPr wrap="none" lIns="91430" tIns="45718" rIns="91430" bIns="45718">
            <a:spAutoFit/>
          </a:bodyPr>
          <a:lstStyle/>
          <a:p>
            <a:r>
              <a:rPr lang="en-US" altLang="zh-CN" sz="4000" b="1" dirty="0" smtClean="0">
                <a:solidFill>
                  <a:schemeClr val="accent3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4000" b="1" dirty="0" smtClean="0">
                <a:solidFill>
                  <a:schemeClr val="accent3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运用顺序结构描述问题求解过程</a:t>
            </a:r>
            <a:endParaRPr lang="zh-CN" altLang="en-US" sz="4000" b="1" dirty="0">
              <a:solidFill>
                <a:schemeClr val="accent3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37" name="直接连接符 36"/>
          <p:cNvCxnSpPr/>
          <p:nvPr/>
        </p:nvCxnSpPr>
        <p:spPr>
          <a:xfrm>
            <a:off x="1199456" y="3501008"/>
            <a:ext cx="9937104" cy="0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-48260" y="104987"/>
            <a:ext cx="2519680" cy="443653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defPPr>
              <a:defRPr lang="zh-CN"/>
            </a:defPPr>
            <a:lvl1pPr defTabSz="914400">
              <a:lnSpc>
                <a:spcPct val="90000"/>
              </a:lnSpc>
              <a:spcBef>
                <a:spcPct val="0"/>
              </a:spcBef>
              <a:buNone/>
              <a:defRPr sz="44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zh-CN" altLang="en-US" sz="1335" b="1" spc="200" dirty="0" smtClean="0">
                <a:solidFill>
                  <a:schemeClr val="bg1">
                    <a:lumMod val="75000"/>
                  </a:schemeClr>
                </a:solidFill>
              </a:rPr>
              <a:t>第四章  程序设计基础</a:t>
            </a:r>
            <a:endParaRPr lang="zh-CN" altLang="en-US" sz="1335" b="1" spc="2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9" name="直接连接符 48"/>
          <p:cNvCxnSpPr/>
          <p:nvPr/>
        </p:nvCxnSpPr>
        <p:spPr>
          <a:xfrm>
            <a:off x="0" y="153988"/>
            <a:ext cx="2398713" cy="0"/>
          </a:xfrm>
          <a:prstGeom prst="line">
            <a:avLst/>
          </a:prstGeom>
          <a:ln w="1905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接连接符 57"/>
          <p:cNvCxnSpPr/>
          <p:nvPr/>
        </p:nvCxnSpPr>
        <p:spPr>
          <a:xfrm>
            <a:off x="2398713" y="153988"/>
            <a:ext cx="184150" cy="192087"/>
          </a:xfrm>
          <a:prstGeom prst="line">
            <a:avLst/>
          </a:prstGeom>
          <a:ln w="1905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接连接符 58"/>
          <p:cNvCxnSpPr/>
          <p:nvPr/>
        </p:nvCxnSpPr>
        <p:spPr>
          <a:xfrm>
            <a:off x="3408363" y="357188"/>
            <a:ext cx="950912" cy="0"/>
          </a:xfrm>
          <a:prstGeom prst="line">
            <a:avLst/>
          </a:prstGeom>
          <a:ln w="1905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接连接符 59"/>
          <p:cNvCxnSpPr/>
          <p:nvPr/>
        </p:nvCxnSpPr>
        <p:spPr>
          <a:xfrm>
            <a:off x="4359275" y="357188"/>
            <a:ext cx="184150" cy="192087"/>
          </a:xfrm>
          <a:prstGeom prst="line">
            <a:avLst/>
          </a:prstGeom>
          <a:ln w="1905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-47625" y="104775"/>
            <a:ext cx="2519363" cy="444500"/>
          </a:xfrm>
          <a:prstGeom prst="rect">
            <a:avLst/>
          </a:prstGeom>
        </p:spPr>
        <p:txBody>
          <a:bodyPr lIns="121920" tIns="60960" rIns="121920" bIns="60960" anchor="ctr"/>
          <a:lstStyle>
            <a:defPPr>
              <a:defRPr lang="zh-CN"/>
            </a:defPPr>
            <a:lvl1pPr defTabSz="914400">
              <a:lnSpc>
                <a:spcPct val="90000"/>
              </a:lnSpc>
              <a:spcBef>
                <a:spcPct val="0"/>
              </a:spcBef>
              <a:buNone/>
              <a:defRPr sz="44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pPr algn="ctr"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zh-CN" altLang="en-US" sz="1335" b="1" spc="200" dirty="0" smtClean="0">
                <a:solidFill>
                  <a:schemeClr val="bg1">
                    <a:lumMod val="75000"/>
                  </a:schemeClr>
                </a:solidFill>
              </a:rPr>
              <a:t>第四章  程序设计基础</a:t>
            </a:r>
            <a:endParaRPr lang="zh-CN" altLang="en-US" sz="1335" b="1" spc="200" dirty="0">
              <a:solidFill>
                <a:schemeClr val="bg1">
                  <a:lumMod val="75000"/>
                </a:schemeClr>
              </a:solidFill>
            </a:endParaRPr>
          </a:p>
        </p:txBody>
      </p:sp>
      <p:cxnSp>
        <p:nvCxnSpPr>
          <p:cNvPr id="21" name="直接连接符 20"/>
          <p:cNvCxnSpPr/>
          <p:nvPr/>
        </p:nvCxnSpPr>
        <p:spPr>
          <a:xfrm>
            <a:off x="4543425" y="549275"/>
            <a:ext cx="7648575" cy="0"/>
          </a:xfrm>
          <a:prstGeom prst="line">
            <a:avLst/>
          </a:prstGeom>
          <a:ln w="1905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56" name="组合 33"/>
          <p:cNvGrpSpPr>
            <a:grpSpLocks noChangeAspect="1"/>
          </p:cNvGrpSpPr>
          <p:nvPr/>
        </p:nvGrpSpPr>
        <p:grpSpPr bwMode="auto">
          <a:xfrm>
            <a:off x="371475" y="966788"/>
            <a:ext cx="2446338" cy="431800"/>
            <a:chOff x="279438" y="699542"/>
            <a:chExt cx="2093935" cy="369803"/>
          </a:xfrm>
        </p:grpSpPr>
        <p:sp>
          <p:nvSpPr>
            <p:cNvPr id="37" name="ValueShape1"/>
            <p:cNvSpPr/>
            <p:nvPr/>
          </p:nvSpPr>
          <p:spPr bwMode="auto">
            <a:xfrm>
              <a:off x="749588" y="699542"/>
              <a:ext cx="1046288" cy="369803"/>
            </a:xfrm>
            <a:prstGeom prst="roundRect">
              <a:avLst>
                <a:gd name="adj" fmla="val 0"/>
              </a:avLst>
            </a:prstGeom>
            <a:solidFill>
              <a:schemeClr val="accent5"/>
            </a:solidFill>
            <a:ln>
              <a:noFill/>
            </a:ln>
          </p:spPr>
          <p:txBody>
            <a:bodyPr lIns="121920" tIns="60960" rIns="121920" bIns="60960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/>
            </a:p>
          </p:txBody>
        </p:sp>
        <p:sp>
          <p:nvSpPr>
            <p:cNvPr id="39" name="ValueBack1"/>
            <p:cNvSpPr/>
            <p:nvPr/>
          </p:nvSpPr>
          <p:spPr>
            <a:xfrm>
              <a:off x="279438" y="699542"/>
              <a:ext cx="475585" cy="369803"/>
            </a:xfrm>
            <a:custGeom>
              <a:avLst/>
              <a:gdLst>
                <a:gd name="connsiteX0" fmla="*/ 199886 w 933935"/>
                <a:gd name="connsiteY0" fmla="*/ 0 h 725295"/>
                <a:gd name="connsiteX1" fmla="*/ 933935 w 933935"/>
                <a:gd name="connsiteY1" fmla="*/ 0 h 725295"/>
                <a:gd name="connsiteX2" fmla="*/ 933935 w 933935"/>
                <a:gd name="connsiteY2" fmla="*/ 725295 h 725295"/>
                <a:gd name="connsiteX3" fmla="*/ 198769 w 933935"/>
                <a:gd name="connsiteY3" fmla="*/ 725295 h 725295"/>
                <a:gd name="connsiteX4" fmla="*/ 137352 w 933935"/>
                <a:gd name="connsiteY4" fmla="*/ 678707 h 725295"/>
                <a:gd name="connsiteX5" fmla="*/ 137352 w 933935"/>
                <a:gd name="connsiteY5" fmla="*/ 469059 h 725295"/>
                <a:gd name="connsiteX6" fmla="*/ 0 w 933935"/>
                <a:gd name="connsiteY6" fmla="*/ 358941 h 725295"/>
                <a:gd name="connsiteX7" fmla="*/ 138468 w 933935"/>
                <a:gd name="connsiteY7" fmla="*/ 255177 h 725295"/>
                <a:gd name="connsiteX8" fmla="*/ 138468 w 933935"/>
                <a:gd name="connsiteY8" fmla="*/ 46588 h 725295"/>
                <a:gd name="connsiteX9" fmla="*/ 199886 w 933935"/>
                <a:gd name="connsiteY9" fmla="*/ 0 h 7252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33935" h="725295">
                  <a:moveTo>
                    <a:pt x="199886" y="0"/>
                  </a:moveTo>
                  <a:lnTo>
                    <a:pt x="933935" y="0"/>
                  </a:lnTo>
                  <a:lnTo>
                    <a:pt x="933935" y="725295"/>
                  </a:lnTo>
                  <a:lnTo>
                    <a:pt x="198769" y="725295"/>
                  </a:lnTo>
                  <a:cubicBezTo>
                    <a:pt x="165269" y="725295"/>
                    <a:pt x="137352" y="704118"/>
                    <a:pt x="137352" y="678707"/>
                  </a:cubicBezTo>
                  <a:lnTo>
                    <a:pt x="137352" y="469059"/>
                  </a:lnTo>
                  <a:lnTo>
                    <a:pt x="0" y="358941"/>
                  </a:lnTo>
                  <a:lnTo>
                    <a:pt x="138468" y="255177"/>
                  </a:lnTo>
                  <a:lnTo>
                    <a:pt x="138468" y="46588"/>
                  </a:lnTo>
                  <a:cubicBezTo>
                    <a:pt x="138468" y="21177"/>
                    <a:pt x="166385" y="0"/>
                    <a:pt x="199886" y="0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11156" cap="flat">
              <a:noFill/>
              <a:prstDash val="solid"/>
              <a:miter/>
            </a:ln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/>
            </a:p>
          </p:txBody>
        </p:sp>
        <p:sp>
          <p:nvSpPr>
            <p:cNvPr id="41" name="open-folder-black-and-white-variant_32527"/>
            <p:cNvSpPr>
              <a:spLocks noChangeAspect="1"/>
            </p:cNvSpPr>
            <p:nvPr/>
          </p:nvSpPr>
          <p:spPr bwMode="auto">
            <a:xfrm>
              <a:off x="407167" y="747127"/>
              <a:ext cx="305734" cy="274633"/>
            </a:xfrm>
            <a:custGeom>
              <a:avLst/>
              <a:gdLst>
                <a:gd name="T0" fmla="*/ 8112 w 8174"/>
                <a:gd name="T1" fmla="*/ 50 h 7353"/>
                <a:gd name="T2" fmla="*/ 7954 w 8174"/>
                <a:gd name="T3" fmla="*/ 21 h 7353"/>
                <a:gd name="T4" fmla="*/ 104 w 8174"/>
                <a:gd name="T5" fmla="*/ 2999 h 7353"/>
                <a:gd name="T6" fmla="*/ 4 w 8174"/>
                <a:gd name="T7" fmla="*/ 3133 h 7353"/>
                <a:gd name="T8" fmla="*/ 84 w 8174"/>
                <a:gd name="T9" fmla="*/ 3279 h 7353"/>
                <a:gd name="T10" fmla="*/ 2609 w 8174"/>
                <a:gd name="T11" fmla="*/ 4684 h 7353"/>
                <a:gd name="T12" fmla="*/ 2767 w 8174"/>
                <a:gd name="T13" fmla="*/ 4680 h 7353"/>
                <a:gd name="T14" fmla="*/ 4653 w 8174"/>
                <a:gd name="T15" fmla="*/ 3488 h 7353"/>
                <a:gd name="T16" fmla="*/ 3243 w 8174"/>
                <a:gd name="T17" fmla="*/ 4872 h 7353"/>
                <a:gd name="T18" fmla="*/ 3186 w 8174"/>
                <a:gd name="T19" fmla="*/ 4982 h 7353"/>
                <a:gd name="T20" fmla="*/ 3186 w 8174"/>
                <a:gd name="T21" fmla="*/ 7198 h 7353"/>
                <a:gd name="T22" fmla="*/ 3282 w 8174"/>
                <a:gd name="T23" fmla="*/ 7342 h 7353"/>
                <a:gd name="T24" fmla="*/ 3341 w 8174"/>
                <a:gd name="T25" fmla="*/ 7353 h 7353"/>
                <a:gd name="T26" fmla="*/ 3451 w 8174"/>
                <a:gd name="T27" fmla="*/ 7307 h 7353"/>
                <a:gd name="T28" fmla="*/ 4754 w 8174"/>
                <a:gd name="T29" fmla="*/ 5987 h 7353"/>
                <a:gd name="T30" fmla="*/ 6240 w 8174"/>
                <a:gd name="T31" fmla="*/ 6861 h 7353"/>
                <a:gd name="T32" fmla="*/ 6319 w 8174"/>
                <a:gd name="T33" fmla="*/ 6883 h 7353"/>
                <a:gd name="T34" fmla="*/ 6378 w 8174"/>
                <a:gd name="T35" fmla="*/ 6871 h 7353"/>
                <a:gd name="T36" fmla="*/ 6469 w 8174"/>
                <a:gd name="T37" fmla="*/ 6767 h 7353"/>
                <a:gd name="T38" fmla="*/ 8159 w 8174"/>
                <a:gd name="T39" fmla="*/ 204 h 7353"/>
                <a:gd name="T40" fmla="*/ 8112 w 8174"/>
                <a:gd name="T41" fmla="*/ 50 h 7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8174" h="7353">
                  <a:moveTo>
                    <a:pt x="8112" y="50"/>
                  </a:moveTo>
                  <a:cubicBezTo>
                    <a:pt x="8069" y="12"/>
                    <a:pt x="8008" y="0"/>
                    <a:pt x="7954" y="21"/>
                  </a:cubicBezTo>
                  <a:lnTo>
                    <a:pt x="104" y="2999"/>
                  </a:lnTo>
                  <a:cubicBezTo>
                    <a:pt x="48" y="3020"/>
                    <a:pt x="9" y="3073"/>
                    <a:pt x="4" y="3133"/>
                  </a:cubicBezTo>
                  <a:cubicBezTo>
                    <a:pt x="0" y="3193"/>
                    <a:pt x="31" y="3250"/>
                    <a:pt x="84" y="3279"/>
                  </a:cubicBezTo>
                  <a:lnTo>
                    <a:pt x="2609" y="4684"/>
                  </a:lnTo>
                  <a:cubicBezTo>
                    <a:pt x="2659" y="4712"/>
                    <a:pt x="2719" y="4710"/>
                    <a:pt x="2767" y="4680"/>
                  </a:cubicBezTo>
                  <a:lnTo>
                    <a:pt x="4653" y="3488"/>
                  </a:lnTo>
                  <a:cubicBezTo>
                    <a:pt x="4653" y="3488"/>
                    <a:pt x="3267" y="4846"/>
                    <a:pt x="3243" y="4872"/>
                  </a:cubicBezTo>
                  <a:cubicBezTo>
                    <a:pt x="3219" y="4897"/>
                    <a:pt x="3186" y="4921"/>
                    <a:pt x="3186" y="4982"/>
                  </a:cubicBezTo>
                  <a:cubicBezTo>
                    <a:pt x="3186" y="5054"/>
                    <a:pt x="3186" y="7198"/>
                    <a:pt x="3186" y="7198"/>
                  </a:cubicBezTo>
                  <a:cubicBezTo>
                    <a:pt x="3186" y="7261"/>
                    <a:pt x="3224" y="7318"/>
                    <a:pt x="3282" y="7342"/>
                  </a:cubicBezTo>
                  <a:cubicBezTo>
                    <a:pt x="3301" y="7349"/>
                    <a:pt x="3321" y="7353"/>
                    <a:pt x="3341" y="7353"/>
                  </a:cubicBezTo>
                  <a:cubicBezTo>
                    <a:pt x="3382" y="7353"/>
                    <a:pt x="3422" y="7337"/>
                    <a:pt x="3451" y="7307"/>
                  </a:cubicBezTo>
                  <a:lnTo>
                    <a:pt x="4754" y="5987"/>
                  </a:lnTo>
                  <a:lnTo>
                    <a:pt x="6240" y="6861"/>
                  </a:lnTo>
                  <a:cubicBezTo>
                    <a:pt x="6264" y="6876"/>
                    <a:pt x="6291" y="6883"/>
                    <a:pt x="6319" y="6883"/>
                  </a:cubicBezTo>
                  <a:cubicBezTo>
                    <a:pt x="6339" y="6883"/>
                    <a:pt x="6359" y="6879"/>
                    <a:pt x="6378" y="6871"/>
                  </a:cubicBezTo>
                  <a:cubicBezTo>
                    <a:pt x="6423" y="6852"/>
                    <a:pt x="6457" y="6814"/>
                    <a:pt x="6469" y="6767"/>
                  </a:cubicBezTo>
                  <a:lnTo>
                    <a:pt x="8159" y="204"/>
                  </a:lnTo>
                  <a:cubicBezTo>
                    <a:pt x="8174" y="148"/>
                    <a:pt x="8156" y="89"/>
                    <a:pt x="8112" y="50"/>
                  </a:cubicBez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>
                <a:latin typeface="+mn-lt"/>
                <a:ea typeface="+mn-ea"/>
              </a:endParaRPr>
            </a:p>
          </p:txBody>
        </p:sp>
        <p:sp>
          <p:nvSpPr>
            <p:cNvPr id="42" name="musical-volume_13583"/>
            <p:cNvSpPr>
              <a:spLocks noChangeAspect="1"/>
            </p:cNvSpPr>
            <p:nvPr/>
          </p:nvSpPr>
          <p:spPr bwMode="auto">
            <a:xfrm rot="5400000">
              <a:off x="1941878" y="637851"/>
              <a:ext cx="252880" cy="610109"/>
            </a:xfrm>
            <a:custGeom>
              <a:avLst/>
              <a:gdLst>
                <a:gd name="connsiteX0" fmla="*/ 204886 w 239287"/>
                <a:gd name="connsiteY0" fmla="*/ 478022 h 577771"/>
                <a:gd name="connsiteX1" fmla="*/ 239287 w 239287"/>
                <a:gd name="connsiteY1" fmla="*/ 478022 h 577771"/>
                <a:gd name="connsiteX2" fmla="*/ 239287 w 239287"/>
                <a:gd name="connsiteY2" fmla="*/ 560573 h 577771"/>
                <a:gd name="connsiteX3" fmla="*/ 222087 w 239287"/>
                <a:gd name="connsiteY3" fmla="*/ 577771 h 577771"/>
                <a:gd name="connsiteX4" fmla="*/ 204886 w 239287"/>
                <a:gd name="connsiteY4" fmla="*/ 560573 h 577771"/>
                <a:gd name="connsiteX5" fmla="*/ 102374 w 239287"/>
                <a:gd name="connsiteY5" fmla="*/ 478022 h 577771"/>
                <a:gd name="connsiteX6" fmla="*/ 136775 w 239287"/>
                <a:gd name="connsiteY6" fmla="*/ 478022 h 577771"/>
                <a:gd name="connsiteX7" fmla="*/ 136775 w 239287"/>
                <a:gd name="connsiteY7" fmla="*/ 560573 h 577771"/>
                <a:gd name="connsiteX8" fmla="*/ 119575 w 239287"/>
                <a:gd name="connsiteY8" fmla="*/ 577771 h 577771"/>
                <a:gd name="connsiteX9" fmla="*/ 102374 w 239287"/>
                <a:gd name="connsiteY9" fmla="*/ 560573 h 577771"/>
                <a:gd name="connsiteX10" fmla="*/ 0 w 239287"/>
                <a:gd name="connsiteY10" fmla="*/ 478022 h 577771"/>
                <a:gd name="connsiteX11" fmla="*/ 34401 w 239287"/>
                <a:gd name="connsiteY11" fmla="*/ 478022 h 577771"/>
                <a:gd name="connsiteX12" fmla="*/ 34401 w 239287"/>
                <a:gd name="connsiteY12" fmla="*/ 560573 h 577771"/>
                <a:gd name="connsiteX13" fmla="*/ 17200 w 239287"/>
                <a:gd name="connsiteY13" fmla="*/ 577771 h 577771"/>
                <a:gd name="connsiteX14" fmla="*/ 0 w 239287"/>
                <a:gd name="connsiteY14" fmla="*/ 560573 h 577771"/>
                <a:gd name="connsiteX15" fmla="*/ 204886 w 239287"/>
                <a:gd name="connsiteY15" fmla="*/ 401483 h 577771"/>
                <a:gd name="connsiteX16" fmla="*/ 239287 w 239287"/>
                <a:gd name="connsiteY16" fmla="*/ 401483 h 577771"/>
                <a:gd name="connsiteX17" fmla="*/ 239287 w 239287"/>
                <a:gd name="connsiteY17" fmla="*/ 443621 h 577771"/>
                <a:gd name="connsiteX18" fmla="*/ 204886 w 239287"/>
                <a:gd name="connsiteY18" fmla="*/ 443621 h 577771"/>
                <a:gd name="connsiteX19" fmla="*/ 102374 w 239287"/>
                <a:gd name="connsiteY19" fmla="*/ 401483 h 577771"/>
                <a:gd name="connsiteX20" fmla="*/ 136775 w 239287"/>
                <a:gd name="connsiteY20" fmla="*/ 401483 h 577771"/>
                <a:gd name="connsiteX21" fmla="*/ 136775 w 239287"/>
                <a:gd name="connsiteY21" fmla="*/ 443621 h 577771"/>
                <a:gd name="connsiteX22" fmla="*/ 102374 w 239287"/>
                <a:gd name="connsiteY22" fmla="*/ 443621 h 577771"/>
                <a:gd name="connsiteX23" fmla="*/ 0 w 239287"/>
                <a:gd name="connsiteY23" fmla="*/ 401483 h 577771"/>
                <a:gd name="connsiteX24" fmla="*/ 34401 w 239287"/>
                <a:gd name="connsiteY24" fmla="*/ 401483 h 577771"/>
                <a:gd name="connsiteX25" fmla="*/ 34401 w 239287"/>
                <a:gd name="connsiteY25" fmla="*/ 443621 h 577771"/>
                <a:gd name="connsiteX26" fmla="*/ 0 w 239287"/>
                <a:gd name="connsiteY26" fmla="*/ 443621 h 577771"/>
                <a:gd name="connsiteX27" fmla="*/ 204886 w 239287"/>
                <a:gd name="connsiteY27" fmla="*/ 324944 h 577771"/>
                <a:gd name="connsiteX28" fmla="*/ 239287 w 239287"/>
                <a:gd name="connsiteY28" fmla="*/ 324944 h 577771"/>
                <a:gd name="connsiteX29" fmla="*/ 239287 w 239287"/>
                <a:gd name="connsiteY29" fmla="*/ 367082 h 577771"/>
                <a:gd name="connsiteX30" fmla="*/ 204886 w 239287"/>
                <a:gd name="connsiteY30" fmla="*/ 367082 h 577771"/>
                <a:gd name="connsiteX31" fmla="*/ 102374 w 239287"/>
                <a:gd name="connsiteY31" fmla="*/ 324944 h 577771"/>
                <a:gd name="connsiteX32" fmla="*/ 136775 w 239287"/>
                <a:gd name="connsiteY32" fmla="*/ 324944 h 577771"/>
                <a:gd name="connsiteX33" fmla="*/ 136775 w 239287"/>
                <a:gd name="connsiteY33" fmla="*/ 367082 h 577771"/>
                <a:gd name="connsiteX34" fmla="*/ 102374 w 239287"/>
                <a:gd name="connsiteY34" fmla="*/ 367082 h 577771"/>
                <a:gd name="connsiteX35" fmla="*/ 0 w 239287"/>
                <a:gd name="connsiteY35" fmla="*/ 324944 h 577771"/>
                <a:gd name="connsiteX36" fmla="*/ 34401 w 239287"/>
                <a:gd name="connsiteY36" fmla="*/ 324944 h 577771"/>
                <a:gd name="connsiteX37" fmla="*/ 34401 w 239287"/>
                <a:gd name="connsiteY37" fmla="*/ 367082 h 577771"/>
                <a:gd name="connsiteX38" fmla="*/ 0 w 239287"/>
                <a:gd name="connsiteY38" fmla="*/ 367082 h 577771"/>
                <a:gd name="connsiteX39" fmla="*/ 204886 w 239287"/>
                <a:gd name="connsiteY39" fmla="*/ 249373 h 577771"/>
                <a:gd name="connsiteX40" fmla="*/ 239287 w 239287"/>
                <a:gd name="connsiteY40" fmla="*/ 249373 h 577771"/>
                <a:gd name="connsiteX41" fmla="*/ 239287 w 239287"/>
                <a:gd name="connsiteY41" fmla="*/ 290544 h 577771"/>
                <a:gd name="connsiteX42" fmla="*/ 204886 w 239287"/>
                <a:gd name="connsiteY42" fmla="*/ 290544 h 577771"/>
                <a:gd name="connsiteX43" fmla="*/ 102374 w 239287"/>
                <a:gd name="connsiteY43" fmla="*/ 249373 h 577771"/>
                <a:gd name="connsiteX44" fmla="*/ 136775 w 239287"/>
                <a:gd name="connsiteY44" fmla="*/ 249373 h 577771"/>
                <a:gd name="connsiteX45" fmla="*/ 136775 w 239287"/>
                <a:gd name="connsiteY45" fmla="*/ 290544 h 577771"/>
                <a:gd name="connsiteX46" fmla="*/ 102374 w 239287"/>
                <a:gd name="connsiteY46" fmla="*/ 290544 h 577771"/>
                <a:gd name="connsiteX47" fmla="*/ 0 w 239287"/>
                <a:gd name="connsiteY47" fmla="*/ 249373 h 577771"/>
                <a:gd name="connsiteX48" fmla="*/ 34401 w 239287"/>
                <a:gd name="connsiteY48" fmla="*/ 249373 h 577771"/>
                <a:gd name="connsiteX49" fmla="*/ 34401 w 239287"/>
                <a:gd name="connsiteY49" fmla="*/ 290544 h 577771"/>
                <a:gd name="connsiteX50" fmla="*/ 0 w 239287"/>
                <a:gd name="connsiteY50" fmla="*/ 290544 h 577771"/>
                <a:gd name="connsiteX51" fmla="*/ 17200 w 239287"/>
                <a:gd name="connsiteY51" fmla="*/ 191761 h 577771"/>
                <a:gd name="connsiteX52" fmla="*/ 34401 w 239287"/>
                <a:gd name="connsiteY52" fmla="*/ 208954 h 577771"/>
                <a:gd name="connsiteX53" fmla="*/ 34401 w 239287"/>
                <a:gd name="connsiteY53" fmla="*/ 214971 h 577771"/>
                <a:gd name="connsiteX54" fmla="*/ 0 w 239287"/>
                <a:gd name="connsiteY54" fmla="*/ 214971 h 577771"/>
                <a:gd name="connsiteX55" fmla="*/ 0 w 239287"/>
                <a:gd name="connsiteY55" fmla="*/ 208954 h 577771"/>
                <a:gd name="connsiteX56" fmla="*/ 17200 w 239287"/>
                <a:gd name="connsiteY56" fmla="*/ 191761 h 577771"/>
                <a:gd name="connsiteX57" fmla="*/ 204886 w 239287"/>
                <a:gd name="connsiteY57" fmla="*/ 172834 h 577771"/>
                <a:gd name="connsiteX58" fmla="*/ 239287 w 239287"/>
                <a:gd name="connsiteY58" fmla="*/ 172834 h 577771"/>
                <a:gd name="connsiteX59" fmla="*/ 239287 w 239287"/>
                <a:gd name="connsiteY59" fmla="*/ 214972 h 577771"/>
                <a:gd name="connsiteX60" fmla="*/ 204886 w 239287"/>
                <a:gd name="connsiteY60" fmla="*/ 214972 h 577771"/>
                <a:gd name="connsiteX61" fmla="*/ 102374 w 239287"/>
                <a:gd name="connsiteY61" fmla="*/ 172834 h 577771"/>
                <a:gd name="connsiteX62" fmla="*/ 136775 w 239287"/>
                <a:gd name="connsiteY62" fmla="*/ 172834 h 577771"/>
                <a:gd name="connsiteX63" fmla="*/ 136775 w 239287"/>
                <a:gd name="connsiteY63" fmla="*/ 214972 h 577771"/>
                <a:gd name="connsiteX64" fmla="*/ 102374 w 239287"/>
                <a:gd name="connsiteY64" fmla="*/ 214972 h 577771"/>
                <a:gd name="connsiteX65" fmla="*/ 222087 w 239287"/>
                <a:gd name="connsiteY65" fmla="*/ 116052 h 577771"/>
                <a:gd name="connsiteX66" fmla="*/ 239287 w 239287"/>
                <a:gd name="connsiteY66" fmla="*/ 133268 h 577771"/>
                <a:gd name="connsiteX67" fmla="*/ 239287 w 239287"/>
                <a:gd name="connsiteY67" fmla="*/ 138433 h 577771"/>
                <a:gd name="connsiteX68" fmla="*/ 204886 w 239287"/>
                <a:gd name="connsiteY68" fmla="*/ 138433 h 577771"/>
                <a:gd name="connsiteX69" fmla="*/ 204886 w 239287"/>
                <a:gd name="connsiteY69" fmla="*/ 133268 h 577771"/>
                <a:gd name="connsiteX70" fmla="*/ 222087 w 239287"/>
                <a:gd name="connsiteY70" fmla="*/ 116052 h 577771"/>
                <a:gd name="connsiteX71" fmla="*/ 102374 w 239287"/>
                <a:gd name="connsiteY71" fmla="*/ 96295 h 577771"/>
                <a:gd name="connsiteX72" fmla="*/ 136775 w 239287"/>
                <a:gd name="connsiteY72" fmla="*/ 96295 h 577771"/>
                <a:gd name="connsiteX73" fmla="*/ 136775 w 239287"/>
                <a:gd name="connsiteY73" fmla="*/ 138433 h 577771"/>
                <a:gd name="connsiteX74" fmla="*/ 102374 w 239287"/>
                <a:gd name="connsiteY74" fmla="*/ 138433 h 577771"/>
                <a:gd name="connsiteX75" fmla="*/ 119575 w 239287"/>
                <a:gd name="connsiteY75" fmla="*/ 0 h 577771"/>
                <a:gd name="connsiteX76" fmla="*/ 136775 w 239287"/>
                <a:gd name="connsiteY76" fmla="*/ 17193 h 577771"/>
                <a:gd name="connsiteX77" fmla="*/ 136775 w 239287"/>
                <a:gd name="connsiteY77" fmla="*/ 61894 h 577771"/>
                <a:gd name="connsiteX78" fmla="*/ 102374 w 239287"/>
                <a:gd name="connsiteY78" fmla="*/ 61894 h 577771"/>
                <a:gd name="connsiteX79" fmla="*/ 102374 w 239287"/>
                <a:gd name="connsiteY79" fmla="*/ 17193 h 577771"/>
                <a:gd name="connsiteX80" fmla="*/ 119575 w 239287"/>
                <a:gd name="connsiteY80" fmla="*/ 0 h 577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</a:cxnLst>
              <a:rect l="l" t="t" r="r" b="b"/>
              <a:pathLst>
                <a:path w="239287" h="577771">
                  <a:moveTo>
                    <a:pt x="204886" y="478022"/>
                  </a:moveTo>
                  <a:lnTo>
                    <a:pt x="239287" y="478022"/>
                  </a:lnTo>
                  <a:lnTo>
                    <a:pt x="239287" y="560573"/>
                  </a:lnTo>
                  <a:cubicBezTo>
                    <a:pt x="239287" y="570032"/>
                    <a:pt x="231547" y="577771"/>
                    <a:pt x="222087" y="577771"/>
                  </a:cubicBezTo>
                  <a:cubicBezTo>
                    <a:pt x="212626" y="577771"/>
                    <a:pt x="204886" y="570032"/>
                    <a:pt x="204886" y="560573"/>
                  </a:cubicBezTo>
                  <a:close/>
                  <a:moveTo>
                    <a:pt x="102374" y="478022"/>
                  </a:moveTo>
                  <a:lnTo>
                    <a:pt x="136775" y="478022"/>
                  </a:lnTo>
                  <a:lnTo>
                    <a:pt x="136775" y="560573"/>
                  </a:lnTo>
                  <a:cubicBezTo>
                    <a:pt x="136775" y="570032"/>
                    <a:pt x="129035" y="577771"/>
                    <a:pt x="119575" y="577771"/>
                  </a:cubicBezTo>
                  <a:cubicBezTo>
                    <a:pt x="110114" y="577771"/>
                    <a:pt x="102374" y="570032"/>
                    <a:pt x="102374" y="560573"/>
                  </a:cubicBezTo>
                  <a:close/>
                  <a:moveTo>
                    <a:pt x="0" y="478022"/>
                  </a:moveTo>
                  <a:lnTo>
                    <a:pt x="34401" y="478022"/>
                  </a:lnTo>
                  <a:lnTo>
                    <a:pt x="34401" y="560573"/>
                  </a:lnTo>
                  <a:cubicBezTo>
                    <a:pt x="34401" y="570032"/>
                    <a:pt x="26661" y="577771"/>
                    <a:pt x="17200" y="577771"/>
                  </a:cubicBezTo>
                  <a:cubicBezTo>
                    <a:pt x="7740" y="577771"/>
                    <a:pt x="0" y="570032"/>
                    <a:pt x="0" y="560573"/>
                  </a:cubicBezTo>
                  <a:close/>
                  <a:moveTo>
                    <a:pt x="204886" y="401483"/>
                  </a:moveTo>
                  <a:lnTo>
                    <a:pt x="239287" y="401483"/>
                  </a:lnTo>
                  <a:lnTo>
                    <a:pt x="239287" y="443621"/>
                  </a:lnTo>
                  <a:lnTo>
                    <a:pt x="204886" y="443621"/>
                  </a:lnTo>
                  <a:close/>
                  <a:moveTo>
                    <a:pt x="102374" y="401483"/>
                  </a:moveTo>
                  <a:lnTo>
                    <a:pt x="136775" y="401483"/>
                  </a:lnTo>
                  <a:lnTo>
                    <a:pt x="136775" y="443621"/>
                  </a:lnTo>
                  <a:lnTo>
                    <a:pt x="102374" y="443621"/>
                  </a:lnTo>
                  <a:close/>
                  <a:moveTo>
                    <a:pt x="0" y="401483"/>
                  </a:moveTo>
                  <a:lnTo>
                    <a:pt x="34401" y="401483"/>
                  </a:lnTo>
                  <a:lnTo>
                    <a:pt x="34401" y="443621"/>
                  </a:lnTo>
                  <a:lnTo>
                    <a:pt x="0" y="443621"/>
                  </a:lnTo>
                  <a:close/>
                  <a:moveTo>
                    <a:pt x="204886" y="324944"/>
                  </a:moveTo>
                  <a:lnTo>
                    <a:pt x="239287" y="324944"/>
                  </a:lnTo>
                  <a:lnTo>
                    <a:pt x="239287" y="367082"/>
                  </a:lnTo>
                  <a:lnTo>
                    <a:pt x="204886" y="367082"/>
                  </a:lnTo>
                  <a:close/>
                  <a:moveTo>
                    <a:pt x="102374" y="324944"/>
                  </a:moveTo>
                  <a:lnTo>
                    <a:pt x="136775" y="324944"/>
                  </a:lnTo>
                  <a:lnTo>
                    <a:pt x="136775" y="367082"/>
                  </a:lnTo>
                  <a:lnTo>
                    <a:pt x="102374" y="367082"/>
                  </a:lnTo>
                  <a:close/>
                  <a:moveTo>
                    <a:pt x="0" y="324944"/>
                  </a:moveTo>
                  <a:lnTo>
                    <a:pt x="34401" y="324944"/>
                  </a:lnTo>
                  <a:lnTo>
                    <a:pt x="34401" y="367082"/>
                  </a:lnTo>
                  <a:lnTo>
                    <a:pt x="0" y="367082"/>
                  </a:lnTo>
                  <a:close/>
                  <a:moveTo>
                    <a:pt x="204886" y="249373"/>
                  </a:moveTo>
                  <a:lnTo>
                    <a:pt x="239287" y="249373"/>
                  </a:lnTo>
                  <a:lnTo>
                    <a:pt x="239287" y="290544"/>
                  </a:lnTo>
                  <a:lnTo>
                    <a:pt x="204886" y="290544"/>
                  </a:lnTo>
                  <a:close/>
                  <a:moveTo>
                    <a:pt x="102374" y="249373"/>
                  </a:moveTo>
                  <a:lnTo>
                    <a:pt x="136775" y="249373"/>
                  </a:lnTo>
                  <a:lnTo>
                    <a:pt x="136775" y="290544"/>
                  </a:lnTo>
                  <a:lnTo>
                    <a:pt x="102374" y="290544"/>
                  </a:lnTo>
                  <a:close/>
                  <a:moveTo>
                    <a:pt x="0" y="249373"/>
                  </a:moveTo>
                  <a:lnTo>
                    <a:pt x="34401" y="249373"/>
                  </a:lnTo>
                  <a:lnTo>
                    <a:pt x="34401" y="290544"/>
                  </a:lnTo>
                  <a:lnTo>
                    <a:pt x="0" y="290544"/>
                  </a:lnTo>
                  <a:close/>
                  <a:moveTo>
                    <a:pt x="17200" y="191761"/>
                  </a:moveTo>
                  <a:cubicBezTo>
                    <a:pt x="26661" y="191761"/>
                    <a:pt x="34401" y="199498"/>
                    <a:pt x="34401" y="208954"/>
                  </a:cubicBezTo>
                  <a:lnTo>
                    <a:pt x="34401" y="214971"/>
                  </a:lnTo>
                  <a:lnTo>
                    <a:pt x="0" y="214971"/>
                  </a:lnTo>
                  <a:lnTo>
                    <a:pt x="0" y="208954"/>
                  </a:lnTo>
                  <a:cubicBezTo>
                    <a:pt x="0" y="199498"/>
                    <a:pt x="7740" y="191761"/>
                    <a:pt x="17200" y="191761"/>
                  </a:cubicBezTo>
                  <a:close/>
                  <a:moveTo>
                    <a:pt x="204886" y="172834"/>
                  </a:moveTo>
                  <a:lnTo>
                    <a:pt x="239287" y="172834"/>
                  </a:lnTo>
                  <a:lnTo>
                    <a:pt x="239287" y="214972"/>
                  </a:lnTo>
                  <a:lnTo>
                    <a:pt x="204886" y="214972"/>
                  </a:lnTo>
                  <a:close/>
                  <a:moveTo>
                    <a:pt x="102374" y="172834"/>
                  </a:moveTo>
                  <a:lnTo>
                    <a:pt x="136775" y="172834"/>
                  </a:lnTo>
                  <a:lnTo>
                    <a:pt x="136775" y="214972"/>
                  </a:lnTo>
                  <a:lnTo>
                    <a:pt x="102374" y="214972"/>
                  </a:lnTo>
                  <a:close/>
                  <a:moveTo>
                    <a:pt x="222087" y="116052"/>
                  </a:moveTo>
                  <a:cubicBezTo>
                    <a:pt x="231547" y="116052"/>
                    <a:pt x="239287" y="123799"/>
                    <a:pt x="239287" y="133268"/>
                  </a:cubicBezTo>
                  <a:lnTo>
                    <a:pt x="239287" y="138433"/>
                  </a:lnTo>
                  <a:lnTo>
                    <a:pt x="204886" y="138433"/>
                  </a:lnTo>
                  <a:lnTo>
                    <a:pt x="204886" y="133268"/>
                  </a:lnTo>
                  <a:cubicBezTo>
                    <a:pt x="204886" y="123799"/>
                    <a:pt x="212626" y="116052"/>
                    <a:pt x="222087" y="116052"/>
                  </a:cubicBezTo>
                  <a:close/>
                  <a:moveTo>
                    <a:pt x="102374" y="96295"/>
                  </a:moveTo>
                  <a:lnTo>
                    <a:pt x="136775" y="96295"/>
                  </a:lnTo>
                  <a:lnTo>
                    <a:pt x="136775" y="138433"/>
                  </a:lnTo>
                  <a:lnTo>
                    <a:pt x="102374" y="138433"/>
                  </a:lnTo>
                  <a:close/>
                  <a:moveTo>
                    <a:pt x="119575" y="0"/>
                  </a:moveTo>
                  <a:cubicBezTo>
                    <a:pt x="129035" y="0"/>
                    <a:pt x="136775" y="7737"/>
                    <a:pt x="136775" y="17193"/>
                  </a:cubicBezTo>
                  <a:lnTo>
                    <a:pt x="136775" y="61894"/>
                  </a:lnTo>
                  <a:lnTo>
                    <a:pt x="102374" y="61894"/>
                  </a:lnTo>
                  <a:lnTo>
                    <a:pt x="102374" y="17193"/>
                  </a:lnTo>
                  <a:cubicBezTo>
                    <a:pt x="102374" y="7737"/>
                    <a:pt x="110114" y="0"/>
                    <a:pt x="11957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lIns="121920" tIns="60960" rIns="121920" bIns="6096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>
                <a:latin typeface="+mn-lt"/>
                <a:ea typeface="+mn-ea"/>
              </a:endParaRPr>
            </a:p>
          </p:txBody>
        </p:sp>
      </p:grpSp>
      <p:sp>
        <p:nvSpPr>
          <p:cNvPr id="2057" name="矩形 35"/>
          <p:cNvSpPr>
            <a:spLocks noChangeArrowheads="1"/>
          </p:cNvSpPr>
          <p:nvPr/>
        </p:nvSpPr>
        <p:spPr bwMode="auto">
          <a:xfrm>
            <a:off x="925513" y="981075"/>
            <a:ext cx="12096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探究活动</a:t>
            </a:r>
            <a:endParaRPr lang="zh-CN" altLang="en-US" sz="20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58" name="矩形 2"/>
          <p:cNvSpPr>
            <a:spLocks noChangeArrowheads="1"/>
          </p:cNvSpPr>
          <p:nvPr/>
        </p:nvSpPr>
        <p:spPr bwMode="auto">
          <a:xfrm>
            <a:off x="642938" y="1989138"/>
            <a:ext cx="9966325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探究活动</a:t>
            </a:r>
            <a:r>
              <a:rPr lang="en-US" altLang="zh-CN" sz="2400" b="1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3</a:t>
            </a:r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：</a:t>
            </a:r>
            <a:endParaRPr lang="en-US" altLang="zh-CN" sz="2400" b="1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2400" b="1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       </a:t>
            </a:r>
            <a:r>
              <a:rPr lang="zh-CN" altLang="en-US" sz="2400" b="1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通过学习、交流、实践，结合小组选题，分析问题并确定小组项目程序设计时输入、输出数据的算法，编写代码实现运用顺序结构设计最佳方案。</a:t>
            </a:r>
            <a:endParaRPr lang="zh-CN" altLang="en-US" sz="2400" b="1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3" name="TextBox 19"/>
          <p:cNvSpPr txBox="1"/>
          <p:nvPr/>
        </p:nvSpPr>
        <p:spPr>
          <a:xfrm>
            <a:off x="6959600" y="104775"/>
            <a:ext cx="5281613" cy="444500"/>
          </a:xfrm>
          <a:prstGeom prst="rect">
            <a:avLst/>
          </a:prstGeom>
        </p:spPr>
        <p:txBody>
          <a:bodyPr lIns="121920" tIns="60960" rIns="121920" bIns="60960" anchor="ctr"/>
          <a:lstStyle>
            <a:defPPr>
              <a:defRPr lang="zh-CN"/>
            </a:defPPr>
            <a:lvl1pPr algn="ctr" defTabSz="914400">
              <a:lnSpc>
                <a:spcPct val="100000"/>
              </a:lnSpc>
              <a:spcBef>
                <a:spcPct val="0"/>
              </a:spcBef>
              <a:buNone/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altLang="zh-CN" sz="1335" spc="200" dirty="0" smtClean="0">
                <a:solidFill>
                  <a:schemeClr val="bg1">
                    <a:lumMod val="75000"/>
                  </a:schemeClr>
                </a:solidFill>
                <a:sym typeface="+mn-ea"/>
              </a:rPr>
              <a:t>4.2</a:t>
            </a:r>
            <a:r>
              <a:rPr lang="zh-CN" altLang="en-US" sz="1335" spc="200" dirty="0" smtClean="0">
                <a:solidFill>
                  <a:schemeClr val="bg1">
                    <a:lumMod val="75000"/>
                  </a:schemeClr>
                </a:solidFill>
                <a:sym typeface="+mn-ea"/>
              </a:rPr>
              <a:t>运用顺序结构描述问题求解过程的应用</a:t>
            </a:r>
            <a:endParaRPr lang="zh-CN" altLang="en-US" sz="1335" spc="200" dirty="0" smtClean="0">
              <a:solidFill>
                <a:schemeClr val="bg1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9" name="直接连接符 48"/>
          <p:cNvCxnSpPr/>
          <p:nvPr/>
        </p:nvCxnSpPr>
        <p:spPr>
          <a:xfrm>
            <a:off x="0" y="153988"/>
            <a:ext cx="2398713" cy="0"/>
          </a:xfrm>
          <a:prstGeom prst="line">
            <a:avLst/>
          </a:prstGeom>
          <a:ln w="1905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接连接符 57"/>
          <p:cNvCxnSpPr/>
          <p:nvPr/>
        </p:nvCxnSpPr>
        <p:spPr>
          <a:xfrm>
            <a:off x="2398713" y="153988"/>
            <a:ext cx="184150" cy="192087"/>
          </a:xfrm>
          <a:prstGeom prst="line">
            <a:avLst/>
          </a:prstGeom>
          <a:ln w="1905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接连接符 58"/>
          <p:cNvCxnSpPr/>
          <p:nvPr/>
        </p:nvCxnSpPr>
        <p:spPr>
          <a:xfrm>
            <a:off x="3408363" y="357188"/>
            <a:ext cx="950912" cy="0"/>
          </a:xfrm>
          <a:prstGeom prst="line">
            <a:avLst/>
          </a:prstGeom>
          <a:ln w="1905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接连接符 59"/>
          <p:cNvCxnSpPr/>
          <p:nvPr/>
        </p:nvCxnSpPr>
        <p:spPr>
          <a:xfrm>
            <a:off x="4359275" y="357188"/>
            <a:ext cx="184150" cy="192087"/>
          </a:xfrm>
          <a:prstGeom prst="line">
            <a:avLst/>
          </a:prstGeom>
          <a:ln w="1905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-47625" y="104775"/>
            <a:ext cx="2519363" cy="444500"/>
          </a:xfrm>
          <a:prstGeom prst="rect">
            <a:avLst/>
          </a:prstGeom>
        </p:spPr>
        <p:txBody>
          <a:bodyPr lIns="121920" tIns="60960" rIns="121920" bIns="60960" anchor="ctr"/>
          <a:lstStyle>
            <a:defPPr>
              <a:defRPr lang="zh-CN"/>
            </a:defPPr>
            <a:lvl1pPr defTabSz="914400">
              <a:lnSpc>
                <a:spcPct val="90000"/>
              </a:lnSpc>
              <a:spcBef>
                <a:spcPct val="0"/>
              </a:spcBef>
              <a:buNone/>
              <a:defRPr sz="44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pPr algn="ctr"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zh-CN" altLang="en-US" sz="1335" b="1" spc="200" dirty="0" smtClean="0">
                <a:solidFill>
                  <a:schemeClr val="bg1">
                    <a:lumMod val="75000"/>
                  </a:schemeClr>
                </a:solidFill>
              </a:rPr>
              <a:t>第四章  程序设计基础</a:t>
            </a:r>
            <a:endParaRPr lang="zh-CN" altLang="en-US" sz="1335" b="1" spc="200" dirty="0">
              <a:solidFill>
                <a:schemeClr val="bg1">
                  <a:lumMod val="75000"/>
                </a:schemeClr>
              </a:solidFill>
            </a:endParaRPr>
          </a:p>
        </p:txBody>
      </p:sp>
      <p:cxnSp>
        <p:nvCxnSpPr>
          <p:cNvPr id="21" name="直接连接符 20"/>
          <p:cNvCxnSpPr/>
          <p:nvPr/>
        </p:nvCxnSpPr>
        <p:spPr>
          <a:xfrm>
            <a:off x="4543425" y="549275"/>
            <a:ext cx="7648575" cy="0"/>
          </a:xfrm>
          <a:prstGeom prst="line">
            <a:avLst/>
          </a:prstGeom>
          <a:ln w="1905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80" name="图片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483" y="1945123"/>
            <a:ext cx="11485165" cy="2545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19"/>
          <p:cNvSpPr txBox="1"/>
          <p:nvPr/>
        </p:nvSpPr>
        <p:spPr>
          <a:xfrm>
            <a:off x="6959600" y="104775"/>
            <a:ext cx="5281613" cy="444500"/>
          </a:xfrm>
          <a:prstGeom prst="rect">
            <a:avLst/>
          </a:prstGeom>
        </p:spPr>
        <p:txBody>
          <a:bodyPr lIns="121920" tIns="60960" rIns="121920" bIns="60960" anchor="ctr"/>
          <a:lstStyle>
            <a:defPPr>
              <a:defRPr lang="zh-CN"/>
            </a:defPPr>
            <a:lvl1pPr algn="ctr" defTabSz="914400">
              <a:lnSpc>
                <a:spcPct val="100000"/>
              </a:lnSpc>
              <a:spcBef>
                <a:spcPct val="0"/>
              </a:spcBef>
              <a:buNone/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altLang="zh-CN" sz="1335" spc="200" dirty="0" smtClean="0">
                <a:solidFill>
                  <a:schemeClr val="bg1">
                    <a:lumMod val="75000"/>
                  </a:schemeClr>
                </a:solidFill>
                <a:sym typeface="+mn-ea"/>
              </a:rPr>
              <a:t>4.2</a:t>
            </a:r>
            <a:r>
              <a:rPr lang="zh-CN" altLang="en-US" sz="1335" spc="200" dirty="0" smtClean="0">
                <a:solidFill>
                  <a:schemeClr val="bg1">
                    <a:lumMod val="75000"/>
                  </a:schemeClr>
                </a:solidFill>
                <a:sym typeface="+mn-ea"/>
              </a:rPr>
              <a:t>运用顺序结构描述问题求解过程的应用</a:t>
            </a:r>
            <a:endParaRPr lang="zh-CN" altLang="en-US" sz="1335" spc="200" dirty="0" smtClean="0">
              <a:solidFill>
                <a:schemeClr val="bg1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9" name="直接连接符 48"/>
          <p:cNvCxnSpPr/>
          <p:nvPr/>
        </p:nvCxnSpPr>
        <p:spPr>
          <a:xfrm>
            <a:off x="0" y="153988"/>
            <a:ext cx="2398713" cy="0"/>
          </a:xfrm>
          <a:prstGeom prst="line">
            <a:avLst/>
          </a:prstGeom>
          <a:ln w="1905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接连接符 57"/>
          <p:cNvCxnSpPr/>
          <p:nvPr/>
        </p:nvCxnSpPr>
        <p:spPr>
          <a:xfrm>
            <a:off x="2398713" y="153988"/>
            <a:ext cx="184150" cy="192087"/>
          </a:xfrm>
          <a:prstGeom prst="line">
            <a:avLst/>
          </a:prstGeom>
          <a:ln w="1905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接连接符 58"/>
          <p:cNvCxnSpPr/>
          <p:nvPr/>
        </p:nvCxnSpPr>
        <p:spPr>
          <a:xfrm>
            <a:off x="3408363" y="357188"/>
            <a:ext cx="950912" cy="0"/>
          </a:xfrm>
          <a:prstGeom prst="line">
            <a:avLst/>
          </a:prstGeom>
          <a:ln w="1905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接连接符 59"/>
          <p:cNvCxnSpPr/>
          <p:nvPr/>
        </p:nvCxnSpPr>
        <p:spPr>
          <a:xfrm>
            <a:off x="4359275" y="357188"/>
            <a:ext cx="184150" cy="192087"/>
          </a:xfrm>
          <a:prstGeom prst="line">
            <a:avLst/>
          </a:prstGeom>
          <a:ln w="1905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-47625" y="104775"/>
            <a:ext cx="2519363" cy="444500"/>
          </a:xfrm>
          <a:prstGeom prst="rect">
            <a:avLst/>
          </a:prstGeom>
        </p:spPr>
        <p:txBody>
          <a:bodyPr lIns="121920" tIns="60960" rIns="121920" bIns="60960" anchor="ctr"/>
          <a:lstStyle>
            <a:defPPr>
              <a:defRPr lang="zh-CN"/>
            </a:defPPr>
            <a:lvl1pPr defTabSz="914400">
              <a:lnSpc>
                <a:spcPct val="90000"/>
              </a:lnSpc>
              <a:spcBef>
                <a:spcPct val="0"/>
              </a:spcBef>
              <a:buNone/>
              <a:defRPr sz="44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pPr algn="ctr"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zh-CN" altLang="en-US" sz="1335" b="1" spc="200" dirty="0" smtClean="0">
                <a:solidFill>
                  <a:schemeClr val="bg1">
                    <a:lumMod val="75000"/>
                  </a:schemeClr>
                </a:solidFill>
              </a:rPr>
              <a:t>第四章  程序设计基础</a:t>
            </a:r>
            <a:endParaRPr lang="zh-CN" altLang="en-US" sz="1335" b="1" spc="200" dirty="0">
              <a:solidFill>
                <a:schemeClr val="bg1">
                  <a:lumMod val="75000"/>
                </a:schemeClr>
              </a:solidFill>
            </a:endParaRPr>
          </a:p>
        </p:txBody>
      </p:sp>
      <p:cxnSp>
        <p:nvCxnSpPr>
          <p:cNvPr id="21" name="直接连接符 20"/>
          <p:cNvCxnSpPr/>
          <p:nvPr/>
        </p:nvCxnSpPr>
        <p:spPr>
          <a:xfrm>
            <a:off x="4543425" y="549275"/>
            <a:ext cx="7648575" cy="0"/>
          </a:xfrm>
          <a:prstGeom prst="line">
            <a:avLst/>
          </a:prstGeom>
          <a:ln w="1905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04" name="Picture 12" descr="图片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513" y="2060575"/>
            <a:ext cx="10691812" cy="405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105" name="组合 48"/>
          <p:cNvGrpSpPr/>
          <p:nvPr/>
        </p:nvGrpSpPr>
        <p:grpSpPr bwMode="auto">
          <a:xfrm flipH="1">
            <a:off x="1757680" y="621031"/>
            <a:ext cx="2089150" cy="1368425"/>
            <a:chOff x="2786467" y="917501"/>
            <a:chExt cx="3599293" cy="1368502"/>
          </a:xfrm>
        </p:grpSpPr>
        <p:sp>
          <p:nvSpPr>
            <p:cNvPr id="4114" name="TextBox 3"/>
            <p:cNvSpPr txBox="1">
              <a:spLocks noChangeArrowheads="1"/>
            </p:cNvSpPr>
            <p:nvPr/>
          </p:nvSpPr>
          <p:spPr bwMode="auto">
            <a:xfrm>
              <a:off x="3097800" y="1366786"/>
              <a:ext cx="3287960" cy="4248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 algn="just">
                <a:lnSpc>
                  <a:spcPts val="2600"/>
                </a:lnSpc>
              </a:pPr>
              <a:r>
                <a:rPr lang="zh-CN" altLang="en-US" sz="2800" b="1" u="sng">
                  <a:solidFill>
                    <a:schemeClr val="accent3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分析问题</a:t>
              </a:r>
              <a:endParaRPr lang="zh-CN" altLang="en-US" sz="2800" b="1" u="sng">
                <a:solidFill>
                  <a:schemeClr val="accent3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</p:txBody>
        </p:sp>
        <p:cxnSp>
          <p:nvCxnSpPr>
            <p:cNvPr id="12" name="直接连接符 11"/>
            <p:cNvCxnSpPr/>
            <p:nvPr/>
          </p:nvCxnSpPr>
          <p:spPr>
            <a:xfrm rot="5400000">
              <a:off x="2102216" y="1601752"/>
              <a:ext cx="1368502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06" name="文本框 1"/>
          <p:cNvSpPr txBox="1">
            <a:spLocks noChangeArrowheads="1"/>
          </p:cNvSpPr>
          <p:nvPr/>
        </p:nvSpPr>
        <p:spPr bwMode="auto">
          <a:xfrm>
            <a:off x="1271905" y="2820670"/>
            <a:ext cx="9839960" cy="2306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．已知笔记本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的单价是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3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元、笔记本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的单价为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5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元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．规则：如果两种笔记本同时购买，价格可以打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8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折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3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．求：购买笔记本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和笔记本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各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n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本，可以优惠多少元？（四舍五入到小数点两位）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3" name="TextBox 19"/>
          <p:cNvSpPr txBox="1"/>
          <p:nvPr/>
        </p:nvSpPr>
        <p:spPr>
          <a:xfrm>
            <a:off x="6959600" y="104775"/>
            <a:ext cx="5281613" cy="444500"/>
          </a:xfrm>
          <a:prstGeom prst="rect">
            <a:avLst/>
          </a:prstGeom>
        </p:spPr>
        <p:txBody>
          <a:bodyPr lIns="121920" tIns="60960" rIns="121920" bIns="60960" anchor="ctr"/>
          <a:lstStyle>
            <a:defPPr>
              <a:defRPr lang="zh-CN"/>
            </a:defPPr>
            <a:lvl1pPr algn="ctr" defTabSz="914400">
              <a:lnSpc>
                <a:spcPct val="100000"/>
              </a:lnSpc>
              <a:spcBef>
                <a:spcPct val="0"/>
              </a:spcBef>
              <a:buNone/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altLang="zh-CN" sz="1335" spc="200" dirty="0" smtClean="0">
                <a:solidFill>
                  <a:schemeClr val="bg1">
                    <a:lumMod val="75000"/>
                  </a:schemeClr>
                </a:solidFill>
                <a:sym typeface="+mn-ea"/>
              </a:rPr>
              <a:t>4.2</a:t>
            </a:r>
            <a:r>
              <a:rPr lang="zh-CN" altLang="en-US" sz="1335" spc="200" dirty="0" smtClean="0">
                <a:solidFill>
                  <a:schemeClr val="bg1">
                    <a:lumMod val="75000"/>
                  </a:schemeClr>
                </a:solidFill>
                <a:sym typeface="+mn-ea"/>
              </a:rPr>
              <a:t>运用顺序结构描述问题求解过程的应用</a:t>
            </a:r>
            <a:endParaRPr lang="zh-CN" altLang="en-US" sz="1335" spc="200" dirty="0" smtClean="0">
              <a:solidFill>
                <a:schemeClr val="bg1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9" name="直接连接符 48"/>
          <p:cNvCxnSpPr/>
          <p:nvPr/>
        </p:nvCxnSpPr>
        <p:spPr>
          <a:xfrm>
            <a:off x="0" y="153988"/>
            <a:ext cx="2398713" cy="0"/>
          </a:xfrm>
          <a:prstGeom prst="line">
            <a:avLst/>
          </a:prstGeom>
          <a:ln w="1905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接连接符 57"/>
          <p:cNvCxnSpPr/>
          <p:nvPr/>
        </p:nvCxnSpPr>
        <p:spPr>
          <a:xfrm>
            <a:off x="2398713" y="153988"/>
            <a:ext cx="184150" cy="192087"/>
          </a:xfrm>
          <a:prstGeom prst="line">
            <a:avLst/>
          </a:prstGeom>
          <a:ln w="1905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接连接符 58"/>
          <p:cNvCxnSpPr/>
          <p:nvPr/>
        </p:nvCxnSpPr>
        <p:spPr>
          <a:xfrm>
            <a:off x="3408363" y="357188"/>
            <a:ext cx="950912" cy="0"/>
          </a:xfrm>
          <a:prstGeom prst="line">
            <a:avLst/>
          </a:prstGeom>
          <a:ln w="1905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接连接符 59"/>
          <p:cNvCxnSpPr/>
          <p:nvPr/>
        </p:nvCxnSpPr>
        <p:spPr>
          <a:xfrm>
            <a:off x="4359275" y="357188"/>
            <a:ext cx="184150" cy="192087"/>
          </a:xfrm>
          <a:prstGeom prst="line">
            <a:avLst/>
          </a:prstGeom>
          <a:ln w="1905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-47625" y="104775"/>
            <a:ext cx="2519363" cy="444500"/>
          </a:xfrm>
          <a:prstGeom prst="rect">
            <a:avLst/>
          </a:prstGeom>
        </p:spPr>
        <p:txBody>
          <a:bodyPr lIns="121920" tIns="60960" rIns="121920" bIns="60960" anchor="ctr"/>
          <a:lstStyle>
            <a:defPPr>
              <a:defRPr lang="zh-CN"/>
            </a:defPPr>
            <a:lvl1pPr defTabSz="914400">
              <a:lnSpc>
                <a:spcPct val="90000"/>
              </a:lnSpc>
              <a:spcBef>
                <a:spcPct val="0"/>
              </a:spcBef>
              <a:buNone/>
              <a:defRPr sz="44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pPr algn="ctr"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zh-CN" altLang="en-US" sz="1335" b="1" spc="200" dirty="0" smtClean="0">
                <a:solidFill>
                  <a:schemeClr val="bg1">
                    <a:lumMod val="75000"/>
                  </a:schemeClr>
                </a:solidFill>
              </a:rPr>
              <a:t>第四章  程序设计基础</a:t>
            </a:r>
            <a:endParaRPr lang="zh-CN" altLang="en-US" sz="1335" b="1" spc="200" dirty="0">
              <a:solidFill>
                <a:schemeClr val="bg1">
                  <a:lumMod val="75000"/>
                </a:schemeClr>
              </a:solidFill>
            </a:endParaRPr>
          </a:p>
        </p:txBody>
      </p:sp>
      <p:cxnSp>
        <p:nvCxnSpPr>
          <p:cNvPr id="21" name="直接连接符 20"/>
          <p:cNvCxnSpPr/>
          <p:nvPr/>
        </p:nvCxnSpPr>
        <p:spPr>
          <a:xfrm>
            <a:off x="4543425" y="549275"/>
            <a:ext cx="7648575" cy="0"/>
          </a:xfrm>
          <a:prstGeom prst="line">
            <a:avLst/>
          </a:prstGeom>
          <a:ln w="1905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8" name="Picture 12" descr="图片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513" y="2060575"/>
            <a:ext cx="10691812" cy="405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129" name="组合 48"/>
          <p:cNvGrpSpPr/>
          <p:nvPr/>
        </p:nvGrpSpPr>
        <p:grpSpPr bwMode="auto">
          <a:xfrm flipH="1">
            <a:off x="1687830" y="621030"/>
            <a:ext cx="2159000" cy="1368425"/>
            <a:chOff x="2786467" y="917501"/>
            <a:chExt cx="3599293" cy="1368502"/>
          </a:xfrm>
        </p:grpSpPr>
        <p:sp>
          <p:nvSpPr>
            <p:cNvPr id="5138" name="TextBox 3"/>
            <p:cNvSpPr txBox="1">
              <a:spLocks noChangeArrowheads="1"/>
            </p:cNvSpPr>
            <p:nvPr/>
          </p:nvSpPr>
          <p:spPr bwMode="auto">
            <a:xfrm>
              <a:off x="3097800" y="1366786"/>
              <a:ext cx="3287960" cy="4248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 algn="just">
                <a:lnSpc>
                  <a:spcPts val="2600"/>
                </a:lnSpc>
              </a:pPr>
              <a:r>
                <a:rPr lang="zh-CN" altLang="en-US" sz="2800" b="1" u="sng">
                  <a:solidFill>
                    <a:schemeClr val="accent3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设计算法</a:t>
              </a:r>
              <a:endParaRPr lang="zh-CN" altLang="en-US" sz="2800" b="1" u="sng">
                <a:solidFill>
                  <a:schemeClr val="accent3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</p:txBody>
        </p:sp>
        <p:cxnSp>
          <p:nvCxnSpPr>
            <p:cNvPr id="12" name="直接连接符 11"/>
            <p:cNvCxnSpPr/>
            <p:nvPr/>
          </p:nvCxnSpPr>
          <p:spPr>
            <a:xfrm rot="5400000">
              <a:off x="2102216" y="1601752"/>
              <a:ext cx="1368502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133" name="图片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9875" y="2349500"/>
            <a:ext cx="4392613" cy="450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19"/>
          <p:cNvSpPr txBox="1"/>
          <p:nvPr/>
        </p:nvSpPr>
        <p:spPr>
          <a:xfrm>
            <a:off x="6959600" y="104775"/>
            <a:ext cx="5281613" cy="444500"/>
          </a:xfrm>
          <a:prstGeom prst="rect">
            <a:avLst/>
          </a:prstGeom>
        </p:spPr>
        <p:txBody>
          <a:bodyPr lIns="121920" tIns="60960" rIns="121920" bIns="60960" anchor="ctr"/>
          <a:lstStyle>
            <a:defPPr>
              <a:defRPr lang="zh-CN"/>
            </a:defPPr>
            <a:lvl1pPr algn="ctr" defTabSz="914400">
              <a:lnSpc>
                <a:spcPct val="100000"/>
              </a:lnSpc>
              <a:spcBef>
                <a:spcPct val="0"/>
              </a:spcBef>
              <a:buNone/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altLang="zh-CN" sz="1335" spc="200" dirty="0" smtClean="0">
                <a:solidFill>
                  <a:schemeClr val="bg1">
                    <a:lumMod val="75000"/>
                  </a:schemeClr>
                </a:solidFill>
                <a:sym typeface="+mn-ea"/>
              </a:rPr>
              <a:t>4.2</a:t>
            </a:r>
            <a:r>
              <a:rPr lang="zh-CN" altLang="en-US" sz="1335" spc="200" dirty="0" smtClean="0">
                <a:solidFill>
                  <a:schemeClr val="bg1">
                    <a:lumMod val="75000"/>
                  </a:schemeClr>
                </a:solidFill>
                <a:sym typeface="+mn-ea"/>
              </a:rPr>
              <a:t>运用顺序结构描述问题求解过程的应用</a:t>
            </a:r>
            <a:endParaRPr lang="zh-CN" altLang="en-US" sz="1335" spc="200" dirty="0" smtClean="0">
              <a:solidFill>
                <a:schemeClr val="bg1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9" name="直接连接符 48"/>
          <p:cNvCxnSpPr/>
          <p:nvPr/>
        </p:nvCxnSpPr>
        <p:spPr>
          <a:xfrm>
            <a:off x="0" y="153988"/>
            <a:ext cx="2398713" cy="0"/>
          </a:xfrm>
          <a:prstGeom prst="line">
            <a:avLst/>
          </a:prstGeom>
          <a:ln w="1905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接连接符 57"/>
          <p:cNvCxnSpPr/>
          <p:nvPr/>
        </p:nvCxnSpPr>
        <p:spPr>
          <a:xfrm>
            <a:off x="2398713" y="153988"/>
            <a:ext cx="184150" cy="192087"/>
          </a:xfrm>
          <a:prstGeom prst="line">
            <a:avLst/>
          </a:prstGeom>
          <a:ln w="1905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接连接符 58"/>
          <p:cNvCxnSpPr/>
          <p:nvPr/>
        </p:nvCxnSpPr>
        <p:spPr>
          <a:xfrm>
            <a:off x="3408363" y="357188"/>
            <a:ext cx="950912" cy="0"/>
          </a:xfrm>
          <a:prstGeom prst="line">
            <a:avLst/>
          </a:prstGeom>
          <a:ln w="1905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接连接符 59"/>
          <p:cNvCxnSpPr/>
          <p:nvPr/>
        </p:nvCxnSpPr>
        <p:spPr>
          <a:xfrm>
            <a:off x="4359275" y="357188"/>
            <a:ext cx="184150" cy="192087"/>
          </a:xfrm>
          <a:prstGeom prst="line">
            <a:avLst/>
          </a:prstGeom>
          <a:ln w="1905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-47625" y="104775"/>
            <a:ext cx="2519363" cy="444500"/>
          </a:xfrm>
          <a:prstGeom prst="rect">
            <a:avLst/>
          </a:prstGeom>
        </p:spPr>
        <p:txBody>
          <a:bodyPr lIns="121920" tIns="60960" rIns="121920" bIns="60960" anchor="ctr"/>
          <a:lstStyle>
            <a:defPPr>
              <a:defRPr lang="zh-CN"/>
            </a:defPPr>
            <a:lvl1pPr defTabSz="914400">
              <a:lnSpc>
                <a:spcPct val="90000"/>
              </a:lnSpc>
              <a:spcBef>
                <a:spcPct val="0"/>
              </a:spcBef>
              <a:buNone/>
              <a:defRPr sz="44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pPr algn="ctr"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zh-CN" altLang="en-US" sz="1335" b="1" spc="200" dirty="0" smtClean="0">
                <a:solidFill>
                  <a:schemeClr val="bg1">
                    <a:lumMod val="75000"/>
                  </a:schemeClr>
                </a:solidFill>
              </a:rPr>
              <a:t>第四章  程序设计基础</a:t>
            </a:r>
            <a:endParaRPr lang="zh-CN" altLang="en-US" sz="1335" b="1" spc="200" dirty="0">
              <a:solidFill>
                <a:schemeClr val="bg1">
                  <a:lumMod val="75000"/>
                </a:schemeClr>
              </a:solidFill>
            </a:endParaRPr>
          </a:p>
        </p:txBody>
      </p:sp>
      <p:cxnSp>
        <p:nvCxnSpPr>
          <p:cNvPr id="21" name="直接连接符 20"/>
          <p:cNvCxnSpPr/>
          <p:nvPr/>
        </p:nvCxnSpPr>
        <p:spPr>
          <a:xfrm>
            <a:off x="4543425" y="549275"/>
            <a:ext cx="7648575" cy="0"/>
          </a:xfrm>
          <a:prstGeom prst="line">
            <a:avLst/>
          </a:prstGeom>
          <a:ln w="1905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52" name="Picture 12" descr="图片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513" y="2060575"/>
            <a:ext cx="10691812" cy="351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153" name="组合 48"/>
          <p:cNvGrpSpPr/>
          <p:nvPr/>
        </p:nvGrpSpPr>
        <p:grpSpPr bwMode="auto">
          <a:xfrm>
            <a:off x="3846513" y="620713"/>
            <a:ext cx="8050212" cy="1368425"/>
            <a:chOff x="2786467" y="917500"/>
            <a:chExt cx="6388431" cy="1368502"/>
          </a:xfrm>
        </p:grpSpPr>
        <p:sp>
          <p:nvSpPr>
            <p:cNvPr id="6157" name="TextBox 3"/>
            <p:cNvSpPr txBox="1">
              <a:spLocks noChangeArrowheads="1"/>
            </p:cNvSpPr>
            <p:nvPr/>
          </p:nvSpPr>
          <p:spPr bwMode="auto">
            <a:xfrm>
              <a:off x="3093894" y="1435170"/>
              <a:ext cx="6081004" cy="4278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 algn="just">
                <a:lnSpc>
                  <a:spcPts val="2600"/>
                </a:lnSpc>
              </a:pPr>
              <a:r>
                <a:rPr lang="zh-CN" altLang="en-US" sz="2800" b="1"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顺序结构</a:t>
              </a:r>
              <a:endParaRPr lang="en-US" altLang="zh-CN" sz="2800" b="1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9" name="直接连接符 8"/>
            <p:cNvCxnSpPr/>
            <p:nvPr/>
          </p:nvCxnSpPr>
          <p:spPr>
            <a:xfrm rot="5400000">
              <a:off x="2102216" y="1601752"/>
              <a:ext cx="1368502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0" name="直接连接符 9"/>
          <p:cNvCxnSpPr/>
          <p:nvPr/>
        </p:nvCxnSpPr>
        <p:spPr>
          <a:xfrm rot="5400000">
            <a:off x="3162300" y="1304926"/>
            <a:ext cx="1368425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55" name="图片 2" descr="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384"/>
          <a:stretch>
            <a:fillRect/>
          </a:stretch>
        </p:blipFill>
        <p:spPr bwMode="auto">
          <a:xfrm>
            <a:off x="1435100" y="2708275"/>
            <a:ext cx="9604375" cy="296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19"/>
          <p:cNvSpPr txBox="1"/>
          <p:nvPr/>
        </p:nvSpPr>
        <p:spPr>
          <a:xfrm>
            <a:off x="6959600" y="104775"/>
            <a:ext cx="5281613" cy="444500"/>
          </a:xfrm>
          <a:prstGeom prst="rect">
            <a:avLst/>
          </a:prstGeom>
        </p:spPr>
        <p:txBody>
          <a:bodyPr lIns="121920" tIns="60960" rIns="121920" bIns="60960" anchor="ctr"/>
          <a:lstStyle>
            <a:defPPr>
              <a:defRPr lang="zh-CN"/>
            </a:defPPr>
            <a:lvl1pPr algn="ctr" defTabSz="914400">
              <a:lnSpc>
                <a:spcPct val="100000"/>
              </a:lnSpc>
              <a:spcBef>
                <a:spcPct val="0"/>
              </a:spcBef>
              <a:buNone/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altLang="zh-CN" sz="1335" spc="200" dirty="0" smtClean="0">
                <a:solidFill>
                  <a:schemeClr val="bg1">
                    <a:lumMod val="75000"/>
                  </a:schemeClr>
                </a:solidFill>
                <a:sym typeface="+mn-ea"/>
              </a:rPr>
              <a:t>4.2</a:t>
            </a:r>
            <a:r>
              <a:rPr lang="zh-CN" altLang="en-US" sz="1335" spc="200" dirty="0" smtClean="0">
                <a:solidFill>
                  <a:schemeClr val="bg1">
                    <a:lumMod val="75000"/>
                  </a:schemeClr>
                </a:solidFill>
                <a:sym typeface="+mn-ea"/>
              </a:rPr>
              <a:t>运用顺序结构描述问题求解过程的应用</a:t>
            </a:r>
            <a:endParaRPr lang="zh-CN" altLang="en-US" sz="1335" spc="200" dirty="0" smtClean="0">
              <a:solidFill>
                <a:schemeClr val="bg1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직사각형 45"/>
          <p:cNvSpPr/>
          <p:nvPr/>
        </p:nvSpPr>
        <p:spPr>
          <a:xfrm>
            <a:off x="639068" y="1101572"/>
            <a:ext cx="11025552" cy="65525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2400" dirty="0">
              <a:ln>
                <a:solidFill>
                  <a:schemeClr val="accent3">
                    <a:lumMod val="75000"/>
                  </a:schemeClr>
                </a:solidFill>
              </a:ln>
              <a:solidFill>
                <a:schemeClr val="accent3">
                  <a:lumMod val="75000"/>
                </a:schemeClr>
              </a:solidFill>
            </a:endParaRPr>
          </a:p>
        </p:txBody>
      </p:sp>
      <p:grpSp>
        <p:nvGrpSpPr>
          <p:cNvPr id="64" name="组合 63"/>
          <p:cNvGrpSpPr/>
          <p:nvPr/>
        </p:nvGrpSpPr>
        <p:grpSpPr>
          <a:xfrm>
            <a:off x="1" y="153460"/>
            <a:ext cx="3919411" cy="395221"/>
            <a:chOff x="5796136" y="115094"/>
            <a:chExt cx="2939558" cy="296416"/>
          </a:xfrm>
        </p:grpSpPr>
        <p:cxnSp>
          <p:nvCxnSpPr>
            <p:cNvPr id="49" name="直接连接符 48"/>
            <p:cNvCxnSpPr/>
            <p:nvPr/>
          </p:nvCxnSpPr>
          <p:spPr>
            <a:xfrm>
              <a:off x="5796136" y="115094"/>
              <a:ext cx="1331640" cy="0"/>
            </a:xfrm>
            <a:prstGeom prst="line">
              <a:avLst/>
            </a:prstGeom>
            <a:ln w="19050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直接连接符 57"/>
            <p:cNvCxnSpPr/>
            <p:nvPr/>
          </p:nvCxnSpPr>
          <p:spPr>
            <a:xfrm>
              <a:off x="7127776" y="115094"/>
              <a:ext cx="138139" cy="144016"/>
            </a:xfrm>
            <a:prstGeom prst="line">
              <a:avLst/>
            </a:prstGeom>
            <a:ln w="19050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直接连接符 58"/>
            <p:cNvCxnSpPr/>
            <p:nvPr/>
          </p:nvCxnSpPr>
          <p:spPr>
            <a:xfrm>
              <a:off x="7265915" y="267494"/>
              <a:ext cx="1331640" cy="0"/>
            </a:xfrm>
            <a:prstGeom prst="line">
              <a:avLst/>
            </a:prstGeom>
            <a:ln w="19050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直接连接符 59"/>
            <p:cNvCxnSpPr/>
            <p:nvPr/>
          </p:nvCxnSpPr>
          <p:spPr>
            <a:xfrm>
              <a:off x="8597555" y="267494"/>
              <a:ext cx="138139" cy="144016"/>
            </a:xfrm>
            <a:prstGeom prst="line">
              <a:avLst/>
            </a:prstGeom>
            <a:ln w="19050"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组合 34"/>
          <p:cNvGrpSpPr/>
          <p:nvPr/>
        </p:nvGrpSpPr>
        <p:grpSpPr>
          <a:xfrm>
            <a:off x="528740" y="356660"/>
            <a:ext cx="8951636" cy="675569"/>
            <a:chOff x="683568" y="267494"/>
            <a:chExt cx="6076473" cy="506677"/>
          </a:xfrm>
        </p:grpSpPr>
        <p:sp>
          <p:nvSpPr>
            <p:cNvPr id="39" name="标题 1"/>
            <p:cNvSpPr txBox="1"/>
            <p:nvPr/>
          </p:nvSpPr>
          <p:spPr>
            <a:xfrm>
              <a:off x="683568" y="267494"/>
              <a:ext cx="1572421" cy="506677"/>
            </a:xfrm>
            <a:prstGeom prst="rect">
              <a:avLst/>
            </a:prstGeom>
          </p:spPr>
          <p:txBody>
            <a:bodyPr vert="horz" lIns="162560" tIns="81280" rIns="162560" bIns="81280" rtlCol="0" anchor="b">
              <a:normAutofit fontScale="80000"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defTabSz="685800"/>
              <a:r>
                <a:rPr lang="zh-CN" altLang="en-US" sz="3735" b="1" dirty="0">
                  <a:solidFill>
                    <a:schemeClr val="accent3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项目范例 </a:t>
              </a:r>
              <a:endParaRPr lang="zh-CN" altLang="en-US" sz="3735" b="1" dirty="0">
                <a:solidFill>
                  <a:schemeClr val="accent3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2195736" y="441633"/>
              <a:ext cx="4564305" cy="332538"/>
            </a:xfrm>
            <a:prstGeom prst="rect">
              <a:avLst/>
            </a:prstGeom>
          </p:spPr>
          <p:txBody>
            <a:bodyPr vert="horz" lIns="162560" tIns="81280" rIns="162560" bIns="81280" rtlCol="0" anchor="b">
              <a:noAutofit/>
            </a:bodyPr>
            <a:lstStyle>
              <a:defPPr>
                <a:defRPr lang="zh-CN"/>
              </a:defPPr>
              <a:lvl1pPr defTabSz="914400">
                <a:lnSpc>
                  <a:spcPct val="90000"/>
                </a:lnSpc>
                <a:spcBef>
                  <a:spcPct val="0"/>
                </a:spcBef>
                <a:buNone/>
                <a:defRPr sz="440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j-cs"/>
                </a:defRPr>
              </a:lvl1pPr>
            </a:lstStyle>
            <a:p>
              <a:r>
                <a:rPr lang="en-US" altLang="zh-CN" sz="2400" dirty="0"/>
                <a:t> 设计购买纪念品的最佳方案</a:t>
              </a:r>
              <a:endParaRPr lang="zh-CN" altLang="en-US" sz="2400" dirty="0"/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9437920" y="153248"/>
            <a:ext cx="2346712" cy="443653"/>
          </a:xfrm>
          <a:prstGeom prst="rect">
            <a:avLst/>
          </a:prstGeom>
        </p:spPr>
        <p:txBody>
          <a:bodyPr vert="horz" lIns="121920" tIns="60960" rIns="121920" bIns="60960" rtlCol="0" anchor="ctr">
            <a:normAutofit/>
          </a:bodyPr>
          <a:lstStyle>
            <a:defPPr>
              <a:defRPr lang="zh-CN"/>
            </a:defPPr>
            <a:lvl1pPr defTabSz="914400">
              <a:lnSpc>
                <a:spcPct val="90000"/>
              </a:lnSpc>
              <a:spcBef>
                <a:spcPct val="0"/>
              </a:spcBef>
              <a:buNone/>
              <a:defRPr sz="44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zh-CN" altLang="en-US" sz="1600" b="1" dirty="0">
                <a:solidFill>
                  <a:schemeClr val="bg1">
                    <a:lumMod val="75000"/>
                  </a:schemeClr>
                </a:solidFill>
              </a:rPr>
              <a:t>第四章  程序设计基础</a:t>
            </a:r>
            <a:endParaRPr lang="zh-CN" altLang="en-US" sz="1600" b="1" dirty="0">
              <a:solidFill>
                <a:schemeClr val="bg1">
                  <a:lumMod val="75000"/>
                </a:schemeClr>
              </a:solidFill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693367" y="4897232"/>
            <a:ext cx="10933227" cy="1322435"/>
            <a:chOff x="520025" y="3672924"/>
            <a:chExt cx="8199920" cy="991826"/>
          </a:xfrm>
        </p:grpSpPr>
        <p:cxnSp>
          <p:nvCxnSpPr>
            <p:cNvPr id="63" name="直接连接符 62"/>
            <p:cNvCxnSpPr/>
            <p:nvPr/>
          </p:nvCxnSpPr>
          <p:spPr>
            <a:xfrm>
              <a:off x="563514" y="4155926"/>
              <a:ext cx="8156431" cy="0"/>
            </a:xfrm>
            <a:prstGeom prst="line">
              <a:avLst/>
            </a:prstGeom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文本框 20"/>
            <p:cNvSpPr txBox="1"/>
            <p:nvPr/>
          </p:nvSpPr>
          <p:spPr>
            <a:xfrm>
              <a:off x="907089" y="4299942"/>
              <a:ext cx="5090275" cy="3648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2135" spc="75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网络购物平台客户行为数据分析和可视化表达</a:t>
              </a:r>
              <a:endParaRPr lang="zh-CN" altLang="en-US" sz="2135" spc="75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0025" y="3672924"/>
              <a:ext cx="774128" cy="475449"/>
            </a:xfrm>
            <a:prstGeom prst="rect">
              <a:avLst/>
            </a:prstGeom>
          </p:spPr>
        </p:pic>
      </p:grpSp>
      <p:grpSp>
        <p:nvGrpSpPr>
          <p:cNvPr id="4" name="组合 3"/>
          <p:cNvGrpSpPr/>
          <p:nvPr/>
        </p:nvGrpSpPr>
        <p:grpSpPr>
          <a:xfrm>
            <a:off x="639068" y="1478751"/>
            <a:ext cx="10929540" cy="3817149"/>
            <a:chOff x="755" y="1747"/>
            <a:chExt cx="12909" cy="4508"/>
          </a:xfrm>
        </p:grpSpPr>
        <p:grpSp>
          <p:nvGrpSpPr>
            <p:cNvPr id="11" name="组合 10"/>
            <p:cNvGrpSpPr/>
            <p:nvPr/>
          </p:nvGrpSpPr>
          <p:grpSpPr>
            <a:xfrm>
              <a:off x="755" y="1747"/>
              <a:ext cx="12909" cy="749"/>
              <a:chOff x="479301" y="1109063"/>
              <a:chExt cx="8197155" cy="475449"/>
            </a:xfrm>
          </p:grpSpPr>
          <p:cxnSp>
            <p:nvCxnSpPr>
              <p:cNvPr id="17" name="直接连接符 16"/>
              <p:cNvCxnSpPr/>
              <p:nvPr/>
            </p:nvCxnSpPr>
            <p:spPr>
              <a:xfrm>
                <a:off x="520025" y="1584512"/>
                <a:ext cx="8156431" cy="0"/>
              </a:xfrm>
              <a:prstGeom prst="line">
                <a:avLst/>
              </a:prstGeom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9" name="图片 8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79301" y="1109063"/>
                <a:ext cx="774128" cy="475449"/>
              </a:xfrm>
              <a:prstGeom prst="rect">
                <a:avLst/>
              </a:prstGeom>
            </p:spPr>
          </p:pic>
        </p:grpSp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560" y="2670"/>
              <a:ext cx="3501" cy="3585"/>
            </a:xfrm>
            <a:prstGeom prst="rect">
              <a:avLst/>
            </a:prstGeom>
          </p:spPr>
        </p:pic>
      </p:grpSp>
      <p:sp>
        <p:nvSpPr>
          <p:cNvPr id="7" name="文本框 20"/>
          <p:cNvSpPr txBox="1"/>
          <p:nvPr/>
        </p:nvSpPr>
        <p:spPr>
          <a:xfrm>
            <a:off x="639068" y="2515008"/>
            <a:ext cx="6609060" cy="1816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865" spc="75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</a:t>
            </a:r>
            <a:r>
              <a:rPr sz="1865" spc="75" dirty="0">
                <a:latin typeface="微软雅黑" panose="020B0503020204020204" pitchFamily="34" charset="-122"/>
                <a:ea typeface="微软雅黑" panose="020B0503020204020204" pitchFamily="34" charset="-122"/>
              </a:rPr>
              <a:t>如今网上购物已经成为人们生活中的一部分</a:t>
            </a:r>
            <a:r>
              <a:rPr lang="zh-CN" sz="1865" spc="75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r>
              <a:rPr sz="1865" spc="75" dirty="0">
                <a:latin typeface="微软雅黑" panose="020B0503020204020204" pitchFamily="34" charset="-122"/>
                <a:ea typeface="微软雅黑" panose="020B0503020204020204" pitchFamily="34" charset="-122"/>
              </a:rPr>
              <a:t>通过网购</a:t>
            </a:r>
            <a:r>
              <a:rPr lang="zh-CN" sz="1865" spc="75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sz="1865" spc="75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人们不仅可以方便地在各家电商中获取商品的相关信息，而且可以对商品进行比质比价，从而以优惠的价格购得心仪的商品</a:t>
            </a:r>
            <a:r>
              <a:rPr lang="zh-CN" sz="1865" spc="75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sz="1865" spc="75" dirty="0">
                <a:latin typeface="微软雅黑" panose="020B0503020204020204" pitchFamily="34" charset="-122"/>
                <a:ea typeface="微软雅黑" panose="020B0503020204020204" pitchFamily="34" charset="-122"/>
              </a:rPr>
              <a:t>图4-1</a:t>
            </a:r>
            <a:r>
              <a:rPr lang="zh-CN" sz="1865" spc="75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r>
              <a:rPr lang="zh-CN" altLang="en-US" sz="1865" spc="75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r>
              <a:rPr sz="1865" spc="75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为了购得</a:t>
            </a:r>
            <a:r>
              <a:rPr lang="zh-CN" sz="1865" spc="75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即</a:t>
            </a:r>
            <a:r>
              <a:rPr sz="1865" spc="75" dirty="0">
                <a:latin typeface="微软雅黑" panose="020B0503020204020204" pitchFamily="34" charset="-122"/>
                <a:ea typeface="微软雅黑" panose="020B0503020204020204" pitchFamily="34" charset="-122"/>
              </a:rPr>
              <a:t>经济适用又美观大方的商品，人们就要根据需求设计好购买方案</a:t>
            </a:r>
            <a:r>
              <a:rPr lang="zh-CN" altLang="en-US" sz="1865" spc="75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en-US" sz="1865" spc="75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9" name="直接连接符 48"/>
          <p:cNvCxnSpPr/>
          <p:nvPr/>
        </p:nvCxnSpPr>
        <p:spPr>
          <a:xfrm>
            <a:off x="0" y="153988"/>
            <a:ext cx="2398713" cy="0"/>
          </a:xfrm>
          <a:prstGeom prst="line">
            <a:avLst/>
          </a:prstGeom>
          <a:ln w="1905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接连接符 57"/>
          <p:cNvCxnSpPr/>
          <p:nvPr/>
        </p:nvCxnSpPr>
        <p:spPr>
          <a:xfrm>
            <a:off x="2398713" y="153988"/>
            <a:ext cx="184150" cy="192087"/>
          </a:xfrm>
          <a:prstGeom prst="line">
            <a:avLst/>
          </a:prstGeom>
          <a:ln w="1905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接连接符 58"/>
          <p:cNvCxnSpPr/>
          <p:nvPr/>
        </p:nvCxnSpPr>
        <p:spPr>
          <a:xfrm>
            <a:off x="3408363" y="357188"/>
            <a:ext cx="950912" cy="0"/>
          </a:xfrm>
          <a:prstGeom prst="line">
            <a:avLst/>
          </a:prstGeom>
          <a:ln w="1905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接连接符 59"/>
          <p:cNvCxnSpPr/>
          <p:nvPr/>
        </p:nvCxnSpPr>
        <p:spPr>
          <a:xfrm>
            <a:off x="4359275" y="357188"/>
            <a:ext cx="184150" cy="192087"/>
          </a:xfrm>
          <a:prstGeom prst="line">
            <a:avLst/>
          </a:prstGeom>
          <a:ln w="1905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-47625" y="104775"/>
            <a:ext cx="2519363" cy="444500"/>
          </a:xfrm>
          <a:prstGeom prst="rect">
            <a:avLst/>
          </a:prstGeom>
        </p:spPr>
        <p:txBody>
          <a:bodyPr lIns="121920" tIns="60960" rIns="121920" bIns="60960" anchor="ctr"/>
          <a:lstStyle>
            <a:defPPr>
              <a:defRPr lang="zh-CN"/>
            </a:defPPr>
            <a:lvl1pPr defTabSz="914400">
              <a:lnSpc>
                <a:spcPct val="90000"/>
              </a:lnSpc>
              <a:spcBef>
                <a:spcPct val="0"/>
              </a:spcBef>
              <a:buNone/>
              <a:defRPr sz="44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pPr algn="ctr"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zh-CN" altLang="en-US" sz="1335" b="1" spc="200" dirty="0" smtClean="0">
                <a:solidFill>
                  <a:schemeClr val="bg1">
                    <a:lumMod val="75000"/>
                  </a:schemeClr>
                </a:solidFill>
              </a:rPr>
              <a:t>第四章  程序设计基础</a:t>
            </a:r>
            <a:endParaRPr lang="zh-CN" altLang="en-US" sz="1335" b="1" spc="200" dirty="0">
              <a:solidFill>
                <a:schemeClr val="bg1">
                  <a:lumMod val="75000"/>
                </a:schemeClr>
              </a:solidFill>
            </a:endParaRPr>
          </a:p>
        </p:txBody>
      </p:sp>
      <p:cxnSp>
        <p:nvCxnSpPr>
          <p:cNvPr id="21" name="直接连接符 20"/>
          <p:cNvCxnSpPr/>
          <p:nvPr/>
        </p:nvCxnSpPr>
        <p:spPr>
          <a:xfrm>
            <a:off x="4543425" y="549275"/>
            <a:ext cx="7648575" cy="0"/>
          </a:xfrm>
          <a:prstGeom prst="line">
            <a:avLst/>
          </a:prstGeom>
          <a:ln w="1905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52" name="Picture 12" descr="图片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513" y="2060575"/>
            <a:ext cx="10691812" cy="351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153" name="组合 48"/>
          <p:cNvGrpSpPr/>
          <p:nvPr/>
        </p:nvGrpSpPr>
        <p:grpSpPr bwMode="auto">
          <a:xfrm>
            <a:off x="3846513" y="620713"/>
            <a:ext cx="8050212" cy="1368425"/>
            <a:chOff x="2786467" y="917500"/>
            <a:chExt cx="6388431" cy="1368502"/>
          </a:xfrm>
        </p:grpSpPr>
        <p:sp>
          <p:nvSpPr>
            <p:cNvPr id="6157" name="TextBox 3"/>
            <p:cNvSpPr txBox="1">
              <a:spLocks noChangeArrowheads="1"/>
            </p:cNvSpPr>
            <p:nvPr/>
          </p:nvSpPr>
          <p:spPr bwMode="auto">
            <a:xfrm>
              <a:off x="3093894" y="1435170"/>
              <a:ext cx="6081004" cy="4278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 algn="just">
                <a:lnSpc>
                  <a:spcPts val="2600"/>
                </a:lnSpc>
              </a:pPr>
              <a:r>
                <a:rPr lang="zh-CN" altLang="en-US" sz="2800" b="1"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顺序结构</a:t>
              </a:r>
              <a:endParaRPr lang="en-US" altLang="zh-CN" sz="2800" b="1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9" name="直接连接符 8"/>
            <p:cNvCxnSpPr/>
            <p:nvPr/>
          </p:nvCxnSpPr>
          <p:spPr>
            <a:xfrm rot="5400000">
              <a:off x="2102216" y="1601752"/>
              <a:ext cx="1368502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0" name="直接连接符 9"/>
          <p:cNvCxnSpPr/>
          <p:nvPr/>
        </p:nvCxnSpPr>
        <p:spPr>
          <a:xfrm rot="5400000">
            <a:off x="3162300" y="1304926"/>
            <a:ext cx="1368425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77" name="图片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0013" y="2349500"/>
            <a:ext cx="4392612" cy="450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左箭头 12"/>
          <p:cNvSpPr/>
          <p:nvPr/>
        </p:nvSpPr>
        <p:spPr>
          <a:xfrm>
            <a:off x="5880100" y="3213100"/>
            <a:ext cx="576263" cy="215900"/>
          </a:xfrm>
          <a:prstGeom prst="leftArrow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4" name="左箭头 13"/>
          <p:cNvSpPr/>
          <p:nvPr/>
        </p:nvSpPr>
        <p:spPr>
          <a:xfrm>
            <a:off x="5951538" y="4076700"/>
            <a:ext cx="576262" cy="215900"/>
          </a:xfrm>
          <a:prstGeom prst="leftArrow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5" name="左箭头 14"/>
          <p:cNvSpPr/>
          <p:nvPr/>
        </p:nvSpPr>
        <p:spPr>
          <a:xfrm>
            <a:off x="5951538" y="5013325"/>
            <a:ext cx="576262" cy="215900"/>
          </a:xfrm>
          <a:prstGeom prst="leftArrow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7181" name="TextBox 15"/>
          <p:cNvSpPr txBox="1">
            <a:spLocks noChangeArrowheads="1"/>
          </p:cNvSpPr>
          <p:nvPr/>
        </p:nvSpPr>
        <p:spPr bwMode="auto">
          <a:xfrm>
            <a:off x="6743700" y="3068638"/>
            <a:ext cx="79248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输入</a:t>
            </a:r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182" name="TextBox 16"/>
          <p:cNvSpPr txBox="1">
            <a:spLocks noChangeArrowheads="1"/>
          </p:cNvSpPr>
          <p:nvPr/>
        </p:nvSpPr>
        <p:spPr bwMode="auto">
          <a:xfrm>
            <a:off x="6743700" y="3933825"/>
            <a:ext cx="79248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计算</a:t>
            </a:r>
            <a:endParaRPr lang="zh-CN" altLang="en-US" sz="2400"/>
          </a:p>
        </p:txBody>
      </p:sp>
      <p:sp>
        <p:nvSpPr>
          <p:cNvPr id="7183" name="TextBox 17"/>
          <p:cNvSpPr txBox="1">
            <a:spLocks noChangeArrowheads="1"/>
          </p:cNvSpPr>
          <p:nvPr/>
        </p:nvSpPr>
        <p:spPr bwMode="auto">
          <a:xfrm>
            <a:off x="6743700" y="4911725"/>
            <a:ext cx="79248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400">
                <a:latin typeface="微软雅黑" panose="020B0503020204020204" pitchFamily="34" charset="-122"/>
                <a:ea typeface="微软雅黑" panose="020B0503020204020204" pitchFamily="34" charset="-122"/>
              </a:rPr>
              <a:t>输出</a:t>
            </a:r>
            <a:endParaRPr lang="zh-CN" altLang="en-US" sz="2400"/>
          </a:p>
        </p:txBody>
      </p:sp>
      <p:sp>
        <p:nvSpPr>
          <p:cNvPr id="3" name="右大括号 2"/>
          <p:cNvSpPr/>
          <p:nvPr/>
        </p:nvSpPr>
        <p:spPr>
          <a:xfrm>
            <a:off x="5591175" y="3933825"/>
            <a:ext cx="360363" cy="574675"/>
          </a:xfrm>
          <a:prstGeom prst="rightBrace">
            <a:avLst/>
          </a:prstGeom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4" name="TextBox 19"/>
          <p:cNvSpPr txBox="1"/>
          <p:nvPr/>
        </p:nvSpPr>
        <p:spPr>
          <a:xfrm>
            <a:off x="6959600" y="104775"/>
            <a:ext cx="5281613" cy="444500"/>
          </a:xfrm>
          <a:prstGeom prst="rect">
            <a:avLst/>
          </a:prstGeom>
        </p:spPr>
        <p:txBody>
          <a:bodyPr lIns="121920" tIns="60960" rIns="121920" bIns="60960" anchor="ctr"/>
          <a:lstStyle>
            <a:defPPr>
              <a:defRPr lang="zh-CN"/>
            </a:defPPr>
            <a:lvl1pPr algn="ctr" defTabSz="914400">
              <a:lnSpc>
                <a:spcPct val="100000"/>
              </a:lnSpc>
              <a:spcBef>
                <a:spcPct val="0"/>
              </a:spcBef>
              <a:buNone/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altLang="zh-CN" sz="1335" spc="200" dirty="0" smtClean="0">
                <a:solidFill>
                  <a:schemeClr val="bg1">
                    <a:lumMod val="75000"/>
                  </a:schemeClr>
                </a:solidFill>
                <a:sym typeface="+mn-ea"/>
              </a:rPr>
              <a:t>4.2</a:t>
            </a:r>
            <a:r>
              <a:rPr lang="zh-CN" altLang="en-US" sz="1335" spc="200" dirty="0" smtClean="0">
                <a:solidFill>
                  <a:schemeClr val="bg1">
                    <a:lumMod val="75000"/>
                  </a:schemeClr>
                </a:solidFill>
                <a:sym typeface="+mn-ea"/>
              </a:rPr>
              <a:t>运用顺序结构描述问题求解过程的应用</a:t>
            </a:r>
            <a:endParaRPr lang="zh-CN" altLang="en-US" sz="1335" spc="200" dirty="0" smtClean="0">
              <a:solidFill>
                <a:schemeClr val="bg1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9" name="直接连接符 48"/>
          <p:cNvCxnSpPr/>
          <p:nvPr/>
        </p:nvCxnSpPr>
        <p:spPr>
          <a:xfrm>
            <a:off x="0" y="153988"/>
            <a:ext cx="2398713" cy="0"/>
          </a:xfrm>
          <a:prstGeom prst="line">
            <a:avLst/>
          </a:prstGeom>
          <a:ln w="1905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接连接符 57"/>
          <p:cNvCxnSpPr/>
          <p:nvPr/>
        </p:nvCxnSpPr>
        <p:spPr>
          <a:xfrm>
            <a:off x="2398713" y="153988"/>
            <a:ext cx="184150" cy="192087"/>
          </a:xfrm>
          <a:prstGeom prst="line">
            <a:avLst/>
          </a:prstGeom>
          <a:ln w="1905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接连接符 58"/>
          <p:cNvCxnSpPr/>
          <p:nvPr/>
        </p:nvCxnSpPr>
        <p:spPr>
          <a:xfrm>
            <a:off x="3408363" y="357188"/>
            <a:ext cx="950912" cy="0"/>
          </a:xfrm>
          <a:prstGeom prst="line">
            <a:avLst/>
          </a:prstGeom>
          <a:ln w="1905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接连接符 59"/>
          <p:cNvCxnSpPr/>
          <p:nvPr/>
        </p:nvCxnSpPr>
        <p:spPr>
          <a:xfrm>
            <a:off x="4359275" y="357188"/>
            <a:ext cx="184150" cy="192087"/>
          </a:xfrm>
          <a:prstGeom prst="line">
            <a:avLst/>
          </a:prstGeom>
          <a:ln w="1905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-47625" y="104775"/>
            <a:ext cx="2519363" cy="444500"/>
          </a:xfrm>
          <a:prstGeom prst="rect">
            <a:avLst/>
          </a:prstGeom>
        </p:spPr>
        <p:txBody>
          <a:bodyPr lIns="121920" tIns="60960" rIns="121920" bIns="60960" anchor="ctr"/>
          <a:lstStyle>
            <a:defPPr>
              <a:defRPr lang="zh-CN"/>
            </a:defPPr>
            <a:lvl1pPr defTabSz="914400">
              <a:lnSpc>
                <a:spcPct val="90000"/>
              </a:lnSpc>
              <a:spcBef>
                <a:spcPct val="0"/>
              </a:spcBef>
              <a:buNone/>
              <a:defRPr sz="44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pPr algn="ctr"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zh-CN" altLang="en-US" sz="1335" b="1" spc="200" dirty="0" smtClean="0">
                <a:solidFill>
                  <a:schemeClr val="bg1">
                    <a:lumMod val="75000"/>
                  </a:schemeClr>
                </a:solidFill>
              </a:rPr>
              <a:t>第四章  程序设计基础</a:t>
            </a:r>
            <a:endParaRPr lang="zh-CN" altLang="en-US" sz="1335" b="1" spc="200" dirty="0">
              <a:solidFill>
                <a:schemeClr val="bg1">
                  <a:lumMod val="75000"/>
                </a:schemeClr>
              </a:solidFill>
            </a:endParaRPr>
          </a:p>
        </p:txBody>
      </p:sp>
      <p:cxnSp>
        <p:nvCxnSpPr>
          <p:cNvPr id="21" name="直接连接符 20"/>
          <p:cNvCxnSpPr/>
          <p:nvPr/>
        </p:nvCxnSpPr>
        <p:spPr>
          <a:xfrm>
            <a:off x="4543425" y="549275"/>
            <a:ext cx="7648575" cy="0"/>
          </a:xfrm>
          <a:prstGeom prst="line">
            <a:avLst/>
          </a:prstGeom>
          <a:ln w="1905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200" name="Picture 12" descr="图片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513" y="2060575"/>
            <a:ext cx="10691812" cy="405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201" name="组合 48"/>
          <p:cNvGrpSpPr/>
          <p:nvPr/>
        </p:nvGrpSpPr>
        <p:grpSpPr bwMode="auto">
          <a:xfrm>
            <a:off x="3846513" y="620713"/>
            <a:ext cx="6137275" cy="1368425"/>
            <a:chOff x="2786467" y="917500"/>
            <a:chExt cx="3599293" cy="1368502"/>
          </a:xfrm>
        </p:grpSpPr>
        <p:sp>
          <p:nvSpPr>
            <p:cNvPr id="11" name="TextBox 3"/>
            <p:cNvSpPr txBox="1"/>
            <p:nvPr/>
          </p:nvSpPr>
          <p:spPr>
            <a:xfrm>
              <a:off x="3097425" y="1366787"/>
              <a:ext cx="3288335" cy="75886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just" fontAlgn="auto">
                <a:lnSpc>
                  <a:spcPts val="26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800" b="1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如何实现输入</a:t>
              </a:r>
              <a:r>
                <a:rPr lang="en-US" altLang="zh-CN" sz="2800" b="1" dirty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？input()</a:t>
              </a:r>
              <a:r>
                <a:rPr lang="zh-CN" altLang="zh-CN" sz="2800" b="1" kern="0" spc="-200" dirty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函数</a:t>
              </a:r>
              <a:endPara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</p:txBody>
        </p:sp>
        <p:cxnSp>
          <p:nvCxnSpPr>
            <p:cNvPr id="12" name="直接连接符 11"/>
            <p:cNvCxnSpPr/>
            <p:nvPr/>
          </p:nvCxnSpPr>
          <p:spPr>
            <a:xfrm rot="5400000">
              <a:off x="2102216" y="1601752"/>
              <a:ext cx="1368502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202" name="文本框 1"/>
          <p:cNvSpPr txBox="1">
            <a:spLocks noChangeArrowheads="1"/>
          </p:cNvSpPr>
          <p:nvPr/>
        </p:nvSpPr>
        <p:spPr bwMode="auto">
          <a:xfrm>
            <a:off x="1117600" y="2436813"/>
            <a:ext cx="103727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2400" b="1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格式： input（ ）</a:t>
            </a:r>
            <a:endParaRPr lang="en-US" altLang="zh-CN" sz="24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400" b="1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作用：等待用户用键盘输入数据</a:t>
            </a:r>
            <a:endParaRPr lang="en-US" altLang="zh-CN" sz="2400" b="1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graphicFrame>
        <p:nvGraphicFramePr>
          <p:cNvPr id="3" name="表格 2"/>
          <p:cNvGraphicFramePr/>
          <p:nvPr>
            <p:custDataLst>
              <p:tags r:id="rId2"/>
            </p:custDataLst>
          </p:nvPr>
        </p:nvGraphicFramePr>
        <p:xfrm>
          <a:off x="1055688" y="4221163"/>
          <a:ext cx="9793287" cy="16843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31615"/>
                <a:gridCol w="4261672"/>
              </a:tblGrid>
              <a:tr h="402666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altLang="zh-CN" sz="20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华文仿宋" panose="02010600040101010101" charset="-122"/>
                      </a:endParaRPr>
                    </a:p>
                  </a:txBody>
                  <a:tcPr marL="91442" marR="91442" marT="45729" marB="45729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2000" b="1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   </a:t>
                      </a:r>
                      <a:r>
                        <a:rPr lang="zh-CN" altLang="en-US" sz="2000" b="1">
                          <a:solidFill>
                            <a:schemeClr val="bg1">
                              <a:lumMod val="6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显示内容</a:t>
                      </a:r>
                      <a:endParaRPr lang="zh-CN" altLang="en-US" sz="2000" b="1">
                        <a:solidFill>
                          <a:schemeClr val="bg1">
                            <a:lumMod val="6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91442" marR="91442" marT="45729" marB="45729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580499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20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input</a:t>
                      </a:r>
                      <a:r>
                        <a:rPr lang="zh-CN" altLang="en-US" sz="20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（</a:t>
                      </a:r>
                      <a:r>
                        <a:rPr lang="en-US" altLang="zh-CN" sz="20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+mn-ea"/>
                        </a:rPr>
                        <a:t>“</a:t>
                      </a:r>
                      <a:r>
                        <a:rPr lang="zh-CN" altLang="en-US" sz="20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+mn-ea"/>
                        </a:rPr>
                        <a:t>请输入购买纪念品的数量：</a:t>
                      </a:r>
                      <a:r>
                        <a:rPr lang="en-US" altLang="zh-CN" sz="20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+mn-ea"/>
                        </a:rPr>
                        <a:t>”</a:t>
                      </a:r>
                      <a:r>
                        <a:rPr lang="en-US" altLang="zh-CN" sz="20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 </a:t>
                      </a:r>
                      <a:r>
                        <a:rPr lang="zh-CN" altLang="en-US" sz="20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）</a:t>
                      </a:r>
                      <a:endParaRPr lang="zh-CN" altLang="en-US" sz="20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91442" marR="91442" marT="45729" marB="45729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20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   </a:t>
                      </a:r>
                      <a:r>
                        <a:rPr lang="zh-CN" altLang="en-US" sz="20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+mn-ea"/>
                        </a:rPr>
                        <a:t>请输入购买纪念品的数量：</a:t>
                      </a:r>
                      <a:endParaRPr lang="zh-CN" altLang="en-US" sz="20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  <a:sym typeface="+mn-ea"/>
                      </a:endParaRPr>
                    </a:p>
                  </a:txBody>
                  <a:tcPr marL="91442" marR="91442" marT="45729" marB="45729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701172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20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a=input</a:t>
                      </a:r>
                      <a:r>
                        <a:rPr lang="zh-CN" altLang="en-US" sz="20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（</a:t>
                      </a:r>
                      <a:r>
                        <a:rPr lang="en-US" altLang="zh-CN" sz="20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+mn-ea"/>
                        </a:rPr>
                        <a:t>“</a:t>
                      </a:r>
                      <a:r>
                        <a:rPr lang="zh-CN" altLang="en-US" sz="20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+mn-ea"/>
                        </a:rPr>
                        <a:t>请输入购买纪念品的数量：</a:t>
                      </a:r>
                      <a:r>
                        <a:rPr lang="en-US" altLang="zh-CN" sz="20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+mn-ea"/>
                        </a:rPr>
                        <a:t>”</a:t>
                      </a:r>
                      <a:r>
                        <a:rPr lang="en-US" altLang="zh-CN" sz="20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 </a:t>
                      </a:r>
                      <a:r>
                        <a:rPr lang="zh-CN" altLang="en-US" sz="20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）</a:t>
                      </a:r>
                      <a:endParaRPr lang="zh-CN" altLang="en-US" sz="20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91442" marR="91442" marT="45729" marB="45729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20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   </a:t>
                      </a:r>
                      <a:r>
                        <a:rPr lang="zh-CN" altLang="en-US" sz="20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+mn-ea"/>
                        </a:rPr>
                        <a:t>从键盘输入一个字符串，赋值给a</a:t>
                      </a:r>
                      <a:endParaRPr lang="zh-CN" altLang="en-US" sz="20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  <a:sym typeface="+mn-ea"/>
                      </a:endParaRPr>
                    </a:p>
                  </a:txBody>
                  <a:tcPr marL="91442" marR="91442" marT="45729" marB="45729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文本框 4"/>
          <p:cNvSpPr txBox="1">
            <a:spLocks noChangeArrowheads="1"/>
          </p:cNvSpPr>
          <p:nvPr/>
        </p:nvSpPr>
        <p:spPr bwMode="auto">
          <a:xfrm>
            <a:off x="1117600" y="3640138"/>
            <a:ext cx="17240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400" b="1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常见用法：</a:t>
            </a:r>
            <a:endParaRPr lang="en-US" altLang="zh-CN" sz="2400" b="1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2" name="TextBox 19"/>
          <p:cNvSpPr txBox="1"/>
          <p:nvPr/>
        </p:nvSpPr>
        <p:spPr>
          <a:xfrm>
            <a:off x="6959600" y="104775"/>
            <a:ext cx="5281613" cy="444500"/>
          </a:xfrm>
          <a:prstGeom prst="rect">
            <a:avLst/>
          </a:prstGeom>
        </p:spPr>
        <p:txBody>
          <a:bodyPr lIns="121920" tIns="60960" rIns="121920" bIns="60960" anchor="ctr"/>
          <a:lstStyle>
            <a:defPPr>
              <a:defRPr lang="zh-CN"/>
            </a:defPPr>
            <a:lvl1pPr algn="ctr" defTabSz="914400">
              <a:lnSpc>
                <a:spcPct val="100000"/>
              </a:lnSpc>
              <a:spcBef>
                <a:spcPct val="0"/>
              </a:spcBef>
              <a:buNone/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altLang="zh-CN" sz="1335" spc="200" dirty="0" smtClean="0">
                <a:solidFill>
                  <a:schemeClr val="bg1">
                    <a:lumMod val="75000"/>
                  </a:schemeClr>
                </a:solidFill>
                <a:sym typeface="+mn-ea"/>
              </a:rPr>
              <a:t>4.2</a:t>
            </a:r>
            <a:r>
              <a:rPr lang="zh-CN" altLang="en-US" sz="1335" spc="200" dirty="0" smtClean="0">
                <a:solidFill>
                  <a:schemeClr val="bg1">
                    <a:lumMod val="75000"/>
                  </a:schemeClr>
                </a:solidFill>
                <a:sym typeface="+mn-ea"/>
              </a:rPr>
              <a:t>运用顺序结构描述问题求解过程的应用</a:t>
            </a:r>
            <a:endParaRPr lang="zh-CN" altLang="en-US" sz="1335" spc="200" dirty="0" smtClean="0">
              <a:solidFill>
                <a:schemeClr val="bg1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  <p:bldLst>
      <p:bldP spid="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9" name="直接连接符 48"/>
          <p:cNvCxnSpPr/>
          <p:nvPr/>
        </p:nvCxnSpPr>
        <p:spPr>
          <a:xfrm>
            <a:off x="0" y="153988"/>
            <a:ext cx="2398713" cy="0"/>
          </a:xfrm>
          <a:prstGeom prst="line">
            <a:avLst/>
          </a:prstGeom>
          <a:ln w="1905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接连接符 57"/>
          <p:cNvCxnSpPr/>
          <p:nvPr/>
        </p:nvCxnSpPr>
        <p:spPr>
          <a:xfrm>
            <a:off x="2398713" y="153988"/>
            <a:ext cx="184150" cy="192087"/>
          </a:xfrm>
          <a:prstGeom prst="line">
            <a:avLst/>
          </a:prstGeom>
          <a:ln w="1905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接连接符 58"/>
          <p:cNvCxnSpPr/>
          <p:nvPr/>
        </p:nvCxnSpPr>
        <p:spPr>
          <a:xfrm>
            <a:off x="3408363" y="357188"/>
            <a:ext cx="950912" cy="0"/>
          </a:xfrm>
          <a:prstGeom prst="line">
            <a:avLst/>
          </a:prstGeom>
          <a:ln w="1905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接连接符 59"/>
          <p:cNvCxnSpPr/>
          <p:nvPr/>
        </p:nvCxnSpPr>
        <p:spPr>
          <a:xfrm>
            <a:off x="4359275" y="357188"/>
            <a:ext cx="184150" cy="192087"/>
          </a:xfrm>
          <a:prstGeom prst="line">
            <a:avLst/>
          </a:prstGeom>
          <a:ln w="1905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-47625" y="104775"/>
            <a:ext cx="2519363" cy="444500"/>
          </a:xfrm>
          <a:prstGeom prst="rect">
            <a:avLst/>
          </a:prstGeom>
        </p:spPr>
        <p:txBody>
          <a:bodyPr lIns="121920" tIns="60960" rIns="121920" bIns="60960" anchor="ctr"/>
          <a:lstStyle>
            <a:defPPr>
              <a:defRPr lang="zh-CN"/>
            </a:defPPr>
            <a:lvl1pPr defTabSz="914400">
              <a:lnSpc>
                <a:spcPct val="90000"/>
              </a:lnSpc>
              <a:spcBef>
                <a:spcPct val="0"/>
              </a:spcBef>
              <a:buNone/>
              <a:defRPr sz="44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pPr algn="ctr"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zh-CN" altLang="en-US" sz="1335" b="1" spc="200" dirty="0" smtClean="0">
                <a:solidFill>
                  <a:schemeClr val="bg1">
                    <a:lumMod val="75000"/>
                  </a:schemeClr>
                </a:solidFill>
              </a:rPr>
              <a:t>第四章  程序设计基础</a:t>
            </a:r>
            <a:endParaRPr lang="zh-CN" altLang="en-US" sz="1335" b="1" spc="200" dirty="0">
              <a:solidFill>
                <a:schemeClr val="bg1">
                  <a:lumMod val="75000"/>
                </a:schemeClr>
              </a:solidFill>
            </a:endParaRPr>
          </a:p>
        </p:txBody>
      </p:sp>
      <p:cxnSp>
        <p:nvCxnSpPr>
          <p:cNvPr id="21" name="直接连接符 20"/>
          <p:cNvCxnSpPr/>
          <p:nvPr/>
        </p:nvCxnSpPr>
        <p:spPr>
          <a:xfrm>
            <a:off x="4543425" y="549275"/>
            <a:ext cx="7648575" cy="0"/>
          </a:xfrm>
          <a:prstGeom prst="line">
            <a:avLst/>
          </a:prstGeom>
          <a:ln w="1905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224" name="Picture 12" descr="图片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300" y="2051050"/>
            <a:ext cx="10693400" cy="484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225" name="组合 48"/>
          <p:cNvGrpSpPr/>
          <p:nvPr/>
        </p:nvGrpSpPr>
        <p:grpSpPr bwMode="auto">
          <a:xfrm>
            <a:off x="3808413" y="611188"/>
            <a:ext cx="8139112" cy="1368425"/>
            <a:chOff x="2786467" y="917500"/>
            <a:chExt cx="6460610" cy="1368502"/>
          </a:xfrm>
        </p:grpSpPr>
        <p:sp>
          <p:nvSpPr>
            <p:cNvPr id="9239" name="TextBox 3"/>
            <p:cNvSpPr txBox="1">
              <a:spLocks noChangeArrowheads="1"/>
            </p:cNvSpPr>
            <p:nvPr/>
          </p:nvSpPr>
          <p:spPr bwMode="auto">
            <a:xfrm>
              <a:off x="3166073" y="1359165"/>
              <a:ext cx="6081004" cy="4400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 algn="just">
                <a:lnSpc>
                  <a:spcPts val="2600"/>
                </a:lnSpc>
              </a:pPr>
              <a:r>
                <a:rPr lang="zh-CN" altLang="en-US" sz="2800" b="1"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如何计算？数据类型转换</a:t>
              </a:r>
              <a:endParaRPr lang="zh-CN" altLang="en-US" sz="2800" b="1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</p:txBody>
        </p:sp>
        <p:cxnSp>
          <p:nvCxnSpPr>
            <p:cNvPr id="2" name="直接连接符 1"/>
            <p:cNvCxnSpPr/>
            <p:nvPr/>
          </p:nvCxnSpPr>
          <p:spPr>
            <a:xfrm rot="5400000">
              <a:off x="2102216" y="1601752"/>
              <a:ext cx="1368502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8" name="直接连接符 7"/>
          <p:cNvCxnSpPr/>
          <p:nvPr/>
        </p:nvCxnSpPr>
        <p:spPr>
          <a:xfrm rot="5400000">
            <a:off x="3124200" y="1295401"/>
            <a:ext cx="1368425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27" name="文本框 8"/>
          <p:cNvSpPr txBox="1">
            <a:spLocks noChangeArrowheads="1"/>
          </p:cNvSpPr>
          <p:nvPr/>
        </p:nvSpPr>
        <p:spPr bwMode="auto">
          <a:xfrm>
            <a:off x="1079500" y="2425700"/>
            <a:ext cx="10372725" cy="1201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2400" b="1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格式： int（表达式 ）</a:t>
            </a:r>
            <a:endParaRPr lang="en-US" altLang="zh-CN" sz="24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400" b="1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作用：</a:t>
            </a:r>
            <a:r>
              <a:rPr lang="zh-CN" altLang="zh-CN" sz="2400" b="1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把变量转换成整型</a:t>
            </a:r>
            <a:endParaRPr lang="zh-CN" altLang="zh-CN" sz="2400" b="1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0" name="文本框 9"/>
          <p:cNvSpPr txBox="1">
            <a:spLocks noChangeArrowheads="1"/>
          </p:cNvSpPr>
          <p:nvPr/>
        </p:nvSpPr>
        <p:spPr bwMode="auto">
          <a:xfrm>
            <a:off x="1079500" y="3630613"/>
            <a:ext cx="17224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400" b="1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常见用法：</a:t>
            </a:r>
            <a:endParaRPr lang="en-US" altLang="zh-CN" sz="2400" b="1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grpSp>
        <p:nvGrpSpPr>
          <p:cNvPr id="9229" name="组合 12"/>
          <p:cNvGrpSpPr/>
          <p:nvPr/>
        </p:nvGrpSpPr>
        <p:grpSpPr bwMode="auto">
          <a:xfrm>
            <a:off x="3719513" y="4437063"/>
            <a:ext cx="4525962" cy="576262"/>
            <a:chOff x="2506" y="7859"/>
            <a:chExt cx="6724" cy="466"/>
          </a:xfrm>
        </p:grpSpPr>
        <p:pic>
          <p:nvPicPr>
            <p:cNvPr id="9237" name="图片 13" descr="C:\Users\tss\Desktop\厦门课\图\5.jpg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6815"/>
            <a:stretch>
              <a:fillRect/>
            </a:stretch>
          </p:blipFill>
          <p:spPr bwMode="auto">
            <a:xfrm>
              <a:off x="2506" y="7859"/>
              <a:ext cx="6724" cy="4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" name="圆角矩形 15"/>
            <p:cNvSpPr/>
            <p:nvPr/>
          </p:nvSpPr>
          <p:spPr>
            <a:xfrm>
              <a:off x="2928" y="7892"/>
              <a:ext cx="500" cy="413"/>
            </a:xfrm>
            <a:prstGeom prst="roundRect">
              <a:avLst/>
            </a:prstGeom>
            <a:noFill/>
            <a:ln w="28575">
              <a:solidFill>
                <a:srgbClr val="FF0000"/>
              </a:solidFill>
            </a:ln>
            <a:effectLst>
              <a:outerShdw blurRad="203200" dist="76200" dir="2700000" algn="tl" rotWithShape="0">
                <a:prstClr val="black">
                  <a:alpha val="6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400" b="1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" name="TextBox 19"/>
          <p:cNvSpPr txBox="1"/>
          <p:nvPr/>
        </p:nvSpPr>
        <p:spPr>
          <a:xfrm>
            <a:off x="6959600" y="104775"/>
            <a:ext cx="5281613" cy="444500"/>
          </a:xfrm>
          <a:prstGeom prst="rect">
            <a:avLst/>
          </a:prstGeom>
        </p:spPr>
        <p:txBody>
          <a:bodyPr lIns="121920" tIns="60960" rIns="121920" bIns="60960" anchor="ctr"/>
          <a:lstStyle>
            <a:defPPr>
              <a:defRPr lang="zh-CN"/>
            </a:defPPr>
            <a:lvl1pPr algn="ctr" defTabSz="914400">
              <a:lnSpc>
                <a:spcPct val="100000"/>
              </a:lnSpc>
              <a:spcBef>
                <a:spcPct val="0"/>
              </a:spcBef>
              <a:buNone/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altLang="zh-CN" sz="1335" spc="200" dirty="0" smtClean="0">
                <a:solidFill>
                  <a:schemeClr val="bg1">
                    <a:lumMod val="75000"/>
                  </a:schemeClr>
                </a:solidFill>
                <a:sym typeface="+mn-ea"/>
              </a:rPr>
              <a:t>4.2</a:t>
            </a:r>
            <a:r>
              <a:rPr lang="zh-CN" altLang="en-US" sz="1335" spc="200" dirty="0" smtClean="0">
                <a:solidFill>
                  <a:schemeClr val="bg1">
                    <a:lumMod val="75000"/>
                  </a:schemeClr>
                </a:solidFill>
                <a:sym typeface="+mn-ea"/>
              </a:rPr>
              <a:t>运用顺序结构描述问题求解过程的应用</a:t>
            </a:r>
            <a:endParaRPr lang="zh-CN" altLang="en-US" sz="1335" spc="200" dirty="0" smtClean="0">
              <a:solidFill>
                <a:schemeClr val="bg1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  <p:bldLst>
      <p:bldP spid="10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9" name="直接连接符 48"/>
          <p:cNvCxnSpPr/>
          <p:nvPr/>
        </p:nvCxnSpPr>
        <p:spPr>
          <a:xfrm>
            <a:off x="0" y="153988"/>
            <a:ext cx="2398713" cy="0"/>
          </a:xfrm>
          <a:prstGeom prst="line">
            <a:avLst/>
          </a:prstGeom>
          <a:ln w="1905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接连接符 57"/>
          <p:cNvCxnSpPr/>
          <p:nvPr/>
        </p:nvCxnSpPr>
        <p:spPr>
          <a:xfrm>
            <a:off x="2398713" y="153988"/>
            <a:ext cx="184150" cy="192087"/>
          </a:xfrm>
          <a:prstGeom prst="line">
            <a:avLst/>
          </a:prstGeom>
          <a:ln w="1905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接连接符 58"/>
          <p:cNvCxnSpPr/>
          <p:nvPr/>
        </p:nvCxnSpPr>
        <p:spPr>
          <a:xfrm>
            <a:off x="3408363" y="357188"/>
            <a:ext cx="950912" cy="0"/>
          </a:xfrm>
          <a:prstGeom prst="line">
            <a:avLst/>
          </a:prstGeom>
          <a:ln w="1905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接连接符 59"/>
          <p:cNvCxnSpPr/>
          <p:nvPr/>
        </p:nvCxnSpPr>
        <p:spPr>
          <a:xfrm>
            <a:off x="4359275" y="357188"/>
            <a:ext cx="184150" cy="192087"/>
          </a:xfrm>
          <a:prstGeom prst="line">
            <a:avLst/>
          </a:prstGeom>
          <a:ln w="1905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-47625" y="104775"/>
            <a:ext cx="2519363" cy="444500"/>
          </a:xfrm>
          <a:prstGeom prst="rect">
            <a:avLst/>
          </a:prstGeom>
        </p:spPr>
        <p:txBody>
          <a:bodyPr lIns="121920" tIns="60960" rIns="121920" bIns="60960" anchor="ctr"/>
          <a:lstStyle>
            <a:defPPr>
              <a:defRPr lang="zh-CN"/>
            </a:defPPr>
            <a:lvl1pPr defTabSz="914400">
              <a:lnSpc>
                <a:spcPct val="90000"/>
              </a:lnSpc>
              <a:spcBef>
                <a:spcPct val="0"/>
              </a:spcBef>
              <a:buNone/>
              <a:defRPr sz="44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pPr algn="ctr"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zh-CN" altLang="en-US" sz="1335" b="1" spc="200" dirty="0" smtClean="0">
                <a:solidFill>
                  <a:schemeClr val="bg1">
                    <a:lumMod val="75000"/>
                  </a:schemeClr>
                </a:solidFill>
              </a:rPr>
              <a:t>第四章  程序设计基础</a:t>
            </a:r>
            <a:endParaRPr lang="zh-CN" altLang="en-US" sz="1335" b="1" spc="200" dirty="0">
              <a:solidFill>
                <a:schemeClr val="bg1">
                  <a:lumMod val="75000"/>
                </a:schemeClr>
              </a:solidFill>
            </a:endParaRPr>
          </a:p>
        </p:txBody>
      </p:sp>
      <p:cxnSp>
        <p:nvCxnSpPr>
          <p:cNvPr id="21" name="直接连接符 20"/>
          <p:cNvCxnSpPr/>
          <p:nvPr/>
        </p:nvCxnSpPr>
        <p:spPr>
          <a:xfrm>
            <a:off x="4543425" y="549275"/>
            <a:ext cx="7648575" cy="0"/>
          </a:xfrm>
          <a:prstGeom prst="line">
            <a:avLst/>
          </a:prstGeom>
          <a:ln w="1905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48" name="Picture 12" descr="图片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513" y="2060575"/>
            <a:ext cx="10691812" cy="351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249" name="组合 48"/>
          <p:cNvGrpSpPr/>
          <p:nvPr/>
        </p:nvGrpSpPr>
        <p:grpSpPr bwMode="auto">
          <a:xfrm>
            <a:off x="3846513" y="620713"/>
            <a:ext cx="8081962" cy="1368425"/>
            <a:chOff x="2786467" y="917500"/>
            <a:chExt cx="6414271" cy="1368502"/>
          </a:xfrm>
        </p:grpSpPr>
        <p:sp>
          <p:nvSpPr>
            <p:cNvPr id="10260" name="TextBox 3"/>
            <p:cNvSpPr txBox="1">
              <a:spLocks noChangeArrowheads="1"/>
            </p:cNvSpPr>
            <p:nvPr/>
          </p:nvSpPr>
          <p:spPr bwMode="auto">
            <a:xfrm>
              <a:off x="3119734" y="1388119"/>
              <a:ext cx="6081004" cy="4278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 algn="just">
                <a:lnSpc>
                  <a:spcPts val="2600"/>
                </a:lnSpc>
              </a:pPr>
              <a:r>
                <a:rPr lang="zh-CN" altLang="en-US" sz="2800" b="1">
                  <a:latin typeface="微软雅黑" panose="020B0503020204020204" pitchFamily="34" charset="-122"/>
                  <a:ea typeface="微软雅黑" panose="020B0503020204020204" pitchFamily="34" charset="-122"/>
                </a:rPr>
                <a:t>如何计算？表达式与赋值语句</a:t>
              </a:r>
              <a:endParaRPr lang="en-US" altLang="zh-CN" sz="2800" b="1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9" name="直接连接符 8"/>
            <p:cNvCxnSpPr/>
            <p:nvPr/>
          </p:nvCxnSpPr>
          <p:spPr>
            <a:xfrm rot="5400000">
              <a:off x="2102216" y="1601752"/>
              <a:ext cx="1368502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0" name="直接连接符 9"/>
          <p:cNvCxnSpPr/>
          <p:nvPr/>
        </p:nvCxnSpPr>
        <p:spPr>
          <a:xfrm rot="5400000">
            <a:off x="3162300" y="1304926"/>
            <a:ext cx="1368425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51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908"/>
          <a:stretch>
            <a:fillRect/>
          </a:stretch>
        </p:blipFill>
        <p:spPr bwMode="auto">
          <a:xfrm>
            <a:off x="1127125" y="3068638"/>
            <a:ext cx="7416800" cy="129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2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7663" y="2565400"/>
            <a:ext cx="2816225" cy="398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19"/>
          <p:cNvSpPr txBox="1"/>
          <p:nvPr/>
        </p:nvSpPr>
        <p:spPr>
          <a:xfrm>
            <a:off x="6959600" y="104775"/>
            <a:ext cx="5281613" cy="444500"/>
          </a:xfrm>
          <a:prstGeom prst="rect">
            <a:avLst/>
          </a:prstGeom>
        </p:spPr>
        <p:txBody>
          <a:bodyPr lIns="121920" tIns="60960" rIns="121920" bIns="60960" anchor="ctr"/>
          <a:lstStyle>
            <a:defPPr>
              <a:defRPr lang="zh-CN"/>
            </a:defPPr>
            <a:lvl1pPr algn="ctr" defTabSz="914400">
              <a:lnSpc>
                <a:spcPct val="100000"/>
              </a:lnSpc>
              <a:spcBef>
                <a:spcPct val="0"/>
              </a:spcBef>
              <a:buNone/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altLang="zh-CN" sz="1335" spc="200" dirty="0" smtClean="0">
                <a:solidFill>
                  <a:schemeClr val="bg1">
                    <a:lumMod val="75000"/>
                  </a:schemeClr>
                </a:solidFill>
                <a:sym typeface="+mn-ea"/>
              </a:rPr>
              <a:t>4.2</a:t>
            </a:r>
            <a:r>
              <a:rPr lang="zh-CN" altLang="en-US" sz="1335" spc="200" dirty="0" smtClean="0">
                <a:solidFill>
                  <a:schemeClr val="bg1">
                    <a:lumMod val="75000"/>
                  </a:schemeClr>
                </a:solidFill>
                <a:sym typeface="+mn-ea"/>
              </a:rPr>
              <a:t>运用顺序结构描述问题求解过程的应用</a:t>
            </a:r>
            <a:endParaRPr lang="zh-CN" altLang="en-US" sz="1335" spc="200" dirty="0" smtClean="0">
              <a:solidFill>
                <a:schemeClr val="bg1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9" name="直接连接符 48"/>
          <p:cNvCxnSpPr/>
          <p:nvPr/>
        </p:nvCxnSpPr>
        <p:spPr>
          <a:xfrm>
            <a:off x="0" y="153988"/>
            <a:ext cx="2398713" cy="0"/>
          </a:xfrm>
          <a:prstGeom prst="line">
            <a:avLst/>
          </a:prstGeom>
          <a:ln w="1905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接连接符 57"/>
          <p:cNvCxnSpPr/>
          <p:nvPr/>
        </p:nvCxnSpPr>
        <p:spPr>
          <a:xfrm>
            <a:off x="2398713" y="153988"/>
            <a:ext cx="184150" cy="192087"/>
          </a:xfrm>
          <a:prstGeom prst="line">
            <a:avLst/>
          </a:prstGeom>
          <a:ln w="1905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接连接符 58"/>
          <p:cNvCxnSpPr/>
          <p:nvPr/>
        </p:nvCxnSpPr>
        <p:spPr>
          <a:xfrm>
            <a:off x="3408363" y="357188"/>
            <a:ext cx="950912" cy="0"/>
          </a:xfrm>
          <a:prstGeom prst="line">
            <a:avLst/>
          </a:prstGeom>
          <a:ln w="1905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接连接符 59"/>
          <p:cNvCxnSpPr/>
          <p:nvPr/>
        </p:nvCxnSpPr>
        <p:spPr>
          <a:xfrm>
            <a:off x="4359275" y="357188"/>
            <a:ext cx="184150" cy="192087"/>
          </a:xfrm>
          <a:prstGeom prst="line">
            <a:avLst/>
          </a:prstGeom>
          <a:ln w="1905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-47625" y="104775"/>
            <a:ext cx="2519363" cy="444500"/>
          </a:xfrm>
          <a:prstGeom prst="rect">
            <a:avLst/>
          </a:prstGeom>
        </p:spPr>
        <p:txBody>
          <a:bodyPr lIns="121920" tIns="60960" rIns="121920" bIns="60960" anchor="ctr"/>
          <a:lstStyle>
            <a:defPPr>
              <a:defRPr lang="zh-CN"/>
            </a:defPPr>
            <a:lvl1pPr defTabSz="914400">
              <a:lnSpc>
                <a:spcPct val="90000"/>
              </a:lnSpc>
              <a:spcBef>
                <a:spcPct val="0"/>
              </a:spcBef>
              <a:buNone/>
              <a:defRPr sz="44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pPr algn="ctr"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zh-CN" altLang="en-US" sz="1335" b="1" spc="200" dirty="0" smtClean="0">
                <a:solidFill>
                  <a:schemeClr val="bg1">
                    <a:lumMod val="75000"/>
                  </a:schemeClr>
                </a:solidFill>
              </a:rPr>
              <a:t>第四章  程序设计基础</a:t>
            </a:r>
            <a:endParaRPr lang="zh-CN" altLang="en-US" sz="1335" b="1" spc="200" dirty="0">
              <a:solidFill>
                <a:schemeClr val="bg1">
                  <a:lumMod val="75000"/>
                </a:schemeClr>
              </a:solidFill>
            </a:endParaRPr>
          </a:p>
        </p:txBody>
      </p:sp>
      <p:cxnSp>
        <p:nvCxnSpPr>
          <p:cNvPr id="21" name="直接连接符 20"/>
          <p:cNvCxnSpPr/>
          <p:nvPr/>
        </p:nvCxnSpPr>
        <p:spPr>
          <a:xfrm>
            <a:off x="4543425" y="549275"/>
            <a:ext cx="7648575" cy="0"/>
          </a:xfrm>
          <a:prstGeom prst="line">
            <a:avLst/>
          </a:prstGeom>
          <a:ln w="1905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272" name="Picture 12" descr="图片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513" y="2060575"/>
            <a:ext cx="10691812" cy="484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273" name="组合 48"/>
          <p:cNvGrpSpPr/>
          <p:nvPr/>
        </p:nvGrpSpPr>
        <p:grpSpPr bwMode="auto">
          <a:xfrm>
            <a:off x="3846513" y="620713"/>
            <a:ext cx="8174037" cy="1368425"/>
            <a:chOff x="2786467" y="917500"/>
            <a:chExt cx="6487192" cy="1368502"/>
          </a:xfrm>
        </p:grpSpPr>
        <p:sp>
          <p:nvSpPr>
            <p:cNvPr id="11301" name="TextBox 3"/>
            <p:cNvSpPr txBox="1">
              <a:spLocks noChangeArrowheads="1"/>
            </p:cNvSpPr>
            <p:nvPr/>
          </p:nvSpPr>
          <p:spPr bwMode="auto">
            <a:xfrm>
              <a:off x="3192655" y="1382027"/>
              <a:ext cx="6081004" cy="4400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 algn="just">
                <a:lnSpc>
                  <a:spcPts val="2600"/>
                </a:lnSpc>
              </a:pPr>
              <a:r>
                <a:rPr lang="zh-CN" altLang="en-US" sz="2800" b="1"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如何实现</a:t>
              </a:r>
              <a:r>
                <a:rPr lang="en-US" altLang="zh-CN" sz="2800" b="1"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输出？</a:t>
              </a:r>
              <a:r>
                <a:rPr lang="en-US" altLang="zh-CN" sz="2800" b="1">
                  <a:latin typeface="微软雅黑" panose="020B0503020204020204" pitchFamily="34" charset="-122"/>
                  <a:ea typeface="微软雅黑" panose="020B0503020204020204" pitchFamily="34" charset="-122"/>
                </a:rPr>
                <a:t>print()</a:t>
              </a:r>
              <a:r>
                <a:rPr lang="zh-CN" altLang="en-US" sz="2800" b="1">
                  <a:latin typeface="微软雅黑" panose="020B0503020204020204" pitchFamily="34" charset="-122"/>
                  <a:ea typeface="微软雅黑" panose="020B0503020204020204" pitchFamily="34" charset="-122"/>
                </a:rPr>
                <a:t>函数</a:t>
              </a:r>
              <a:endParaRPr lang="en-US" altLang="zh-CN" sz="2800" b="1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18" name="直接连接符 17"/>
            <p:cNvCxnSpPr/>
            <p:nvPr/>
          </p:nvCxnSpPr>
          <p:spPr>
            <a:xfrm rot="5400000">
              <a:off x="2102216" y="1601752"/>
              <a:ext cx="1368502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" name="直接连接符 1"/>
          <p:cNvCxnSpPr/>
          <p:nvPr/>
        </p:nvCxnSpPr>
        <p:spPr>
          <a:xfrm rot="5400000">
            <a:off x="3162300" y="1304926"/>
            <a:ext cx="1368425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75" name="文本框 2"/>
          <p:cNvSpPr txBox="1">
            <a:spLocks noChangeArrowheads="1"/>
          </p:cNvSpPr>
          <p:nvPr/>
        </p:nvSpPr>
        <p:spPr bwMode="auto">
          <a:xfrm>
            <a:off x="1117600" y="2403475"/>
            <a:ext cx="103727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2400" b="1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格式： print（表达式）</a:t>
            </a:r>
            <a:endParaRPr lang="en-US" altLang="zh-CN" sz="2400" b="1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400" b="1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作用：输出表达式的值</a:t>
            </a:r>
            <a:endParaRPr lang="en-US" altLang="zh-CN" sz="2400" b="1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graphicFrame>
        <p:nvGraphicFramePr>
          <p:cNvPr id="14" name="表格 13"/>
          <p:cNvGraphicFramePr/>
          <p:nvPr>
            <p:custDataLst>
              <p:tags r:id="rId2"/>
            </p:custDataLst>
          </p:nvPr>
        </p:nvGraphicFramePr>
        <p:xfrm>
          <a:off x="1919288" y="4230688"/>
          <a:ext cx="9126537" cy="21605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56332"/>
                <a:gridCol w="3870205"/>
              </a:tblGrid>
              <a:tr h="464253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20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若</a:t>
                      </a:r>
                      <a:r>
                        <a:rPr lang="en-US" altLang="zh-CN" sz="20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b=10 </a:t>
                      </a:r>
                      <a:endParaRPr lang="en-US" altLang="zh-CN" sz="20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91437" marR="91437" marT="45727" marB="45727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20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   </a:t>
                      </a:r>
                      <a:r>
                        <a:rPr lang="zh-CN" altLang="en-US" sz="2000" b="1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显示内容</a:t>
                      </a:r>
                      <a:endParaRPr lang="zh-CN" altLang="en-US" sz="2000" b="1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91437" marR="91437" marT="45727" marB="45727"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464253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2000" b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print</a:t>
                      </a:r>
                      <a:r>
                        <a:rPr lang="zh-CN" altLang="en-US" sz="2000" b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（</a:t>
                      </a:r>
                      <a:r>
                        <a:rPr lang="en-US" altLang="zh-CN" sz="2000" b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b </a:t>
                      </a:r>
                      <a:r>
                        <a:rPr lang="zh-CN" altLang="en-US" sz="2000" b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）</a:t>
                      </a:r>
                      <a:endParaRPr lang="zh-CN" altLang="en-US" sz="2000" b="1">
                        <a:solidFill>
                          <a:schemeClr val="bg1">
                            <a:lumMod val="50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91437" marR="91437" marT="45727" marB="45727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2000" b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   10</a:t>
                      </a:r>
                      <a:endParaRPr lang="en-US" altLang="zh-CN" sz="2000" b="1">
                        <a:solidFill>
                          <a:schemeClr val="bg1">
                            <a:lumMod val="50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37" marR="91437" marT="45727" marB="45727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530938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20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print</a:t>
                      </a:r>
                      <a:r>
                        <a:rPr lang="zh-CN" altLang="en-US" sz="20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（</a:t>
                      </a:r>
                      <a:r>
                        <a:rPr lang="en-US" altLang="zh-CN" sz="20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“</a:t>
                      </a:r>
                      <a:r>
                        <a:rPr lang="zh-CN" altLang="en-US" sz="20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您购买的纪念品共消费：</a:t>
                      </a:r>
                      <a:r>
                        <a:rPr lang="en-US" altLang="zh-CN" sz="20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”</a:t>
                      </a:r>
                      <a:r>
                        <a:rPr lang="zh-CN" altLang="en-US" sz="20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）</a:t>
                      </a:r>
                      <a:endParaRPr lang="zh-CN" altLang="en-US" sz="20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91437" marR="91437" marT="45727" marB="45727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2000" b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您购买的纪念品共消费：</a:t>
                      </a:r>
                      <a:endParaRPr lang="zh-CN" altLang="en-US" sz="2000" b="1">
                        <a:solidFill>
                          <a:schemeClr val="bg1">
                            <a:lumMod val="50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+mn-ea"/>
                      </a:endParaRPr>
                    </a:p>
                  </a:txBody>
                  <a:tcPr marL="91437" marR="91437" marT="45727" marB="45727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701143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2000" b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+mn-ea"/>
                        </a:rPr>
                        <a:t>print</a:t>
                      </a:r>
                      <a:r>
                        <a:rPr lang="zh-CN" altLang="en-US" sz="2000" b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+mn-ea"/>
                        </a:rPr>
                        <a:t>（</a:t>
                      </a:r>
                      <a:r>
                        <a:rPr lang="en-US" altLang="zh-CN" sz="2000" b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+mn-ea"/>
                        </a:rPr>
                        <a:t>“</a:t>
                      </a:r>
                      <a:r>
                        <a:rPr lang="zh-CN" altLang="en-US" sz="2000" b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+mn-ea"/>
                        </a:rPr>
                        <a:t>您购买的纪念品共消费：</a:t>
                      </a:r>
                      <a:r>
                        <a:rPr lang="en-US" altLang="zh-CN" sz="2000" b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+mn-ea"/>
                        </a:rPr>
                        <a:t>”</a:t>
                      </a:r>
                      <a:r>
                        <a:rPr lang="zh-CN" altLang="en-US" sz="2000" b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+mn-ea"/>
                        </a:rPr>
                        <a:t>，</a:t>
                      </a:r>
                      <a:r>
                        <a:rPr lang="en-US" altLang="zh-CN" sz="2000" b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+mn-ea"/>
                        </a:rPr>
                        <a:t>b</a:t>
                      </a:r>
                      <a:r>
                        <a:rPr lang="zh-CN" altLang="en-US" sz="2000" b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+mn-ea"/>
                        </a:rPr>
                        <a:t>）</a:t>
                      </a:r>
                      <a:endParaRPr lang="zh-CN" altLang="en-US" sz="2000" b="1">
                        <a:solidFill>
                          <a:schemeClr val="bg1">
                            <a:lumMod val="50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  <a:sym typeface="+mn-ea"/>
                      </a:endParaRPr>
                    </a:p>
                    <a:p>
                      <a:pPr>
                        <a:buNone/>
                      </a:pPr>
                      <a:endParaRPr lang="zh-CN" altLang="en-US" sz="2000" b="1">
                        <a:solidFill>
                          <a:schemeClr val="bg1">
                            <a:lumMod val="50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  <a:sym typeface="+mn-ea"/>
                      </a:endParaRPr>
                    </a:p>
                  </a:txBody>
                  <a:tcPr marL="91437" marR="91437" marT="45727" marB="45727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2000" b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+mn-ea"/>
                        </a:rPr>
                        <a:t>您购买的纪念品共消费：</a:t>
                      </a:r>
                      <a:r>
                        <a:rPr lang="en-US" altLang="zh-CN" sz="2000" b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+mn-ea"/>
                        </a:rPr>
                        <a:t>10</a:t>
                      </a:r>
                      <a:endParaRPr lang="en-US" altLang="zh-CN" sz="2000" b="1">
                        <a:solidFill>
                          <a:schemeClr val="bg1">
                            <a:lumMod val="50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  <a:sym typeface="+mn-ea"/>
                      </a:endParaRPr>
                    </a:p>
                  </a:txBody>
                  <a:tcPr marL="91437" marR="91437" marT="45727" marB="45727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文本框 3"/>
          <p:cNvSpPr txBox="1">
            <a:spLocks noChangeArrowheads="1"/>
          </p:cNvSpPr>
          <p:nvPr/>
        </p:nvSpPr>
        <p:spPr bwMode="auto">
          <a:xfrm>
            <a:off x="1117600" y="3640138"/>
            <a:ext cx="17240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400" b="1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常见用法：</a:t>
            </a:r>
            <a:endParaRPr lang="en-US" altLang="zh-CN" sz="2400" b="1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3" name="TextBox 19"/>
          <p:cNvSpPr txBox="1"/>
          <p:nvPr/>
        </p:nvSpPr>
        <p:spPr>
          <a:xfrm>
            <a:off x="6959600" y="104775"/>
            <a:ext cx="5281613" cy="444500"/>
          </a:xfrm>
          <a:prstGeom prst="rect">
            <a:avLst/>
          </a:prstGeom>
        </p:spPr>
        <p:txBody>
          <a:bodyPr lIns="121920" tIns="60960" rIns="121920" bIns="60960" anchor="ctr"/>
          <a:lstStyle>
            <a:defPPr>
              <a:defRPr lang="zh-CN"/>
            </a:defPPr>
            <a:lvl1pPr algn="ctr" defTabSz="914400">
              <a:lnSpc>
                <a:spcPct val="100000"/>
              </a:lnSpc>
              <a:spcBef>
                <a:spcPct val="0"/>
              </a:spcBef>
              <a:buNone/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altLang="zh-CN" sz="1335" spc="200" dirty="0" smtClean="0">
                <a:solidFill>
                  <a:schemeClr val="bg1">
                    <a:lumMod val="75000"/>
                  </a:schemeClr>
                </a:solidFill>
                <a:sym typeface="+mn-ea"/>
              </a:rPr>
              <a:t>4.2</a:t>
            </a:r>
            <a:r>
              <a:rPr lang="zh-CN" altLang="en-US" sz="1335" spc="200" dirty="0" smtClean="0">
                <a:solidFill>
                  <a:schemeClr val="bg1">
                    <a:lumMod val="75000"/>
                  </a:schemeClr>
                </a:solidFill>
                <a:sym typeface="+mn-ea"/>
              </a:rPr>
              <a:t>运用顺序结构描述问题求解过程的应用</a:t>
            </a:r>
            <a:endParaRPr lang="zh-CN" altLang="en-US" sz="1335" spc="200" dirty="0" smtClean="0">
              <a:solidFill>
                <a:schemeClr val="bg1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  <p:bldLst>
      <p:bldP spid="4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9" name="直接连接符 48"/>
          <p:cNvCxnSpPr/>
          <p:nvPr/>
        </p:nvCxnSpPr>
        <p:spPr>
          <a:xfrm>
            <a:off x="0" y="153988"/>
            <a:ext cx="2398713" cy="0"/>
          </a:xfrm>
          <a:prstGeom prst="line">
            <a:avLst/>
          </a:prstGeom>
          <a:ln w="1905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接连接符 57"/>
          <p:cNvCxnSpPr/>
          <p:nvPr/>
        </p:nvCxnSpPr>
        <p:spPr>
          <a:xfrm>
            <a:off x="2398713" y="153988"/>
            <a:ext cx="184150" cy="192087"/>
          </a:xfrm>
          <a:prstGeom prst="line">
            <a:avLst/>
          </a:prstGeom>
          <a:ln w="1905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接连接符 58"/>
          <p:cNvCxnSpPr/>
          <p:nvPr/>
        </p:nvCxnSpPr>
        <p:spPr>
          <a:xfrm>
            <a:off x="3408363" y="357188"/>
            <a:ext cx="950912" cy="0"/>
          </a:xfrm>
          <a:prstGeom prst="line">
            <a:avLst/>
          </a:prstGeom>
          <a:ln w="1905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接连接符 59"/>
          <p:cNvCxnSpPr/>
          <p:nvPr/>
        </p:nvCxnSpPr>
        <p:spPr>
          <a:xfrm>
            <a:off x="4359275" y="357188"/>
            <a:ext cx="184150" cy="192087"/>
          </a:xfrm>
          <a:prstGeom prst="line">
            <a:avLst/>
          </a:prstGeom>
          <a:ln w="1905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-47625" y="104775"/>
            <a:ext cx="2519363" cy="444500"/>
          </a:xfrm>
          <a:prstGeom prst="rect">
            <a:avLst/>
          </a:prstGeom>
        </p:spPr>
        <p:txBody>
          <a:bodyPr lIns="121920" tIns="60960" rIns="121920" bIns="60960" anchor="ctr"/>
          <a:lstStyle>
            <a:defPPr>
              <a:defRPr lang="zh-CN"/>
            </a:defPPr>
            <a:lvl1pPr defTabSz="914400">
              <a:lnSpc>
                <a:spcPct val="90000"/>
              </a:lnSpc>
              <a:spcBef>
                <a:spcPct val="0"/>
              </a:spcBef>
              <a:buNone/>
              <a:defRPr sz="44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pPr algn="ctr"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zh-CN" altLang="en-US" sz="1335" b="1" spc="200" dirty="0" smtClean="0">
                <a:solidFill>
                  <a:schemeClr val="bg1">
                    <a:lumMod val="75000"/>
                  </a:schemeClr>
                </a:solidFill>
              </a:rPr>
              <a:t>第四章  程序设计基础</a:t>
            </a:r>
            <a:endParaRPr lang="zh-CN" altLang="en-US" sz="1335" b="1" spc="200" dirty="0">
              <a:solidFill>
                <a:schemeClr val="bg1">
                  <a:lumMod val="75000"/>
                </a:schemeClr>
              </a:solidFill>
            </a:endParaRPr>
          </a:p>
        </p:txBody>
      </p:sp>
      <p:cxnSp>
        <p:nvCxnSpPr>
          <p:cNvPr id="21" name="直接连接符 20"/>
          <p:cNvCxnSpPr/>
          <p:nvPr/>
        </p:nvCxnSpPr>
        <p:spPr>
          <a:xfrm>
            <a:off x="4543425" y="549275"/>
            <a:ext cx="7648575" cy="0"/>
          </a:xfrm>
          <a:prstGeom prst="line">
            <a:avLst/>
          </a:prstGeom>
          <a:ln w="1905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296" name="Picture 12" descr="图片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300" y="2051050"/>
            <a:ext cx="10693400" cy="484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297" name="组合 48"/>
          <p:cNvGrpSpPr/>
          <p:nvPr/>
        </p:nvGrpSpPr>
        <p:grpSpPr bwMode="auto">
          <a:xfrm>
            <a:off x="3808413" y="611188"/>
            <a:ext cx="8232775" cy="1368425"/>
            <a:chOff x="2786467" y="917500"/>
            <a:chExt cx="6534373" cy="1368502"/>
          </a:xfrm>
        </p:grpSpPr>
        <p:sp>
          <p:nvSpPr>
            <p:cNvPr id="12308" name="TextBox 3"/>
            <p:cNvSpPr txBox="1">
              <a:spLocks noChangeArrowheads="1"/>
            </p:cNvSpPr>
            <p:nvPr/>
          </p:nvSpPr>
          <p:spPr bwMode="auto">
            <a:xfrm>
              <a:off x="3239836" y="1422986"/>
              <a:ext cx="6081004" cy="4400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 algn="just">
                <a:lnSpc>
                  <a:spcPts val="2600"/>
                </a:lnSpc>
              </a:pPr>
              <a:r>
                <a:rPr lang="zh-CN" altLang="en-US" sz="2800" b="1"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如何实现输出？</a:t>
              </a:r>
              <a:r>
                <a:rPr lang="en-US" altLang="zh-CN" sz="2800" b="1"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print()</a:t>
              </a:r>
              <a:r>
                <a:rPr lang="zh-CN" altLang="en-US" sz="2800" b="1"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函数格式化输出</a:t>
              </a:r>
              <a:endParaRPr lang="zh-CN" altLang="en-US" sz="2800" b="1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</p:txBody>
        </p:sp>
        <p:cxnSp>
          <p:nvCxnSpPr>
            <p:cNvPr id="2" name="直接连接符 1"/>
            <p:cNvCxnSpPr/>
            <p:nvPr/>
          </p:nvCxnSpPr>
          <p:spPr>
            <a:xfrm rot="5400000">
              <a:off x="2102216" y="1601752"/>
              <a:ext cx="1368502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8" name="直接连接符 7"/>
          <p:cNvCxnSpPr/>
          <p:nvPr/>
        </p:nvCxnSpPr>
        <p:spPr>
          <a:xfrm rot="5400000">
            <a:off x="3124200" y="1295401"/>
            <a:ext cx="1368425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99" name="文本框 8"/>
          <p:cNvSpPr txBox="1">
            <a:spLocks noChangeArrowheads="1"/>
          </p:cNvSpPr>
          <p:nvPr/>
        </p:nvSpPr>
        <p:spPr bwMode="auto">
          <a:xfrm>
            <a:off x="1069975" y="2435860"/>
            <a:ext cx="10372725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2400" b="1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%f      格式化浮点数字，可指定小数点后的精度。</a:t>
            </a:r>
            <a:endParaRPr lang="en-US" altLang="zh-CN" sz="2400" b="1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2400" b="1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%.2f   是指保留小数点后两位。</a:t>
            </a:r>
            <a:endParaRPr lang="en-US" altLang="zh-CN" sz="2400" b="1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2400" b="1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%y     是指格式化的对象是y。 </a:t>
            </a:r>
            <a:endParaRPr lang="en-US" altLang="zh-CN" sz="2400" b="1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pic>
        <p:nvPicPr>
          <p:cNvPr id="12300" name="图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018"/>
          <a:stretch>
            <a:fillRect/>
          </a:stretch>
        </p:blipFill>
        <p:spPr bwMode="auto">
          <a:xfrm>
            <a:off x="2495550" y="4581525"/>
            <a:ext cx="6567488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19"/>
          <p:cNvSpPr txBox="1"/>
          <p:nvPr/>
        </p:nvSpPr>
        <p:spPr>
          <a:xfrm>
            <a:off x="6959600" y="104775"/>
            <a:ext cx="5281613" cy="444500"/>
          </a:xfrm>
          <a:prstGeom prst="rect">
            <a:avLst/>
          </a:prstGeom>
        </p:spPr>
        <p:txBody>
          <a:bodyPr lIns="121920" tIns="60960" rIns="121920" bIns="60960" anchor="ctr"/>
          <a:lstStyle>
            <a:defPPr>
              <a:defRPr lang="zh-CN"/>
            </a:defPPr>
            <a:lvl1pPr algn="ctr" defTabSz="914400">
              <a:lnSpc>
                <a:spcPct val="100000"/>
              </a:lnSpc>
              <a:spcBef>
                <a:spcPct val="0"/>
              </a:spcBef>
              <a:buNone/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altLang="zh-CN" sz="1335" spc="200" dirty="0" smtClean="0">
                <a:solidFill>
                  <a:schemeClr val="bg1">
                    <a:lumMod val="75000"/>
                  </a:schemeClr>
                </a:solidFill>
                <a:sym typeface="+mn-ea"/>
              </a:rPr>
              <a:t>4.2</a:t>
            </a:r>
            <a:r>
              <a:rPr lang="zh-CN" altLang="en-US" sz="1335" spc="200" dirty="0" smtClean="0">
                <a:solidFill>
                  <a:schemeClr val="bg1">
                    <a:lumMod val="75000"/>
                  </a:schemeClr>
                </a:solidFill>
                <a:sym typeface="+mn-ea"/>
              </a:rPr>
              <a:t>运用顺序结构描述问题求解过程的应用</a:t>
            </a:r>
            <a:endParaRPr lang="zh-CN" altLang="en-US" sz="1335" spc="200" dirty="0" smtClean="0">
              <a:solidFill>
                <a:schemeClr val="bg1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9" name="直接连接符 48"/>
          <p:cNvCxnSpPr/>
          <p:nvPr/>
        </p:nvCxnSpPr>
        <p:spPr>
          <a:xfrm>
            <a:off x="0" y="153988"/>
            <a:ext cx="2398713" cy="0"/>
          </a:xfrm>
          <a:prstGeom prst="line">
            <a:avLst/>
          </a:prstGeom>
          <a:ln w="1905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接连接符 57"/>
          <p:cNvCxnSpPr/>
          <p:nvPr/>
        </p:nvCxnSpPr>
        <p:spPr>
          <a:xfrm>
            <a:off x="2398713" y="153988"/>
            <a:ext cx="184150" cy="192087"/>
          </a:xfrm>
          <a:prstGeom prst="line">
            <a:avLst/>
          </a:prstGeom>
          <a:ln w="1905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接连接符 58"/>
          <p:cNvCxnSpPr/>
          <p:nvPr/>
        </p:nvCxnSpPr>
        <p:spPr>
          <a:xfrm>
            <a:off x="3408363" y="357188"/>
            <a:ext cx="950912" cy="0"/>
          </a:xfrm>
          <a:prstGeom prst="line">
            <a:avLst/>
          </a:prstGeom>
          <a:ln w="1905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接连接符 59"/>
          <p:cNvCxnSpPr/>
          <p:nvPr/>
        </p:nvCxnSpPr>
        <p:spPr>
          <a:xfrm>
            <a:off x="4359275" y="357188"/>
            <a:ext cx="184150" cy="192087"/>
          </a:xfrm>
          <a:prstGeom prst="line">
            <a:avLst/>
          </a:prstGeom>
          <a:ln w="1905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-47625" y="104775"/>
            <a:ext cx="2519363" cy="444500"/>
          </a:xfrm>
          <a:prstGeom prst="rect">
            <a:avLst/>
          </a:prstGeom>
        </p:spPr>
        <p:txBody>
          <a:bodyPr lIns="121920" tIns="60960" rIns="121920" bIns="60960" anchor="ctr"/>
          <a:lstStyle>
            <a:defPPr>
              <a:defRPr lang="zh-CN"/>
            </a:defPPr>
            <a:lvl1pPr defTabSz="914400">
              <a:lnSpc>
                <a:spcPct val="90000"/>
              </a:lnSpc>
              <a:spcBef>
                <a:spcPct val="0"/>
              </a:spcBef>
              <a:buNone/>
              <a:defRPr sz="44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pPr algn="ctr"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zh-CN" altLang="en-US" sz="1335" b="1" spc="200" dirty="0" smtClean="0">
                <a:solidFill>
                  <a:schemeClr val="bg1">
                    <a:lumMod val="75000"/>
                  </a:schemeClr>
                </a:solidFill>
              </a:rPr>
              <a:t>第四章  程序设计基础</a:t>
            </a:r>
            <a:endParaRPr lang="zh-CN" altLang="en-US" sz="1335" b="1" spc="200" dirty="0">
              <a:solidFill>
                <a:schemeClr val="bg1">
                  <a:lumMod val="75000"/>
                </a:schemeClr>
              </a:solidFill>
            </a:endParaRPr>
          </a:p>
        </p:txBody>
      </p:sp>
      <p:cxnSp>
        <p:nvCxnSpPr>
          <p:cNvPr id="21" name="直接连接符 20"/>
          <p:cNvCxnSpPr/>
          <p:nvPr/>
        </p:nvCxnSpPr>
        <p:spPr>
          <a:xfrm>
            <a:off x="4543425" y="549275"/>
            <a:ext cx="7648575" cy="0"/>
          </a:xfrm>
          <a:prstGeom prst="line">
            <a:avLst/>
          </a:prstGeom>
          <a:ln w="1905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8" name="Picture 12" descr="图片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513" y="2060575"/>
            <a:ext cx="10691812" cy="405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129" name="组合 48"/>
          <p:cNvGrpSpPr/>
          <p:nvPr/>
        </p:nvGrpSpPr>
        <p:grpSpPr bwMode="auto">
          <a:xfrm flipH="1">
            <a:off x="1687830" y="621030"/>
            <a:ext cx="2159000" cy="1368425"/>
            <a:chOff x="2786467" y="917501"/>
            <a:chExt cx="3599293" cy="1368502"/>
          </a:xfrm>
        </p:grpSpPr>
        <p:sp>
          <p:nvSpPr>
            <p:cNvPr id="5138" name="TextBox 3"/>
            <p:cNvSpPr txBox="1">
              <a:spLocks noChangeArrowheads="1"/>
            </p:cNvSpPr>
            <p:nvPr/>
          </p:nvSpPr>
          <p:spPr bwMode="auto">
            <a:xfrm>
              <a:off x="3097800" y="1366786"/>
              <a:ext cx="3287960" cy="4248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 algn="just">
                <a:lnSpc>
                  <a:spcPts val="2600"/>
                </a:lnSpc>
              </a:pPr>
              <a:r>
                <a:rPr lang="zh-CN" altLang="en-US" sz="2800" b="1" u="sng">
                  <a:solidFill>
                    <a:schemeClr val="accent3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编写程序</a:t>
              </a:r>
              <a:endParaRPr lang="zh-CN" altLang="en-US" sz="2800" b="1" u="sng">
                <a:solidFill>
                  <a:schemeClr val="accent3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</p:txBody>
        </p:sp>
        <p:cxnSp>
          <p:nvCxnSpPr>
            <p:cNvPr id="12" name="直接连接符 11"/>
            <p:cNvCxnSpPr/>
            <p:nvPr/>
          </p:nvCxnSpPr>
          <p:spPr>
            <a:xfrm rot="5400000">
              <a:off x="2102216" y="1601752"/>
              <a:ext cx="1368502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3322" name="图片 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288" t="-13046"/>
          <a:stretch>
            <a:fillRect/>
          </a:stretch>
        </p:blipFill>
        <p:spPr bwMode="auto">
          <a:xfrm>
            <a:off x="1222058" y="3111818"/>
            <a:ext cx="6784975" cy="208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3" name="图片 12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7350" y="2471738"/>
            <a:ext cx="2816225" cy="398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19"/>
          <p:cNvSpPr txBox="1"/>
          <p:nvPr/>
        </p:nvSpPr>
        <p:spPr>
          <a:xfrm>
            <a:off x="6959600" y="104775"/>
            <a:ext cx="5281613" cy="444500"/>
          </a:xfrm>
          <a:prstGeom prst="rect">
            <a:avLst/>
          </a:prstGeom>
        </p:spPr>
        <p:txBody>
          <a:bodyPr lIns="121920" tIns="60960" rIns="121920" bIns="60960" anchor="ctr"/>
          <a:lstStyle>
            <a:defPPr>
              <a:defRPr lang="zh-CN"/>
            </a:defPPr>
            <a:lvl1pPr algn="ctr" defTabSz="914400">
              <a:lnSpc>
                <a:spcPct val="100000"/>
              </a:lnSpc>
              <a:spcBef>
                <a:spcPct val="0"/>
              </a:spcBef>
              <a:buNone/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altLang="zh-CN" sz="1335" spc="200" dirty="0" smtClean="0">
                <a:solidFill>
                  <a:schemeClr val="bg1">
                    <a:lumMod val="75000"/>
                  </a:schemeClr>
                </a:solidFill>
                <a:sym typeface="+mn-ea"/>
              </a:rPr>
              <a:t>4.2</a:t>
            </a:r>
            <a:r>
              <a:rPr lang="zh-CN" altLang="en-US" sz="1335" spc="200" dirty="0" smtClean="0">
                <a:solidFill>
                  <a:schemeClr val="bg1">
                    <a:lumMod val="75000"/>
                  </a:schemeClr>
                </a:solidFill>
                <a:sym typeface="+mn-ea"/>
              </a:rPr>
              <a:t>运用顺序结构描述问题求解过程的应用</a:t>
            </a:r>
            <a:endParaRPr lang="zh-CN" altLang="en-US" sz="1335" spc="200" dirty="0" smtClean="0">
              <a:solidFill>
                <a:schemeClr val="bg1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6" name="Picture 12" descr="图片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300" y="2051050"/>
            <a:ext cx="10693400" cy="484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9" name="直接连接符 48"/>
          <p:cNvCxnSpPr/>
          <p:nvPr/>
        </p:nvCxnSpPr>
        <p:spPr>
          <a:xfrm>
            <a:off x="0" y="153459"/>
            <a:ext cx="2398912" cy="0"/>
          </a:xfrm>
          <a:prstGeom prst="line">
            <a:avLst/>
          </a:prstGeom>
          <a:ln w="1905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接连接符 57"/>
          <p:cNvCxnSpPr/>
          <p:nvPr/>
        </p:nvCxnSpPr>
        <p:spPr>
          <a:xfrm>
            <a:off x="2398912" y="153459"/>
            <a:ext cx="184185" cy="192021"/>
          </a:xfrm>
          <a:prstGeom prst="line">
            <a:avLst/>
          </a:prstGeom>
          <a:ln w="1905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接连接符 58"/>
          <p:cNvCxnSpPr/>
          <p:nvPr/>
        </p:nvCxnSpPr>
        <p:spPr>
          <a:xfrm>
            <a:off x="3407701" y="356659"/>
            <a:ext cx="950916" cy="0"/>
          </a:xfrm>
          <a:prstGeom prst="line">
            <a:avLst/>
          </a:prstGeom>
          <a:ln w="1905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接连接符 59"/>
          <p:cNvCxnSpPr/>
          <p:nvPr/>
        </p:nvCxnSpPr>
        <p:spPr>
          <a:xfrm>
            <a:off x="4358617" y="356659"/>
            <a:ext cx="184185" cy="192021"/>
          </a:xfrm>
          <a:prstGeom prst="line">
            <a:avLst/>
          </a:prstGeom>
          <a:ln w="1905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-48260" y="104987"/>
            <a:ext cx="2519680" cy="443653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defPPr>
              <a:defRPr lang="zh-CN"/>
            </a:defPPr>
            <a:lvl1pPr defTabSz="914400">
              <a:lnSpc>
                <a:spcPct val="90000"/>
              </a:lnSpc>
              <a:spcBef>
                <a:spcPct val="0"/>
              </a:spcBef>
              <a:buNone/>
              <a:defRPr sz="44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zh-CN" altLang="en-US" sz="1335" b="1" spc="200" dirty="0" smtClean="0">
                <a:solidFill>
                  <a:schemeClr val="bg1">
                    <a:lumMod val="75000"/>
                  </a:schemeClr>
                </a:solidFill>
              </a:rPr>
              <a:t>第四章  程序设计基础</a:t>
            </a:r>
            <a:endParaRPr lang="zh-CN" altLang="en-US" sz="1335" b="1" spc="200" dirty="0">
              <a:solidFill>
                <a:schemeClr val="bg1">
                  <a:lumMod val="75000"/>
                </a:schemeClr>
              </a:solidFill>
            </a:endParaRPr>
          </a:p>
        </p:txBody>
      </p:sp>
      <p:cxnSp>
        <p:nvCxnSpPr>
          <p:cNvPr id="21" name="直接连接符 20"/>
          <p:cNvCxnSpPr/>
          <p:nvPr/>
        </p:nvCxnSpPr>
        <p:spPr>
          <a:xfrm>
            <a:off x="4542803" y="548680"/>
            <a:ext cx="7649197" cy="0"/>
          </a:xfrm>
          <a:prstGeom prst="line">
            <a:avLst/>
          </a:prstGeom>
          <a:ln w="1905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矩形 25"/>
          <p:cNvSpPr/>
          <p:nvPr/>
        </p:nvSpPr>
        <p:spPr>
          <a:xfrm>
            <a:off x="924972" y="980728"/>
            <a:ext cx="1210588" cy="40011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分析问题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1" name="组合 48"/>
          <p:cNvGrpSpPr/>
          <p:nvPr/>
        </p:nvGrpSpPr>
        <p:grpSpPr bwMode="auto">
          <a:xfrm>
            <a:off x="1679258" y="620714"/>
            <a:ext cx="2688590" cy="1368425"/>
            <a:chOff x="1515449" y="917501"/>
            <a:chExt cx="1576762" cy="1368502"/>
          </a:xfrm>
        </p:grpSpPr>
        <p:sp>
          <p:nvSpPr>
            <p:cNvPr id="12" name="TextBox 3"/>
            <p:cNvSpPr txBox="1"/>
            <p:nvPr/>
          </p:nvSpPr>
          <p:spPr>
            <a:xfrm flipH="1">
              <a:off x="1515449" y="1366471"/>
              <a:ext cx="1576762" cy="42483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 fontAlgn="auto">
                <a:lnSpc>
                  <a:spcPts val="26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800" b="1" u="sng" dirty="0" smtClean="0">
                  <a:solidFill>
                    <a:schemeClr val="accent3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调试运行</a:t>
              </a:r>
              <a:endParaRPr lang="zh-CN" altLang="en-US" sz="2800" b="1" u="sng" dirty="0" smtClean="0">
                <a:solidFill>
                  <a:schemeClr val="accent3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</p:txBody>
        </p:sp>
        <p:cxnSp>
          <p:nvCxnSpPr>
            <p:cNvPr id="13" name="直接连接符 12"/>
            <p:cNvCxnSpPr/>
            <p:nvPr/>
          </p:nvCxnSpPr>
          <p:spPr>
            <a:xfrm rot="5400000">
              <a:off x="2102216" y="1601752"/>
              <a:ext cx="1368502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Box 19"/>
          <p:cNvSpPr txBox="1"/>
          <p:nvPr/>
        </p:nvSpPr>
        <p:spPr>
          <a:xfrm>
            <a:off x="6959600" y="104775"/>
            <a:ext cx="5281613" cy="444500"/>
          </a:xfrm>
          <a:prstGeom prst="rect">
            <a:avLst/>
          </a:prstGeom>
        </p:spPr>
        <p:txBody>
          <a:bodyPr lIns="121920" tIns="60960" rIns="121920" bIns="60960" anchor="ctr"/>
          <a:lstStyle>
            <a:defPPr>
              <a:defRPr lang="zh-CN"/>
            </a:defPPr>
            <a:lvl1pPr algn="ctr" defTabSz="914400">
              <a:lnSpc>
                <a:spcPct val="100000"/>
              </a:lnSpc>
              <a:spcBef>
                <a:spcPct val="0"/>
              </a:spcBef>
              <a:buNone/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altLang="zh-CN" sz="1335" spc="200" dirty="0" smtClean="0">
                <a:solidFill>
                  <a:schemeClr val="bg1">
                    <a:lumMod val="75000"/>
                  </a:schemeClr>
                </a:solidFill>
                <a:sym typeface="+mn-ea"/>
              </a:rPr>
              <a:t>4.2</a:t>
            </a:r>
            <a:r>
              <a:rPr lang="zh-CN" altLang="en-US" sz="1335" spc="200" dirty="0" smtClean="0">
                <a:solidFill>
                  <a:schemeClr val="bg1">
                    <a:lumMod val="75000"/>
                  </a:schemeClr>
                </a:solidFill>
                <a:sym typeface="+mn-ea"/>
              </a:rPr>
              <a:t>运用顺序结构描述问题求解过程的应用</a:t>
            </a:r>
            <a:endParaRPr lang="zh-CN" altLang="en-US" sz="1335" spc="200" dirty="0" smtClean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2" name="图片 -2147482613" descr="5-11顺序结构实现购买笔记本的优惠的程序运行结果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3180" y="2814320"/>
            <a:ext cx="6873875" cy="217741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9" name="直接连接符 48"/>
          <p:cNvCxnSpPr/>
          <p:nvPr/>
        </p:nvCxnSpPr>
        <p:spPr>
          <a:xfrm>
            <a:off x="0" y="153459"/>
            <a:ext cx="2398912" cy="0"/>
          </a:xfrm>
          <a:prstGeom prst="line">
            <a:avLst/>
          </a:prstGeom>
          <a:ln w="1905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接连接符 57"/>
          <p:cNvCxnSpPr/>
          <p:nvPr/>
        </p:nvCxnSpPr>
        <p:spPr>
          <a:xfrm>
            <a:off x="2398912" y="153459"/>
            <a:ext cx="184185" cy="192021"/>
          </a:xfrm>
          <a:prstGeom prst="line">
            <a:avLst/>
          </a:prstGeom>
          <a:ln w="1905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接连接符 58"/>
          <p:cNvCxnSpPr/>
          <p:nvPr/>
        </p:nvCxnSpPr>
        <p:spPr>
          <a:xfrm>
            <a:off x="3407701" y="356659"/>
            <a:ext cx="950916" cy="0"/>
          </a:xfrm>
          <a:prstGeom prst="line">
            <a:avLst/>
          </a:prstGeom>
          <a:ln w="1905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接连接符 59"/>
          <p:cNvCxnSpPr/>
          <p:nvPr/>
        </p:nvCxnSpPr>
        <p:spPr>
          <a:xfrm>
            <a:off x="4358617" y="356659"/>
            <a:ext cx="184185" cy="192021"/>
          </a:xfrm>
          <a:prstGeom prst="line">
            <a:avLst/>
          </a:prstGeom>
          <a:ln w="1905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-48260" y="104987"/>
            <a:ext cx="2519680" cy="443653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defPPr>
              <a:defRPr lang="zh-CN"/>
            </a:defPPr>
            <a:lvl1pPr defTabSz="914400">
              <a:lnSpc>
                <a:spcPct val="90000"/>
              </a:lnSpc>
              <a:spcBef>
                <a:spcPct val="0"/>
              </a:spcBef>
              <a:buNone/>
              <a:defRPr sz="44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zh-CN" altLang="en-US" sz="1335" b="1" spc="200" dirty="0" smtClean="0">
                <a:solidFill>
                  <a:schemeClr val="bg1">
                    <a:lumMod val="75000"/>
                  </a:schemeClr>
                </a:solidFill>
              </a:rPr>
              <a:t>第四章  程序设计基础</a:t>
            </a:r>
            <a:endParaRPr lang="zh-CN" altLang="en-US" sz="1335" b="1" spc="200" dirty="0">
              <a:solidFill>
                <a:schemeClr val="bg1">
                  <a:lumMod val="75000"/>
                </a:schemeClr>
              </a:solidFill>
            </a:endParaRPr>
          </a:p>
        </p:txBody>
      </p:sp>
      <p:cxnSp>
        <p:nvCxnSpPr>
          <p:cNvPr id="21" name="直接连接符 20"/>
          <p:cNvCxnSpPr/>
          <p:nvPr/>
        </p:nvCxnSpPr>
        <p:spPr>
          <a:xfrm>
            <a:off x="4542803" y="548680"/>
            <a:ext cx="7649197" cy="0"/>
          </a:xfrm>
          <a:prstGeom prst="line">
            <a:avLst/>
          </a:prstGeom>
          <a:ln w="1905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矩形 45"/>
          <p:cNvSpPr/>
          <p:nvPr/>
        </p:nvSpPr>
        <p:spPr>
          <a:xfrm>
            <a:off x="1140996" y="1084674"/>
            <a:ext cx="1210588" cy="40011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项目实施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28320" y="2125980"/>
            <a:ext cx="3938905" cy="34150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通过学习、交流、实践，结合小组选题，分析问题并确定小组项目程序设计时输入、输出数据的算法，编写代码实现运用顺序结构设计最佳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方案，并填好右表。</a:t>
            </a:r>
            <a:endParaRPr lang="zh-CN" altLang="en-US" sz="24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3" name="组合 12"/>
          <p:cNvGrpSpPr>
            <a:grpSpLocks noChangeAspect="1"/>
          </p:cNvGrpSpPr>
          <p:nvPr/>
        </p:nvGrpSpPr>
        <p:grpSpPr>
          <a:xfrm>
            <a:off x="369227" y="1196800"/>
            <a:ext cx="2459620" cy="432000"/>
            <a:chOff x="279438" y="2205351"/>
            <a:chExt cx="2105499" cy="369803"/>
          </a:xfrm>
        </p:grpSpPr>
        <p:sp>
          <p:nvSpPr>
            <p:cNvPr id="14" name="ValueShape1"/>
            <p:cNvSpPr/>
            <p:nvPr/>
          </p:nvSpPr>
          <p:spPr bwMode="auto">
            <a:xfrm>
              <a:off x="749731" y="2205351"/>
              <a:ext cx="1045641" cy="369803"/>
            </a:xfrm>
            <a:prstGeom prst="roundRect">
              <a:avLst>
                <a:gd name="adj" fmla="val 0"/>
              </a:avLst>
            </a:prstGeom>
            <a:solidFill>
              <a:schemeClr val="accent4"/>
            </a:solidFill>
            <a:ln>
              <a:noFill/>
            </a:ln>
          </p:spPr>
          <p:txBody>
            <a:bodyPr vert="horz" wrap="square" lIns="121920" tIns="60960" rIns="121920" bIns="60960" numCol="1" rtlCol="0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zh-CN" altLang="en-US"/>
            </a:p>
          </p:txBody>
        </p:sp>
        <p:sp>
          <p:nvSpPr>
            <p:cNvPr id="15" name="ValueBack1"/>
            <p:cNvSpPr/>
            <p:nvPr/>
          </p:nvSpPr>
          <p:spPr>
            <a:xfrm>
              <a:off x="279438" y="2205351"/>
              <a:ext cx="476182" cy="369803"/>
            </a:xfrm>
            <a:custGeom>
              <a:avLst/>
              <a:gdLst>
                <a:gd name="connsiteX0" fmla="*/ 199886 w 933935"/>
                <a:gd name="connsiteY0" fmla="*/ 0 h 725295"/>
                <a:gd name="connsiteX1" fmla="*/ 933935 w 933935"/>
                <a:gd name="connsiteY1" fmla="*/ 0 h 725295"/>
                <a:gd name="connsiteX2" fmla="*/ 933935 w 933935"/>
                <a:gd name="connsiteY2" fmla="*/ 725295 h 725295"/>
                <a:gd name="connsiteX3" fmla="*/ 198769 w 933935"/>
                <a:gd name="connsiteY3" fmla="*/ 725295 h 725295"/>
                <a:gd name="connsiteX4" fmla="*/ 137352 w 933935"/>
                <a:gd name="connsiteY4" fmla="*/ 678707 h 725295"/>
                <a:gd name="connsiteX5" fmla="*/ 137352 w 933935"/>
                <a:gd name="connsiteY5" fmla="*/ 469059 h 725295"/>
                <a:gd name="connsiteX6" fmla="*/ 0 w 933935"/>
                <a:gd name="connsiteY6" fmla="*/ 358941 h 725295"/>
                <a:gd name="connsiteX7" fmla="*/ 138468 w 933935"/>
                <a:gd name="connsiteY7" fmla="*/ 255177 h 725295"/>
                <a:gd name="connsiteX8" fmla="*/ 138468 w 933935"/>
                <a:gd name="connsiteY8" fmla="*/ 46588 h 725295"/>
                <a:gd name="connsiteX9" fmla="*/ 199886 w 933935"/>
                <a:gd name="connsiteY9" fmla="*/ 0 h 7252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33935" h="725295">
                  <a:moveTo>
                    <a:pt x="199886" y="0"/>
                  </a:moveTo>
                  <a:lnTo>
                    <a:pt x="933935" y="0"/>
                  </a:lnTo>
                  <a:lnTo>
                    <a:pt x="933935" y="725295"/>
                  </a:lnTo>
                  <a:lnTo>
                    <a:pt x="198769" y="725295"/>
                  </a:lnTo>
                  <a:cubicBezTo>
                    <a:pt x="165269" y="725295"/>
                    <a:pt x="137352" y="704118"/>
                    <a:pt x="137352" y="678707"/>
                  </a:cubicBezTo>
                  <a:lnTo>
                    <a:pt x="137352" y="469059"/>
                  </a:lnTo>
                  <a:lnTo>
                    <a:pt x="0" y="358941"/>
                  </a:lnTo>
                  <a:lnTo>
                    <a:pt x="138468" y="255177"/>
                  </a:lnTo>
                  <a:lnTo>
                    <a:pt x="138468" y="46588"/>
                  </a:lnTo>
                  <a:cubicBezTo>
                    <a:pt x="138468" y="21177"/>
                    <a:pt x="166385" y="0"/>
                    <a:pt x="199886" y="0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11156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6" name="open-folder-black-and-white-variant_32527"/>
            <p:cNvSpPr>
              <a:spLocks noChangeAspect="1"/>
            </p:cNvSpPr>
            <p:nvPr/>
          </p:nvSpPr>
          <p:spPr bwMode="auto">
            <a:xfrm>
              <a:off x="415702" y="2250137"/>
              <a:ext cx="288393" cy="263802"/>
            </a:xfrm>
            <a:custGeom>
              <a:avLst/>
              <a:gdLst>
                <a:gd name="connsiteX0" fmla="*/ 253821 w 609124"/>
                <a:gd name="connsiteY0" fmla="*/ 346713 h 557185"/>
                <a:gd name="connsiteX1" fmla="*/ 83547 w 609124"/>
                <a:gd name="connsiteY1" fmla="*/ 517834 h 557185"/>
                <a:gd name="connsiteX2" fmla="*/ 83547 w 609124"/>
                <a:gd name="connsiteY2" fmla="*/ 524901 h 557185"/>
                <a:gd name="connsiteX3" fmla="*/ 87016 w 609124"/>
                <a:gd name="connsiteY3" fmla="*/ 526425 h 557185"/>
                <a:gd name="connsiteX4" fmla="*/ 90485 w 609124"/>
                <a:gd name="connsiteY4" fmla="*/ 524901 h 557185"/>
                <a:gd name="connsiteX5" fmla="*/ 260899 w 609124"/>
                <a:gd name="connsiteY5" fmla="*/ 353779 h 557185"/>
                <a:gd name="connsiteX6" fmla="*/ 260899 w 609124"/>
                <a:gd name="connsiteY6" fmla="*/ 346713 h 557185"/>
                <a:gd name="connsiteX7" fmla="*/ 253821 w 609124"/>
                <a:gd name="connsiteY7" fmla="*/ 346713 h 557185"/>
                <a:gd name="connsiteX8" fmla="*/ 229675 w 609124"/>
                <a:gd name="connsiteY8" fmla="*/ 330640 h 557185"/>
                <a:gd name="connsiteX9" fmla="*/ 57457 w 609124"/>
                <a:gd name="connsiteY9" fmla="*/ 498020 h 557185"/>
                <a:gd name="connsiteX10" fmla="*/ 57318 w 609124"/>
                <a:gd name="connsiteY10" fmla="*/ 504948 h 557185"/>
                <a:gd name="connsiteX11" fmla="*/ 60927 w 609124"/>
                <a:gd name="connsiteY11" fmla="*/ 506472 h 557185"/>
                <a:gd name="connsiteX12" fmla="*/ 64396 w 609124"/>
                <a:gd name="connsiteY12" fmla="*/ 505087 h 557185"/>
                <a:gd name="connsiteX13" fmla="*/ 236614 w 609124"/>
                <a:gd name="connsiteY13" fmla="*/ 337706 h 557185"/>
                <a:gd name="connsiteX14" fmla="*/ 236752 w 609124"/>
                <a:gd name="connsiteY14" fmla="*/ 330640 h 557185"/>
                <a:gd name="connsiteX15" fmla="*/ 229675 w 609124"/>
                <a:gd name="connsiteY15" fmla="*/ 330640 h 557185"/>
                <a:gd name="connsiteX16" fmla="*/ 214132 w 609124"/>
                <a:gd name="connsiteY16" fmla="*/ 313874 h 557185"/>
                <a:gd name="connsiteX17" fmla="*/ 31507 w 609124"/>
                <a:gd name="connsiteY17" fmla="*/ 471694 h 557185"/>
                <a:gd name="connsiteX18" fmla="*/ 31090 w 609124"/>
                <a:gd name="connsiteY18" fmla="*/ 478760 h 557185"/>
                <a:gd name="connsiteX19" fmla="*/ 34837 w 609124"/>
                <a:gd name="connsiteY19" fmla="*/ 480423 h 557185"/>
                <a:gd name="connsiteX20" fmla="*/ 38029 w 609124"/>
                <a:gd name="connsiteY20" fmla="*/ 479176 h 557185"/>
                <a:gd name="connsiteX21" fmla="*/ 220655 w 609124"/>
                <a:gd name="connsiteY21" fmla="*/ 321356 h 557185"/>
                <a:gd name="connsiteX22" fmla="*/ 221071 w 609124"/>
                <a:gd name="connsiteY22" fmla="*/ 314428 h 557185"/>
                <a:gd name="connsiteX23" fmla="*/ 214132 w 609124"/>
                <a:gd name="connsiteY23" fmla="*/ 313874 h 557185"/>
                <a:gd name="connsiteX24" fmla="*/ 46633 w 609124"/>
                <a:gd name="connsiteY24" fmla="*/ 165051 h 557185"/>
                <a:gd name="connsiteX25" fmla="*/ 53847 w 609124"/>
                <a:gd name="connsiteY25" fmla="*/ 167545 h 557185"/>
                <a:gd name="connsiteX26" fmla="*/ 118502 w 609124"/>
                <a:gd name="connsiteY26" fmla="*/ 224644 h 557185"/>
                <a:gd name="connsiteX27" fmla="*/ 119612 w 609124"/>
                <a:gd name="connsiteY27" fmla="*/ 238365 h 557185"/>
                <a:gd name="connsiteX28" fmla="*/ 84787 w 609124"/>
                <a:gd name="connsiteY28" fmla="*/ 280635 h 557185"/>
                <a:gd name="connsiteX29" fmla="*/ 77989 w 609124"/>
                <a:gd name="connsiteY29" fmla="*/ 284238 h 557185"/>
                <a:gd name="connsiteX30" fmla="*/ 77018 w 609124"/>
                <a:gd name="connsiteY30" fmla="*/ 284238 h 557185"/>
                <a:gd name="connsiteX31" fmla="*/ 70635 w 609124"/>
                <a:gd name="connsiteY31" fmla="*/ 281882 h 557185"/>
                <a:gd name="connsiteX32" fmla="*/ 3483 w 609124"/>
                <a:gd name="connsiteY32" fmla="*/ 224783 h 557185"/>
                <a:gd name="connsiteX33" fmla="*/ 15 w 609124"/>
                <a:gd name="connsiteY33" fmla="*/ 217853 h 557185"/>
                <a:gd name="connsiteX34" fmla="*/ 2512 w 609124"/>
                <a:gd name="connsiteY34" fmla="*/ 210647 h 557185"/>
                <a:gd name="connsiteX35" fmla="*/ 39834 w 609124"/>
                <a:gd name="connsiteY35" fmla="*/ 168377 h 557185"/>
                <a:gd name="connsiteX36" fmla="*/ 46633 w 609124"/>
                <a:gd name="connsiteY36" fmla="*/ 165051 h 557185"/>
                <a:gd name="connsiteX37" fmla="*/ 549131 w 609124"/>
                <a:gd name="connsiteY37" fmla="*/ 12507 h 557185"/>
                <a:gd name="connsiteX38" fmla="*/ 561482 w 609124"/>
                <a:gd name="connsiteY38" fmla="*/ 12507 h 557185"/>
                <a:gd name="connsiteX39" fmla="*/ 581049 w 609124"/>
                <a:gd name="connsiteY39" fmla="*/ 28164 h 557185"/>
                <a:gd name="connsiteX40" fmla="*/ 584657 w 609124"/>
                <a:gd name="connsiteY40" fmla="*/ 34953 h 557185"/>
                <a:gd name="connsiteX41" fmla="*/ 582298 w 609124"/>
                <a:gd name="connsiteY41" fmla="*/ 42297 h 557185"/>
                <a:gd name="connsiteX42" fmla="*/ 529842 w 609124"/>
                <a:gd name="connsiteY42" fmla="*/ 104510 h 557185"/>
                <a:gd name="connsiteX43" fmla="*/ 522625 w 609124"/>
                <a:gd name="connsiteY43" fmla="*/ 107974 h 557185"/>
                <a:gd name="connsiteX44" fmla="*/ 522209 w 609124"/>
                <a:gd name="connsiteY44" fmla="*/ 107974 h 557185"/>
                <a:gd name="connsiteX45" fmla="*/ 515132 w 609124"/>
                <a:gd name="connsiteY45" fmla="*/ 105065 h 557185"/>
                <a:gd name="connsiteX46" fmla="*/ 508054 w 609124"/>
                <a:gd name="connsiteY46" fmla="*/ 97998 h 557185"/>
                <a:gd name="connsiteX47" fmla="*/ 365395 w 609124"/>
                <a:gd name="connsiteY47" fmla="*/ 229630 h 557185"/>
                <a:gd name="connsiteX48" fmla="*/ 434643 w 609124"/>
                <a:gd name="connsiteY48" fmla="*/ 297108 h 557185"/>
                <a:gd name="connsiteX49" fmla="*/ 604640 w 609124"/>
                <a:gd name="connsiteY49" fmla="*/ 459916 h 557185"/>
                <a:gd name="connsiteX50" fmla="*/ 606861 w 609124"/>
                <a:gd name="connsiteY50" fmla="*/ 463103 h 557185"/>
                <a:gd name="connsiteX51" fmla="*/ 580910 w 609124"/>
                <a:gd name="connsiteY51" fmla="*/ 529196 h 557185"/>
                <a:gd name="connsiteX52" fmla="*/ 526789 w 609124"/>
                <a:gd name="connsiteY52" fmla="*/ 557185 h 557185"/>
                <a:gd name="connsiteX53" fmla="*/ 512217 w 609124"/>
                <a:gd name="connsiteY53" fmla="*/ 553582 h 557185"/>
                <a:gd name="connsiteX54" fmla="*/ 509997 w 609124"/>
                <a:gd name="connsiteY54" fmla="*/ 551781 h 557185"/>
                <a:gd name="connsiteX55" fmla="*/ 281021 w 609124"/>
                <a:gd name="connsiteY55" fmla="*/ 307500 h 557185"/>
                <a:gd name="connsiteX56" fmla="*/ 274915 w 609124"/>
                <a:gd name="connsiteY56" fmla="*/ 313181 h 557185"/>
                <a:gd name="connsiteX57" fmla="*/ 299478 w 609124"/>
                <a:gd name="connsiteY57" fmla="*/ 337984 h 557185"/>
                <a:gd name="connsiteX58" fmla="*/ 299478 w 609124"/>
                <a:gd name="connsiteY58" fmla="*/ 351978 h 557185"/>
                <a:gd name="connsiteX59" fmla="*/ 98950 w 609124"/>
                <a:gd name="connsiteY59" fmla="*/ 552058 h 557185"/>
                <a:gd name="connsiteX60" fmla="*/ 96869 w 609124"/>
                <a:gd name="connsiteY60" fmla="*/ 553582 h 557185"/>
                <a:gd name="connsiteX61" fmla="*/ 82298 w 609124"/>
                <a:gd name="connsiteY61" fmla="*/ 557185 h 557185"/>
                <a:gd name="connsiteX62" fmla="*/ 28315 w 609124"/>
                <a:gd name="connsiteY62" fmla="*/ 529196 h 557185"/>
                <a:gd name="connsiteX63" fmla="*/ 2364 w 609124"/>
                <a:gd name="connsiteY63" fmla="*/ 463103 h 557185"/>
                <a:gd name="connsiteX64" fmla="*/ 5001 w 609124"/>
                <a:gd name="connsiteY64" fmla="*/ 459500 h 557185"/>
                <a:gd name="connsiteX65" fmla="*/ 222320 w 609124"/>
                <a:gd name="connsiteY65" fmla="*/ 272999 h 557185"/>
                <a:gd name="connsiteX66" fmla="*/ 235920 w 609124"/>
                <a:gd name="connsiteY66" fmla="*/ 273553 h 557185"/>
                <a:gd name="connsiteX67" fmla="*/ 261038 w 609124"/>
                <a:gd name="connsiteY67" fmla="*/ 298910 h 557185"/>
                <a:gd name="connsiteX68" fmla="*/ 267560 w 609124"/>
                <a:gd name="connsiteY68" fmla="*/ 292952 h 557185"/>
                <a:gd name="connsiteX69" fmla="*/ 215936 w 609124"/>
                <a:gd name="connsiteY69" fmla="*/ 237943 h 557185"/>
                <a:gd name="connsiteX70" fmla="*/ 213300 w 609124"/>
                <a:gd name="connsiteY70" fmla="*/ 230600 h 557185"/>
                <a:gd name="connsiteX71" fmla="*/ 216630 w 609124"/>
                <a:gd name="connsiteY71" fmla="*/ 223672 h 557185"/>
                <a:gd name="connsiteX72" fmla="*/ 285045 w 609124"/>
                <a:gd name="connsiteY72" fmla="*/ 164091 h 557185"/>
                <a:gd name="connsiteX73" fmla="*/ 298506 w 609124"/>
                <a:gd name="connsiteY73" fmla="*/ 164368 h 557185"/>
                <a:gd name="connsiteX74" fmla="*/ 351102 w 609124"/>
                <a:gd name="connsiteY74" fmla="*/ 215774 h 557185"/>
                <a:gd name="connsiteX75" fmla="*/ 493899 w 609124"/>
                <a:gd name="connsiteY75" fmla="*/ 84004 h 557185"/>
                <a:gd name="connsiteX76" fmla="*/ 486544 w 609124"/>
                <a:gd name="connsiteY76" fmla="*/ 76521 h 557185"/>
                <a:gd name="connsiteX77" fmla="*/ 483630 w 609124"/>
                <a:gd name="connsiteY77" fmla="*/ 69039 h 557185"/>
                <a:gd name="connsiteX78" fmla="*/ 487377 w 609124"/>
                <a:gd name="connsiteY78" fmla="*/ 61834 h 557185"/>
                <a:gd name="connsiteX79" fmla="*/ 270647 w 609124"/>
                <a:gd name="connsiteY79" fmla="*/ 0 h 557185"/>
                <a:gd name="connsiteX80" fmla="*/ 367239 w 609124"/>
                <a:gd name="connsiteY80" fmla="*/ 36036 h 557185"/>
                <a:gd name="connsiteX81" fmla="*/ 369875 w 609124"/>
                <a:gd name="connsiteY81" fmla="*/ 46846 h 557185"/>
                <a:gd name="connsiteX82" fmla="*/ 360716 w 609124"/>
                <a:gd name="connsiteY82" fmla="*/ 53360 h 557185"/>
                <a:gd name="connsiteX83" fmla="*/ 348226 w 609124"/>
                <a:gd name="connsiteY83" fmla="*/ 53360 h 557185"/>
                <a:gd name="connsiteX84" fmla="*/ 344062 w 609124"/>
                <a:gd name="connsiteY84" fmla="*/ 53360 h 557185"/>
                <a:gd name="connsiteX85" fmla="*/ 249969 w 609124"/>
                <a:gd name="connsiteY85" fmla="*/ 100761 h 557185"/>
                <a:gd name="connsiteX86" fmla="*/ 274950 w 609124"/>
                <a:gd name="connsiteY86" fmla="*/ 150795 h 557185"/>
                <a:gd name="connsiteX87" fmla="*/ 272868 w 609124"/>
                <a:gd name="connsiteY87" fmla="*/ 162576 h 557185"/>
                <a:gd name="connsiteX88" fmla="*/ 213192 w 609124"/>
                <a:gd name="connsiteY88" fmla="*/ 217183 h 557185"/>
                <a:gd name="connsiteX89" fmla="*/ 206392 w 609124"/>
                <a:gd name="connsiteY89" fmla="*/ 219817 h 557185"/>
                <a:gd name="connsiteX90" fmla="*/ 200702 w 609124"/>
                <a:gd name="connsiteY90" fmla="*/ 218015 h 557185"/>
                <a:gd name="connsiteX91" fmla="*/ 160733 w 609124"/>
                <a:gd name="connsiteY91" fmla="*/ 204848 h 557185"/>
                <a:gd name="connsiteX92" fmla="*/ 135892 w 609124"/>
                <a:gd name="connsiteY92" fmla="*/ 213996 h 557185"/>
                <a:gd name="connsiteX93" fmla="*/ 128814 w 609124"/>
                <a:gd name="connsiteY93" fmla="*/ 219401 h 557185"/>
                <a:gd name="connsiteX94" fmla="*/ 120348 w 609124"/>
                <a:gd name="connsiteY94" fmla="*/ 217322 h 557185"/>
                <a:gd name="connsiteX95" fmla="*/ 58175 w 609124"/>
                <a:gd name="connsiteY95" fmla="*/ 162714 h 557185"/>
                <a:gd name="connsiteX96" fmla="*/ 54705 w 609124"/>
                <a:gd name="connsiteY96" fmla="*/ 155507 h 557185"/>
                <a:gd name="connsiteX97" fmla="*/ 57619 w 609124"/>
                <a:gd name="connsiteY97" fmla="*/ 148162 h 557185"/>
                <a:gd name="connsiteX98" fmla="*/ 100503 w 609124"/>
                <a:gd name="connsiteY98" fmla="*/ 83852 h 557185"/>
                <a:gd name="connsiteX99" fmla="*/ 270647 w 609124"/>
                <a:gd name="connsiteY99" fmla="*/ 0 h 5571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</a:cxnLst>
              <a:rect l="l" t="t" r="r" b="b"/>
              <a:pathLst>
                <a:path w="609124" h="557185">
                  <a:moveTo>
                    <a:pt x="253821" y="346713"/>
                  </a:moveTo>
                  <a:lnTo>
                    <a:pt x="83547" y="517834"/>
                  </a:lnTo>
                  <a:cubicBezTo>
                    <a:pt x="81604" y="519774"/>
                    <a:pt x="81604" y="522961"/>
                    <a:pt x="83547" y="524901"/>
                  </a:cubicBezTo>
                  <a:cubicBezTo>
                    <a:pt x="84518" y="525870"/>
                    <a:pt x="85767" y="526425"/>
                    <a:pt x="87016" y="526425"/>
                  </a:cubicBezTo>
                  <a:cubicBezTo>
                    <a:pt x="88265" y="526425"/>
                    <a:pt x="89514" y="525870"/>
                    <a:pt x="90485" y="524901"/>
                  </a:cubicBezTo>
                  <a:lnTo>
                    <a:pt x="260899" y="353779"/>
                  </a:lnTo>
                  <a:cubicBezTo>
                    <a:pt x="262842" y="351840"/>
                    <a:pt x="262842" y="348653"/>
                    <a:pt x="260899" y="346713"/>
                  </a:cubicBezTo>
                  <a:cubicBezTo>
                    <a:pt x="258956" y="344773"/>
                    <a:pt x="255764" y="344773"/>
                    <a:pt x="253821" y="346713"/>
                  </a:cubicBezTo>
                  <a:close/>
                  <a:moveTo>
                    <a:pt x="229675" y="330640"/>
                  </a:moveTo>
                  <a:lnTo>
                    <a:pt x="57457" y="498020"/>
                  </a:lnTo>
                  <a:cubicBezTo>
                    <a:pt x="55514" y="499960"/>
                    <a:pt x="55514" y="503008"/>
                    <a:pt x="57318" y="504948"/>
                  </a:cubicBezTo>
                  <a:cubicBezTo>
                    <a:pt x="58290" y="506056"/>
                    <a:pt x="59678" y="506472"/>
                    <a:pt x="60927" y="506472"/>
                  </a:cubicBezTo>
                  <a:cubicBezTo>
                    <a:pt x="62176" y="506472"/>
                    <a:pt x="63424" y="506056"/>
                    <a:pt x="64396" y="505087"/>
                  </a:cubicBezTo>
                  <a:lnTo>
                    <a:pt x="236614" y="337706"/>
                  </a:lnTo>
                  <a:cubicBezTo>
                    <a:pt x="238556" y="335767"/>
                    <a:pt x="238556" y="332718"/>
                    <a:pt x="236752" y="330640"/>
                  </a:cubicBezTo>
                  <a:cubicBezTo>
                    <a:pt x="234810" y="328700"/>
                    <a:pt x="231618" y="328700"/>
                    <a:pt x="229675" y="330640"/>
                  </a:cubicBezTo>
                  <a:close/>
                  <a:moveTo>
                    <a:pt x="214132" y="313874"/>
                  </a:moveTo>
                  <a:lnTo>
                    <a:pt x="31507" y="471694"/>
                  </a:lnTo>
                  <a:cubicBezTo>
                    <a:pt x="29425" y="473495"/>
                    <a:pt x="29286" y="476682"/>
                    <a:pt x="31090" y="478760"/>
                  </a:cubicBezTo>
                  <a:cubicBezTo>
                    <a:pt x="32062" y="479869"/>
                    <a:pt x="33449" y="480423"/>
                    <a:pt x="34837" y="480423"/>
                  </a:cubicBezTo>
                  <a:cubicBezTo>
                    <a:pt x="35947" y="480423"/>
                    <a:pt x="37058" y="480007"/>
                    <a:pt x="38029" y="479176"/>
                  </a:cubicBezTo>
                  <a:lnTo>
                    <a:pt x="220655" y="321356"/>
                  </a:lnTo>
                  <a:cubicBezTo>
                    <a:pt x="222736" y="319555"/>
                    <a:pt x="222875" y="316368"/>
                    <a:pt x="221071" y="314428"/>
                  </a:cubicBezTo>
                  <a:cubicBezTo>
                    <a:pt x="219267" y="312350"/>
                    <a:pt x="216214" y="312073"/>
                    <a:pt x="214132" y="313874"/>
                  </a:cubicBezTo>
                  <a:close/>
                  <a:moveTo>
                    <a:pt x="46633" y="165051"/>
                  </a:moveTo>
                  <a:cubicBezTo>
                    <a:pt x="49269" y="164912"/>
                    <a:pt x="51905" y="165744"/>
                    <a:pt x="53847" y="167545"/>
                  </a:cubicBezTo>
                  <a:lnTo>
                    <a:pt x="118502" y="224644"/>
                  </a:lnTo>
                  <a:cubicBezTo>
                    <a:pt x="122526" y="228248"/>
                    <a:pt x="122942" y="234346"/>
                    <a:pt x="119612" y="238365"/>
                  </a:cubicBezTo>
                  <a:lnTo>
                    <a:pt x="84787" y="280635"/>
                  </a:lnTo>
                  <a:cubicBezTo>
                    <a:pt x="83122" y="282714"/>
                    <a:pt x="80625" y="283961"/>
                    <a:pt x="77989" y="284238"/>
                  </a:cubicBezTo>
                  <a:cubicBezTo>
                    <a:pt x="77711" y="284238"/>
                    <a:pt x="77295" y="284238"/>
                    <a:pt x="77018" y="284238"/>
                  </a:cubicBezTo>
                  <a:cubicBezTo>
                    <a:pt x="74659" y="284238"/>
                    <a:pt x="72439" y="283406"/>
                    <a:pt x="70635" y="281882"/>
                  </a:cubicBezTo>
                  <a:lnTo>
                    <a:pt x="3483" y="224783"/>
                  </a:lnTo>
                  <a:cubicBezTo>
                    <a:pt x="1541" y="222981"/>
                    <a:pt x="292" y="220625"/>
                    <a:pt x="15" y="217853"/>
                  </a:cubicBezTo>
                  <a:cubicBezTo>
                    <a:pt x="-124" y="215220"/>
                    <a:pt x="708" y="212587"/>
                    <a:pt x="2512" y="210647"/>
                  </a:cubicBezTo>
                  <a:lnTo>
                    <a:pt x="39834" y="168377"/>
                  </a:lnTo>
                  <a:cubicBezTo>
                    <a:pt x="41499" y="166436"/>
                    <a:pt x="43997" y="165189"/>
                    <a:pt x="46633" y="165051"/>
                  </a:cubicBezTo>
                  <a:close/>
                  <a:moveTo>
                    <a:pt x="549131" y="12507"/>
                  </a:moveTo>
                  <a:cubicBezTo>
                    <a:pt x="552739" y="9597"/>
                    <a:pt x="557874" y="9597"/>
                    <a:pt x="561482" y="12507"/>
                  </a:cubicBezTo>
                  <a:lnTo>
                    <a:pt x="581049" y="28164"/>
                  </a:lnTo>
                  <a:cubicBezTo>
                    <a:pt x="583131" y="29827"/>
                    <a:pt x="584379" y="32321"/>
                    <a:pt x="584657" y="34953"/>
                  </a:cubicBezTo>
                  <a:cubicBezTo>
                    <a:pt x="584935" y="37586"/>
                    <a:pt x="584102" y="40357"/>
                    <a:pt x="582298" y="42297"/>
                  </a:cubicBezTo>
                  <a:lnTo>
                    <a:pt x="529842" y="104510"/>
                  </a:lnTo>
                  <a:cubicBezTo>
                    <a:pt x="528038" y="106589"/>
                    <a:pt x="525401" y="107974"/>
                    <a:pt x="522625" y="107974"/>
                  </a:cubicBezTo>
                  <a:cubicBezTo>
                    <a:pt x="522487" y="107974"/>
                    <a:pt x="522348" y="107974"/>
                    <a:pt x="522209" y="107974"/>
                  </a:cubicBezTo>
                  <a:cubicBezTo>
                    <a:pt x="519572" y="107974"/>
                    <a:pt x="517074" y="107004"/>
                    <a:pt x="515132" y="105065"/>
                  </a:cubicBezTo>
                  <a:lnTo>
                    <a:pt x="508054" y="97998"/>
                  </a:lnTo>
                  <a:lnTo>
                    <a:pt x="365395" y="229630"/>
                  </a:lnTo>
                  <a:lnTo>
                    <a:pt x="434643" y="297108"/>
                  </a:lnTo>
                  <a:lnTo>
                    <a:pt x="604640" y="459916"/>
                  </a:lnTo>
                  <a:cubicBezTo>
                    <a:pt x="605612" y="460747"/>
                    <a:pt x="606306" y="461856"/>
                    <a:pt x="606861" y="463103"/>
                  </a:cubicBezTo>
                  <a:cubicBezTo>
                    <a:pt x="614077" y="479869"/>
                    <a:pt x="603669" y="506472"/>
                    <a:pt x="580910" y="529196"/>
                  </a:cubicBezTo>
                  <a:cubicBezTo>
                    <a:pt x="563563" y="546516"/>
                    <a:pt x="542886" y="557185"/>
                    <a:pt x="526789" y="557185"/>
                  </a:cubicBezTo>
                  <a:cubicBezTo>
                    <a:pt x="521376" y="557185"/>
                    <a:pt x="516381" y="556076"/>
                    <a:pt x="512217" y="553582"/>
                  </a:cubicBezTo>
                  <a:cubicBezTo>
                    <a:pt x="511385" y="553167"/>
                    <a:pt x="510691" y="552474"/>
                    <a:pt x="509997" y="551781"/>
                  </a:cubicBezTo>
                  <a:lnTo>
                    <a:pt x="281021" y="307500"/>
                  </a:lnTo>
                  <a:lnTo>
                    <a:pt x="274915" y="313181"/>
                  </a:lnTo>
                  <a:lnTo>
                    <a:pt x="299478" y="337984"/>
                  </a:lnTo>
                  <a:cubicBezTo>
                    <a:pt x="303364" y="341863"/>
                    <a:pt x="303364" y="348098"/>
                    <a:pt x="299478" y="351978"/>
                  </a:cubicBezTo>
                  <a:lnTo>
                    <a:pt x="98950" y="552058"/>
                  </a:lnTo>
                  <a:cubicBezTo>
                    <a:pt x="98395" y="552612"/>
                    <a:pt x="97701" y="553167"/>
                    <a:pt x="96869" y="553582"/>
                  </a:cubicBezTo>
                  <a:cubicBezTo>
                    <a:pt x="92706" y="555938"/>
                    <a:pt x="87849" y="557185"/>
                    <a:pt x="82298" y="557185"/>
                  </a:cubicBezTo>
                  <a:cubicBezTo>
                    <a:pt x="66339" y="557185"/>
                    <a:pt x="45523" y="546516"/>
                    <a:pt x="28315" y="529196"/>
                  </a:cubicBezTo>
                  <a:cubicBezTo>
                    <a:pt x="5556" y="506472"/>
                    <a:pt x="-4852" y="479869"/>
                    <a:pt x="2364" y="463103"/>
                  </a:cubicBezTo>
                  <a:cubicBezTo>
                    <a:pt x="2919" y="461717"/>
                    <a:pt x="3891" y="460470"/>
                    <a:pt x="5001" y="459500"/>
                  </a:cubicBezTo>
                  <a:lnTo>
                    <a:pt x="222320" y="272999"/>
                  </a:lnTo>
                  <a:cubicBezTo>
                    <a:pt x="226206" y="269674"/>
                    <a:pt x="232173" y="269951"/>
                    <a:pt x="235920" y="273553"/>
                  </a:cubicBezTo>
                  <a:lnTo>
                    <a:pt x="261038" y="298910"/>
                  </a:lnTo>
                  <a:lnTo>
                    <a:pt x="267560" y="292952"/>
                  </a:lnTo>
                  <a:lnTo>
                    <a:pt x="215936" y="237943"/>
                  </a:lnTo>
                  <a:cubicBezTo>
                    <a:pt x="214132" y="235865"/>
                    <a:pt x="213161" y="233371"/>
                    <a:pt x="213300" y="230600"/>
                  </a:cubicBezTo>
                  <a:cubicBezTo>
                    <a:pt x="213438" y="227967"/>
                    <a:pt x="214549" y="225334"/>
                    <a:pt x="216630" y="223672"/>
                  </a:cubicBezTo>
                  <a:lnTo>
                    <a:pt x="285045" y="164091"/>
                  </a:lnTo>
                  <a:cubicBezTo>
                    <a:pt x="288931" y="160627"/>
                    <a:pt x="294760" y="160766"/>
                    <a:pt x="298506" y="164368"/>
                  </a:cubicBezTo>
                  <a:lnTo>
                    <a:pt x="351102" y="215774"/>
                  </a:lnTo>
                  <a:lnTo>
                    <a:pt x="493899" y="84004"/>
                  </a:lnTo>
                  <a:lnTo>
                    <a:pt x="486544" y="76521"/>
                  </a:lnTo>
                  <a:cubicBezTo>
                    <a:pt x="484601" y="74582"/>
                    <a:pt x="483491" y="71810"/>
                    <a:pt x="483630" y="69039"/>
                  </a:cubicBezTo>
                  <a:cubicBezTo>
                    <a:pt x="483769" y="66129"/>
                    <a:pt x="485157" y="63497"/>
                    <a:pt x="487377" y="61834"/>
                  </a:cubicBezTo>
                  <a:close/>
                  <a:moveTo>
                    <a:pt x="270647" y="0"/>
                  </a:moveTo>
                  <a:cubicBezTo>
                    <a:pt x="308673" y="0"/>
                    <a:pt x="341148" y="12197"/>
                    <a:pt x="367239" y="36036"/>
                  </a:cubicBezTo>
                  <a:cubicBezTo>
                    <a:pt x="370292" y="38808"/>
                    <a:pt x="371402" y="43104"/>
                    <a:pt x="369875" y="46846"/>
                  </a:cubicBezTo>
                  <a:cubicBezTo>
                    <a:pt x="368349" y="50727"/>
                    <a:pt x="364741" y="53222"/>
                    <a:pt x="360716" y="53360"/>
                  </a:cubicBezTo>
                  <a:lnTo>
                    <a:pt x="348226" y="53360"/>
                  </a:lnTo>
                  <a:cubicBezTo>
                    <a:pt x="347393" y="53360"/>
                    <a:pt x="346144" y="53360"/>
                    <a:pt x="344062" y="53360"/>
                  </a:cubicBezTo>
                  <a:cubicBezTo>
                    <a:pt x="328241" y="53360"/>
                    <a:pt x="276060" y="56825"/>
                    <a:pt x="249969" y="100761"/>
                  </a:cubicBezTo>
                  <a:lnTo>
                    <a:pt x="274950" y="150795"/>
                  </a:lnTo>
                  <a:cubicBezTo>
                    <a:pt x="277031" y="154676"/>
                    <a:pt x="276060" y="159527"/>
                    <a:pt x="272868" y="162576"/>
                  </a:cubicBezTo>
                  <a:lnTo>
                    <a:pt x="213192" y="217183"/>
                  </a:lnTo>
                  <a:cubicBezTo>
                    <a:pt x="211249" y="218847"/>
                    <a:pt x="208890" y="219817"/>
                    <a:pt x="206392" y="219817"/>
                  </a:cubicBezTo>
                  <a:cubicBezTo>
                    <a:pt x="204449" y="219817"/>
                    <a:pt x="202367" y="219124"/>
                    <a:pt x="200702" y="218015"/>
                  </a:cubicBezTo>
                  <a:cubicBezTo>
                    <a:pt x="200563" y="217876"/>
                    <a:pt x="184881" y="207066"/>
                    <a:pt x="160733" y="204848"/>
                  </a:cubicBezTo>
                  <a:cubicBezTo>
                    <a:pt x="141998" y="203185"/>
                    <a:pt x="136447" y="212887"/>
                    <a:pt x="135892" y="213996"/>
                  </a:cubicBezTo>
                  <a:cubicBezTo>
                    <a:pt x="134504" y="216768"/>
                    <a:pt x="131867" y="218847"/>
                    <a:pt x="128814" y="219401"/>
                  </a:cubicBezTo>
                  <a:cubicBezTo>
                    <a:pt x="125761" y="220094"/>
                    <a:pt x="122569" y="219401"/>
                    <a:pt x="120348" y="217322"/>
                  </a:cubicBezTo>
                  <a:lnTo>
                    <a:pt x="58175" y="162714"/>
                  </a:lnTo>
                  <a:cubicBezTo>
                    <a:pt x="56093" y="160774"/>
                    <a:pt x="54844" y="158279"/>
                    <a:pt x="54705" y="155507"/>
                  </a:cubicBezTo>
                  <a:cubicBezTo>
                    <a:pt x="54705" y="152735"/>
                    <a:pt x="55676" y="150102"/>
                    <a:pt x="57619" y="148162"/>
                  </a:cubicBezTo>
                  <a:cubicBezTo>
                    <a:pt x="57897" y="147884"/>
                    <a:pt x="81628" y="123907"/>
                    <a:pt x="100503" y="83852"/>
                  </a:cubicBezTo>
                  <a:cubicBezTo>
                    <a:pt x="116324" y="50173"/>
                    <a:pt x="194873" y="0"/>
                    <a:pt x="270647" y="0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7" name="musical-volume_13583"/>
            <p:cNvSpPr>
              <a:spLocks noChangeAspect="1"/>
            </p:cNvSpPr>
            <p:nvPr/>
          </p:nvSpPr>
          <p:spPr bwMode="auto">
            <a:xfrm rot="5400000">
              <a:off x="1953843" y="2144059"/>
              <a:ext cx="252504" cy="609685"/>
            </a:xfrm>
            <a:custGeom>
              <a:avLst/>
              <a:gdLst>
                <a:gd name="connsiteX0" fmla="*/ 204886 w 239287"/>
                <a:gd name="connsiteY0" fmla="*/ 478022 h 577771"/>
                <a:gd name="connsiteX1" fmla="*/ 239287 w 239287"/>
                <a:gd name="connsiteY1" fmla="*/ 478022 h 577771"/>
                <a:gd name="connsiteX2" fmla="*/ 239287 w 239287"/>
                <a:gd name="connsiteY2" fmla="*/ 560573 h 577771"/>
                <a:gd name="connsiteX3" fmla="*/ 222087 w 239287"/>
                <a:gd name="connsiteY3" fmla="*/ 577771 h 577771"/>
                <a:gd name="connsiteX4" fmla="*/ 204886 w 239287"/>
                <a:gd name="connsiteY4" fmla="*/ 560573 h 577771"/>
                <a:gd name="connsiteX5" fmla="*/ 102374 w 239287"/>
                <a:gd name="connsiteY5" fmla="*/ 478022 h 577771"/>
                <a:gd name="connsiteX6" fmla="*/ 136775 w 239287"/>
                <a:gd name="connsiteY6" fmla="*/ 478022 h 577771"/>
                <a:gd name="connsiteX7" fmla="*/ 136775 w 239287"/>
                <a:gd name="connsiteY7" fmla="*/ 560573 h 577771"/>
                <a:gd name="connsiteX8" fmla="*/ 119575 w 239287"/>
                <a:gd name="connsiteY8" fmla="*/ 577771 h 577771"/>
                <a:gd name="connsiteX9" fmla="*/ 102374 w 239287"/>
                <a:gd name="connsiteY9" fmla="*/ 560573 h 577771"/>
                <a:gd name="connsiteX10" fmla="*/ 0 w 239287"/>
                <a:gd name="connsiteY10" fmla="*/ 478022 h 577771"/>
                <a:gd name="connsiteX11" fmla="*/ 34401 w 239287"/>
                <a:gd name="connsiteY11" fmla="*/ 478022 h 577771"/>
                <a:gd name="connsiteX12" fmla="*/ 34401 w 239287"/>
                <a:gd name="connsiteY12" fmla="*/ 560573 h 577771"/>
                <a:gd name="connsiteX13" fmla="*/ 17200 w 239287"/>
                <a:gd name="connsiteY13" fmla="*/ 577771 h 577771"/>
                <a:gd name="connsiteX14" fmla="*/ 0 w 239287"/>
                <a:gd name="connsiteY14" fmla="*/ 560573 h 577771"/>
                <a:gd name="connsiteX15" fmla="*/ 204886 w 239287"/>
                <a:gd name="connsiteY15" fmla="*/ 401483 h 577771"/>
                <a:gd name="connsiteX16" fmla="*/ 239287 w 239287"/>
                <a:gd name="connsiteY16" fmla="*/ 401483 h 577771"/>
                <a:gd name="connsiteX17" fmla="*/ 239287 w 239287"/>
                <a:gd name="connsiteY17" fmla="*/ 443621 h 577771"/>
                <a:gd name="connsiteX18" fmla="*/ 204886 w 239287"/>
                <a:gd name="connsiteY18" fmla="*/ 443621 h 577771"/>
                <a:gd name="connsiteX19" fmla="*/ 102374 w 239287"/>
                <a:gd name="connsiteY19" fmla="*/ 401483 h 577771"/>
                <a:gd name="connsiteX20" fmla="*/ 136775 w 239287"/>
                <a:gd name="connsiteY20" fmla="*/ 401483 h 577771"/>
                <a:gd name="connsiteX21" fmla="*/ 136775 w 239287"/>
                <a:gd name="connsiteY21" fmla="*/ 443621 h 577771"/>
                <a:gd name="connsiteX22" fmla="*/ 102374 w 239287"/>
                <a:gd name="connsiteY22" fmla="*/ 443621 h 577771"/>
                <a:gd name="connsiteX23" fmla="*/ 0 w 239287"/>
                <a:gd name="connsiteY23" fmla="*/ 401483 h 577771"/>
                <a:gd name="connsiteX24" fmla="*/ 34401 w 239287"/>
                <a:gd name="connsiteY24" fmla="*/ 401483 h 577771"/>
                <a:gd name="connsiteX25" fmla="*/ 34401 w 239287"/>
                <a:gd name="connsiteY25" fmla="*/ 443621 h 577771"/>
                <a:gd name="connsiteX26" fmla="*/ 0 w 239287"/>
                <a:gd name="connsiteY26" fmla="*/ 443621 h 577771"/>
                <a:gd name="connsiteX27" fmla="*/ 204886 w 239287"/>
                <a:gd name="connsiteY27" fmla="*/ 324944 h 577771"/>
                <a:gd name="connsiteX28" fmla="*/ 239287 w 239287"/>
                <a:gd name="connsiteY28" fmla="*/ 324944 h 577771"/>
                <a:gd name="connsiteX29" fmla="*/ 239287 w 239287"/>
                <a:gd name="connsiteY29" fmla="*/ 367082 h 577771"/>
                <a:gd name="connsiteX30" fmla="*/ 204886 w 239287"/>
                <a:gd name="connsiteY30" fmla="*/ 367082 h 577771"/>
                <a:gd name="connsiteX31" fmla="*/ 102374 w 239287"/>
                <a:gd name="connsiteY31" fmla="*/ 324944 h 577771"/>
                <a:gd name="connsiteX32" fmla="*/ 136775 w 239287"/>
                <a:gd name="connsiteY32" fmla="*/ 324944 h 577771"/>
                <a:gd name="connsiteX33" fmla="*/ 136775 w 239287"/>
                <a:gd name="connsiteY33" fmla="*/ 367082 h 577771"/>
                <a:gd name="connsiteX34" fmla="*/ 102374 w 239287"/>
                <a:gd name="connsiteY34" fmla="*/ 367082 h 577771"/>
                <a:gd name="connsiteX35" fmla="*/ 0 w 239287"/>
                <a:gd name="connsiteY35" fmla="*/ 324944 h 577771"/>
                <a:gd name="connsiteX36" fmla="*/ 34401 w 239287"/>
                <a:gd name="connsiteY36" fmla="*/ 324944 h 577771"/>
                <a:gd name="connsiteX37" fmla="*/ 34401 w 239287"/>
                <a:gd name="connsiteY37" fmla="*/ 367082 h 577771"/>
                <a:gd name="connsiteX38" fmla="*/ 0 w 239287"/>
                <a:gd name="connsiteY38" fmla="*/ 367082 h 577771"/>
                <a:gd name="connsiteX39" fmla="*/ 204886 w 239287"/>
                <a:gd name="connsiteY39" fmla="*/ 249373 h 577771"/>
                <a:gd name="connsiteX40" fmla="*/ 239287 w 239287"/>
                <a:gd name="connsiteY40" fmla="*/ 249373 h 577771"/>
                <a:gd name="connsiteX41" fmla="*/ 239287 w 239287"/>
                <a:gd name="connsiteY41" fmla="*/ 290544 h 577771"/>
                <a:gd name="connsiteX42" fmla="*/ 204886 w 239287"/>
                <a:gd name="connsiteY42" fmla="*/ 290544 h 577771"/>
                <a:gd name="connsiteX43" fmla="*/ 102374 w 239287"/>
                <a:gd name="connsiteY43" fmla="*/ 249373 h 577771"/>
                <a:gd name="connsiteX44" fmla="*/ 136775 w 239287"/>
                <a:gd name="connsiteY44" fmla="*/ 249373 h 577771"/>
                <a:gd name="connsiteX45" fmla="*/ 136775 w 239287"/>
                <a:gd name="connsiteY45" fmla="*/ 290544 h 577771"/>
                <a:gd name="connsiteX46" fmla="*/ 102374 w 239287"/>
                <a:gd name="connsiteY46" fmla="*/ 290544 h 577771"/>
                <a:gd name="connsiteX47" fmla="*/ 0 w 239287"/>
                <a:gd name="connsiteY47" fmla="*/ 249373 h 577771"/>
                <a:gd name="connsiteX48" fmla="*/ 34401 w 239287"/>
                <a:gd name="connsiteY48" fmla="*/ 249373 h 577771"/>
                <a:gd name="connsiteX49" fmla="*/ 34401 w 239287"/>
                <a:gd name="connsiteY49" fmla="*/ 290544 h 577771"/>
                <a:gd name="connsiteX50" fmla="*/ 0 w 239287"/>
                <a:gd name="connsiteY50" fmla="*/ 290544 h 577771"/>
                <a:gd name="connsiteX51" fmla="*/ 17200 w 239287"/>
                <a:gd name="connsiteY51" fmla="*/ 191761 h 577771"/>
                <a:gd name="connsiteX52" fmla="*/ 34401 w 239287"/>
                <a:gd name="connsiteY52" fmla="*/ 208954 h 577771"/>
                <a:gd name="connsiteX53" fmla="*/ 34401 w 239287"/>
                <a:gd name="connsiteY53" fmla="*/ 214971 h 577771"/>
                <a:gd name="connsiteX54" fmla="*/ 0 w 239287"/>
                <a:gd name="connsiteY54" fmla="*/ 214971 h 577771"/>
                <a:gd name="connsiteX55" fmla="*/ 0 w 239287"/>
                <a:gd name="connsiteY55" fmla="*/ 208954 h 577771"/>
                <a:gd name="connsiteX56" fmla="*/ 17200 w 239287"/>
                <a:gd name="connsiteY56" fmla="*/ 191761 h 577771"/>
                <a:gd name="connsiteX57" fmla="*/ 204886 w 239287"/>
                <a:gd name="connsiteY57" fmla="*/ 172834 h 577771"/>
                <a:gd name="connsiteX58" fmla="*/ 239287 w 239287"/>
                <a:gd name="connsiteY58" fmla="*/ 172834 h 577771"/>
                <a:gd name="connsiteX59" fmla="*/ 239287 w 239287"/>
                <a:gd name="connsiteY59" fmla="*/ 214972 h 577771"/>
                <a:gd name="connsiteX60" fmla="*/ 204886 w 239287"/>
                <a:gd name="connsiteY60" fmla="*/ 214972 h 577771"/>
                <a:gd name="connsiteX61" fmla="*/ 102374 w 239287"/>
                <a:gd name="connsiteY61" fmla="*/ 172834 h 577771"/>
                <a:gd name="connsiteX62" fmla="*/ 136775 w 239287"/>
                <a:gd name="connsiteY62" fmla="*/ 172834 h 577771"/>
                <a:gd name="connsiteX63" fmla="*/ 136775 w 239287"/>
                <a:gd name="connsiteY63" fmla="*/ 214972 h 577771"/>
                <a:gd name="connsiteX64" fmla="*/ 102374 w 239287"/>
                <a:gd name="connsiteY64" fmla="*/ 214972 h 577771"/>
                <a:gd name="connsiteX65" fmla="*/ 222087 w 239287"/>
                <a:gd name="connsiteY65" fmla="*/ 116052 h 577771"/>
                <a:gd name="connsiteX66" fmla="*/ 239287 w 239287"/>
                <a:gd name="connsiteY66" fmla="*/ 133268 h 577771"/>
                <a:gd name="connsiteX67" fmla="*/ 239287 w 239287"/>
                <a:gd name="connsiteY67" fmla="*/ 138433 h 577771"/>
                <a:gd name="connsiteX68" fmla="*/ 204886 w 239287"/>
                <a:gd name="connsiteY68" fmla="*/ 138433 h 577771"/>
                <a:gd name="connsiteX69" fmla="*/ 204886 w 239287"/>
                <a:gd name="connsiteY69" fmla="*/ 133268 h 577771"/>
                <a:gd name="connsiteX70" fmla="*/ 222087 w 239287"/>
                <a:gd name="connsiteY70" fmla="*/ 116052 h 577771"/>
                <a:gd name="connsiteX71" fmla="*/ 102374 w 239287"/>
                <a:gd name="connsiteY71" fmla="*/ 96295 h 577771"/>
                <a:gd name="connsiteX72" fmla="*/ 136775 w 239287"/>
                <a:gd name="connsiteY72" fmla="*/ 96295 h 577771"/>
                <a:gd name="connsiteX73" fmla="*/ 136775 w 239287"/>
                <a:gd name="connsiteY73" fmla="*/ 138433 h 577771"/>
                <a:gd name="connsiteX74" fmla="*/ 102374 w 239287"/>
                <a:gd name="connsiteY74" fmla="*/ 138433 h 577771"/>
                <a:gd name="connsiteX75" fmla="*/ 119575 w 239287"/>
                <a:gd name="connsiteY75" fmla="*/ 0 h 577771"/>
                <a:gd name="connsiteX76" fmla="*/ 136775 w 239287"/>
                <a:gd name="connsiteY76" fmla="*/ 17193 h 577771"/>
                <a:gd name="connsiteX77" fmla="*/ 136775 w 239287"/>
                <a:gd name="connsiteY77" fmla="*/ 61894 h 577771"/>
                <a:gd name="connsiteX78" fmla="*/ 102374 w 239287"/>
                <a:gd name="connsiteY78" fmla="*/ 61894 h 577771"/>
                <a:gd name="connsiteX79" fmla="*/ 102374 w 239287"/>
                <a:gd name="connsiteY79" fmla="*/ 17193 h 577771"/>
                <a:gd name="connsiteX80" fmla="*/ 119575 w 239287"/>
                <a:gd name="connsiteY80" fmla="*/ 0 h 577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</a:cxnLst>
              <a:rect l="l" t="t" r="r" b="b"/>
              <a:pathLst>
                <a:path w="239287" h="577771">
                  <a:moveTo>
                    <a:pt x="204886" y="478022"/>
                  </a:moveTo>
                  <a:lnTo>
                    <a:pt x="239287" y="478022"/>
                  </a:lnTo>
                  <a:lnTo>
                    <a:pt x="239287" y="560573"/>
                  </a:lnTo>
                  <a:cubicBezTo>
                    <a:pt x="239287" y="570032"/>
                    <a:pt x="231547" y="577771"/>
                    <a:pt x="222087" y="577771"/>
                  </a:cubicBezTo>
                  <a:cubicBezTo>
                    <a:pt x="212626" y="577771"/>
                    <a:pt x="204886" y="570032"/>
                    <a:pt x="204886" y="560573"/>
                  </a:cubicBezTo>
                  <a:close/>
                  <a:moveTo>
                    <a:pt x="102374" y="478022"/>
                  </a:moveTo>
                  <a:lnTo>
                    <a:pt x="136775" y="478022"/>
                  </a:lnTo>
                  <a:lnTo>
                    <a:pt x="136775" y="560573"/>
                  </a:lnTo>
                  <a:cubicBezTo>
                    <a:pt x="136775" y="570032"/>
                    <a:pt x="129035" y="577771"/>
                    <a:pt x="119575" y="577771"/>
                  </a:cubicBezTo>
                  <a:cubicBezTo>
                    <a:pt x="110114" y="577771"/>
                    <a:pt x="102374" y="570032"/>
                    <a:pt x="102374" y="560573"/>
                  </a:cubicBezTo>
                  <a:close/>
                  <a:moveTo>
                    <a:pt x="0" y="478022"/>
                  </a:moveTo>
                  <a:lnTo>
                    <a:pt x="34401" y="478022"/>
                  </a:lnTo>
                  <a:lnTo>
                    <a:pt x="34401" y="560573"/>
                  </a:lnTo>
                  <a:cubicBezTo>
                    <a:pt x="34401" y="570032"/>
                    <a:pt x="26661" y="577771"/>
                    <a:pt x="17200" y="577771"/>
                  </a:cubicBezTo>
                  <a:cubicBezTo>
                    <a:pt x="7740" y="577771"/>
                    <a:pt x="0" y="570032"/>
                    <a:pt x="0" y="560573"/>
                  </a:cubicBezTo>
                  <a:close/>
                  <a:moveTo>
                    <a:pt x="204886" y="401483"/>
                  </a:moveTo>
                  <a:lnTo>
                    <a:pt x="239287" y="401483"/>
                  </a:lnTo>
                  <a:lnTo>
                    <a:pt x="239287" y="443621"/>
                  </a:lnTo>
                  <a:lnTo>
                    <a:pt x="204886" y="443621"/>
                  </a:lnTo>
                  <a:close/>
                  <a:moveTo>
                    <a:pt x="102374" y="401483"/>
                  </a:moveTo>
                  <a:lnTo>
                    <a:pt x="136775" y="401483"/>
                  </a:lnTo>
                  <a:lnTo>
                    <a:pt x="136775" y="443621"/>
                  </a:lnTo>
                  <a:lnTo>
                    <a:pt x="102374" y="443621"/>
                  </a:lnTo>
                  <a:close/>
                  <a:moveTo>
                    <a:pt x="0" y="401483"/>
                  </a:moveTo>
                  <a:lnTo>
                    <a:pt x="34401" y="401483"/>
                  </a:lnTo>
                  <a:lnTo>
                    <a:pt x="34401" y="443621"/>
                  </a:lnTo>
                  <a:lnTo>
                    <a:pt x="0" y="443621"/>
                  </a:lnTo>
                  <a:close/>
                  <a:moveTo>
                    <a:pt x="204886" y="324944"/>
                  </a:moveTo>
                  <a:lnTo>
                    <a:pt x="239287" y="324944"/>
                  </a:lnTo>
                  <a:lnTo>
                    <a:pt x="239287" y="367082"/>
                  </a:lnTo>
                  <a:lnTo>
                    <a:pt x="204886" y="367082"/>
                  </a:lnTo>
                  <a:close/>
                  <a:moveTo>
                    <a:pt x="102374" y="324944"/>
                  </a:moveTo>
                  <a:lnTo>
                    <a:pt x="136775" y="324944"/>
                  </a:lnTo>
                  <a:lnTo>
                    <a:pt x="136775" y="367082"/>
                  </a:lnTo>
                  <a:lnTo>
                    <a:pt x="102374" y="367082"/>
                  </a:lnTo>
                  <a:close/>
                  <a:moveTo>
                    <a:pt x="0" y="324944"/>
                  </a:moveTo>
                  <a:lnTo>
                    <a:pt x="34401" y="324944"/>
                  </a:lnTo>
                  <a:lnTo>
                    <a:pt x="34401" y="367082"/>
                  </a:lnTo>
                  <a:lnTo>
                    <a:pt x="0" y="367082"/>
                  </a:lnTo>
                  <a:close/>
                  <a:moveTo>
                    <a:pt x="204886" y="249373"/>
                  </a:moveTo>
                  <a:lnTo>
                    <a:pt x="239287" y="249373"/>
                  </a:lnTo>
                  <a:lnTo>
                    <a:pt x="239287" y="290544"/>
                  </a:lnTo>
                  <a:lnTo>
                    <a:pt x="204886" y="290544"/>
                  </a:lnTo>
                  <a:close/>
                  <a:moveTo>
                    <a:pt x="102374" y="249373"/>
                  </a:moveTo>
                  <a:lnTo>
                    <a:pt x="136775" y="249373"/>
                  </a:lnTo>
                  <a:lnTo>
                    <a:pt x="136775" y="290544"/>
                  </a:lnTo>
                  <a:lnTo>
                    <a:pt x="102374" y="290544"/>
                  </a:lnTo>
                  <a:close/>
                  <a:moveTo>
                    <a:pt x="0" y="249373"/>
                  </a:moveTo>
                  <a:lnTo>
                    <a:pt x="34401" y="249373"/>
                  </a:lnTo>
                  <a:lnTo>
                    <a:pt x="34401" y="290544"/>
                  </a:lnTo>
                  <a:lnTo>
                    <a:pt x="0" y="290544"/>
                  </a:lnTo>
                  <a:close/>
                  <a:moveTo>
                    <a:pt x="17200" y="191761"/>
                  </a:moveTo>
                  <a:cubicBezTo>
                    <a:pt x="26661" y="191761"/>
                    <a:pt x="34401" y="199498"/>
                    <a:pt x="34401" y="208954"/>
                  </a:cubicBezTo>
                  <a:lnTo>
                    <a:pt x="34401" y="214971"/>
                  </a:lnTo>
                  <a:lnTo>
                    <a:pt x="0" y="214971"/>
                  </a:lnTo>
                  <a:lnTo>
                    <a:pt x="0" y="208954"/>
                  </a:lnTo>
                  <a:cubicBezTo>
                    <a:pt x="0" y="199498"/>
                    <a:pt x="7740" y="191761"/>
                    <a:pt x="17200" y="191761"/>
                  </a:cubicBezTo>
                  <a:close/>
                  <a:moveTo>
                    <a:pt x="204886" y="172834"/>
                  </a:moveTo>
                  <a:lnTo>
                    <a:pt x="239287" y="172834"/>
                  </a:lnTo>
                  <a:lnTo>
                    <a:pt x="239287" y="214972"/>
                  </a:lnTo>
                  <a:lnTo>
                    <a:pt x="204886" y="214972"/>
                  </a:lnTo>
                  <a:close/>
                  <a:moveTo>
                    <a:pt x="102374" y="172834"/>
                  </a:moveTo>
                  <a:lnTo>
                    <a:pt x="136775" y="172834"/>
                  </a:lnTo>
                  <a:lnTo>
                    <a:pt x="136775" y="214972"/>
                  </a:lnTo>
                  <a:lnTo>
                    <a:pt x="102374" y="214972"/>
                  </a:lnTo>
                  <a:close/>
                  <a:moveTo>
                    <a:pt x="222087" y="116052"/>
                  </a:moveTo>
                  <a:cubicBezTo>
                    <a:pt x="231547" y="116052"/>
                    <a:pt x="239287" y="123799"/>
                    <a:pt x="239287" y="133268"/>
                  </a:cubicBezTo>
                  <a:lnTo>
                    <a:pt x="239287" y="138433"/>
                  </a:lnTo>
                  <a:lnTo>
                    <a:pt x="204886" y="138433"/>
                  </a:lnTo>
                  <a:lnTo>
                    <a:pt x="204886" y="133268"/>
                  </a:lnTo>
                  <a:cubicBezTo>
                    <a:pt x="204886" y="123799"/>
                    <a:pt x="212626" y="116052"/>
                    <a:pt x="222087" y="116052"/>
                  </a:cubicBezTo>
                  <a:close/>
                  <a:moveTo>
                    <a:pt x="102374" y="96295"/>
                  </a:moveTo>
                  <a:lnTo>
                    <a:pt x="136775" y="96295"/>
                  </a:lnTo>
                  <a:lnTo>
                    <a:pt x="136775" y="138433"/>
                  </a:lnTo>
                  <a:lnTo>
                    <a:pt x="102374" y="138433"/>
                  </a:lnTo>
                  <a:close/>
                  <a:moveTo>
                    <a:pt x="119575" y="0"/>
                  </a:moveTo>
                  <a:cubicBezTo>
                    <a:pt x="129035" y="0"/>
                    <a:pt x="136775" y="7737"/>
                    <a:pt x="136775" y="17193"/>
                  </a:cubicBezTo>
                  <a:lnTo>
                    <a:pt x="136775" y="61894"/>
                  </a:lnTo>
                  <a:lnTo>
                    <a:pt x="102374" y="61894"/>
                  </a:lnTo>
                  <a:lnTo>
                    <a:pt x="102374" y="17193"/>
                  </a:lnTo>
                  <a:cubicBezTo>
                    <a:pt x="102374" y="7737"/>
                    <a:pt x="110114" y="0"/>
                    <a:pt x="11957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121920" tIns="60960" rIns="121920" bIns="60960" numCol="1" rtlCol="0" anchor="t" anchorCtr="0" compatLnSpc="1"/>
            <a:lstStyle/>
            <a:p>
              <a:endParaRPr lang="zh-CN" altLang="en-US" sz="2400"/>
            </a:p>
          </p:txBody>
        </p:sp>
      </p:grpSp>
      <p:sp>
        <p:nvSpPr>
          <p:cNvPr id="20" name="矩形 19"/>
          <p:cNvSpPr/>
          <p:nvPr/>
        </p:nvSpPr>
        <p:spPr>
          <a:xfrm>
            <a:off x="865308" y="1228695"/>
            <a:ext cx="1210568" cy="400105"/>
          </a:xfrm>
          <a:prstGeom prst="rect">
            <a:avLst/>
          </a:prstGeom>
        </p:spPr>
        <p:txBody>
          <a:bodyPr wrap="none" lIns="91430" tIns="45718" rIns="91430" bIns="45718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项目实施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5303912" y="452670"/>
          <a:ext cx="6048671" cy="574992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19110"/>
                <a:gridCol w="157524"/>
                <a:gridCol w="3772037"/>
              </a:tblGrid>
              <a:tr h="324485"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800" kern="100" dirty="0">
                          <a:solidFill>
                            <a:srgbClr val="848587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知识技能</a:t>
                      </a:r>
                      <a:endParaRPr lang="zh-CN" sz="1800" kern="100" dirty="0">
                        <a:solidFill>
                          <a:srgbClr val="848587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9525">
                      <a:solidFill>
                        <a:srgbClr val="848587"/>
                      </a:solidFill>
                      <a:prstDash val="sysDash"/>
                    </a:lnL>
                    <a:lnR w="9525">
                      <a:solidFill>
                        <a:srgbClr val="848587"/>
                      </a:solidFill>
                      <a:prstDash val="sysDash"/>
                    </a:lnR>
                    <a:lnT w="9525">
                      <a:solidFill>
                        <a:srgbClr val="848587"/>
                      </a:solidFill>
                      <a:prstDash val="sysDash"/>
                    </a:lnT>
                    <a:lnB w="28575">
                      <a:solidFill>
                        <a:srgbClr val="848587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hMerge="1">
                  <a:tcPr>
                    <a:lnT w="9525">
                      <a:solidFill>
                        <a:srgbClr val="848587"/>
                      </a:solidFill>
                      <a:prstDash val="sysDash"/>
                    </a:lnT>
                    <a:lnB w="28575">
                      <a:solidFill>
                        <a:srgbClr val="848587"/>
                      </a:solidFill>
                      <a:prstDash val="solid"/>
                    </a:lnB>
                  </a:tcPr>
                </a:tc>
                <a:tc hMerge="1">
                  <a:tcPr>
                    <a:lnR w="9525">
                      <a:solidFill>
                        <a:srgbClr val="848587"/>
                      </a:solidFill>
                      <a:prstDash val="sysDash"/>
                    </a:lnR>
                    <a:lnT w="9525">
                      <a:solidFill>
                        <a:srgbClr val="848587"/>
                      </a:solidFill>
                      <a:prstDash val="sysDash"/>
                    </a:lnT>
                    <a:lnB w="28575">
                      <a:solidFill>
                        <a:srgbClr val="848587"/>
                      </a:solidFill>
                      <a:prstDash val="solid"/>
                    </a:lnB>
                  </a:tcPr>
                </a:tc>
              </a:tr>
              <a:tr h="64907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600" b="0" kern="100" dirty="0">
                          <a:solidFill>
                            <a:srgbClr val="848587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输入</a:t>
                      </a:r>
                      <a:endParaRPr lang="zh-CN" sz="1600" b="0" kern="100" dirty="0">
                        <a:solidFill>
                          <a:srgbClr val="848587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 w="9525">
                      <a:solidFill>
                        <a:srgbClr val="848587"/>
                      </a:solidFill>
                      <a:prstDash val="sysDash"/>
                    </a:lnL>
                    <a:lnR w="9525">
                      <a:solidFill>
                        <a:srgbClr val="848587"/>
                      </a:solidFill>
                      <a:prstDash val="sysDash"/>
                    </a:lnR>
                    <a:lnT w="28575">
                      <a:solidFill>
                        <a:srgbClr val="848587"/>
                      </a:solidFill>
                      <a:prstDash val="solid"/>
                    </a:lnT>
                    <a:lnB w="9525">
                      <a:solidFill>
                        <a:srgbClr val="848587"/>
                      </a:solidFill>
                      <a:prstDash val="sysDash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solidFill>
                            <a:srgbClr val="848587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 </a:t>
                      </a:r>
                      <a:endParaRPr lang="zh-CN" sz="1600" kern="100" dirty="0">
                        <a:solidFill>
                          <a:srgbClr val="848587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solidFill>
                            <a:srgbClr val="848587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 </a:t>
                      </a:r>
                      <a:endParaRPr lang="en-US" sz="1600" kern="100" dirty="0">
                        <a:solidFill>
                          <a:srgbClr val="848587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9525">
                      <a:solidFill>
                        <a:srgbClr val="848587"/>
                      </a:solidFill>
                      <a:prstDash val="sysDash"/>
                    </a:lnL>
                    <a:lnR w="9525">
                      <a:solidFill>
                        <a:srgbClr val="848587"/>
                      </a:solidFill>
                      <a:prstDash val="sysDash"/>
                    </a:lnR>
                    <a:lnT w="28575">
                      <a:solidFill>
                        <a:srgbClr val="848587"/>
                      </a:solidFill>
                      <a:prstDash val="solid"/>
                    </a:lnT>
                    <a:lnB w="9525">
                      <a:solidFill>
                        <a:srgbClr val="848587"/>
                      </a:solidFill>
                      <a:prstDash val="sysDash"/>
                    </a:lnB>
                    <a:solidFill>
                      <a:srgbClr val="FFFFFF"/>
                    </a:solidFill>
                  </a:tcPr>
                </a:tc>
                <a:tc hMerge="1">
                  <a:tcPr>
                    <a:lnR w="9525">
                      <a:solidFill>
                        <a:srgbClr val="848587"/>
                      </a:solidFill>
                      <a:prstDash val="sysDash"/>
                    </a:lnR>
                    <a:lnT w="28575">
                      <a:solidFill>
                        <a:srgbClr val="848587"/>
                      </a:solidFill>
                      <a:prstDash val="solid"/>
                    </a:lnT>
                    <a:lnB w="9525">
                      <a:solidFill>
                        <a:srgbClr val="848587"/>
                      </a:solidFill>
                      <a:prstDash val="sysDash"/>
                    </a:lnB>
                  </a:tcPr>
                </a:tc>
              </a:tr>
              <a:tr h="48768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600" b="0" kern="100" dirty="0">
                          <a:solidFill>
                            <a:srgbClr val="848587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输出</a:t>
                      </a:r>
                      <a:endParaRPr lang="zh-CN" sz="1600" b="0" kern="100" dirty="0">
                        <a:solidFill>
                          <a:srgbClr val="848587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 w="9525">
                      <a:solidFill>
                        <a:srgbClr val="848587"/>
                      </a:solidFill>
                      <a:prstDash val="sysDash"/>
                    </a:lnL>
                    <a:lnR w="9525">
                      <a:solidFill>
                        <a:srgbClr val="848587"/>
                      </a:solidFill>
                      <a:prstDash val="sysDash"/>
                    </a:lnR>
                    <a:lnT w="9525">
                      <a:solidFill>
                        <a:srgbClr val="848587"/>
                      </a:solidFill>
                      <a:prstDash val="sysDash"/>
                    </a:lnT>
                    <a:lnB w="28575">
                      <a:solidFill>
                        <a:srgbClr val="848587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solidFill>
                            <a:srgbClr val="848587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 </a:t>
                      </a:r>
                      <a:endParaRPr lang="zh-CN" sz="1600" kern="100" dirty="0">
                        <a:solidFill>
                          <a:srgbClr val="848587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solidFill>
                            <a:srgbClr val="848587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 </a:t>
                      </a:r>
                      <a:endParaRPr lang="en-US" sz="1600" kern="100" dirty="0">
                        <a:solidFill>
                          <a:srgbClr val="848587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9525">
                      <a:solidFill>
                        <a:srgbClr val="848587"/>
                      </a:solidFill>
                      <a:prstDash val="sysDash"/>
                    </a:lnL>
                    <a:lnR w="9525">
                      <a:solidFill>
                        <a:srgbClr val="848587"/>
                      </a:solidFill>
                      <a:prstDash val="sysDash"/>
                    </a:lnR>
                    <a:lnT w="9525">
                      <a:solidFill>
                        <a:srgbClr val="848587"/>
                      </a:solidFill>
                      <a:prstDash val="sysDash"/>
                    </a:lnT>
                    <a:lnB w="28575">
                      <a:solidFill>
                        <a:srgbClr val="848587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hMerge="1">
                  <a:tcPr>
                    <a:lnR w="9525">
                      <a:solidFill>
                        <a:srgbClr val="848587"/>
                      </a:solidFill>
                      <a:prstDash val="sysDash"/>
                    </a:lnR>
                    <a:lnT w="9525">
                      <a:solidFill>
                        <a:srgbClr val="848587"/>
                      </a:solidFill>
                      <a:prstDash val="sysDash"/>
                    </a:lnT>
                    <a:lnB w="28575">
                      <a:solidFill>
                        <a:srgbClr val="848587"/>
                      </a:solidFill>
                      <a:prstDash val="solid"/>
                    </a:lnB>
                  </a:tcPr>
                </a:tc>
              </a:tr>
              <a:tr h="46926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600" b="0" kern="100" dirty="0">
                          <a:solidFill>
                            <a:srgbClr val="40404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顺序结构</a:t>
                      </a:r>
                      <a:endParaRPr lang="zh-CN" sz="1600" b="0" kern="100" dirty="0">
                        <a:solidFill>
                          <a:srgbClr val="40404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 w="9525">
                      <a:solidFill>
                        <a:srgbClr val="848587"/>
                      </a:solidFill>
                      <a:prstDash val="sysDash"/>
                    </a:lnL>
                    <a:lnR w="9525">
                      <a:solidFill>
                        <a:srgbClr val="848587"/>
                      </a:solidFill>
                      <a:prstDash val="sysDash"/>
                    </a:lnR>
                    <a:lnT w="28575">
                      <a:solidFill>
                        <a:srgbClr val="848587"/>
                      </a:solidFill>
                      <a:prstDash val="solid"/>
                    </a:lnT>
                    <a:lnB w="9525">
                      <a:solidFill>
                        <a:srgbClr val="848587"/>
                      </a:solidFill>
                      <a:prstDash val="sysDash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solidFill>
                            <a:srgbClr val="40404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 </a:t>
                      </a:r>
                      <a:endParaRPr lang="zh-CN" sz="1600" kern="100" dirty="0">
                        <a:solidFill>
                          <a:srgbClr val="40404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solidFill>
                            <a:srgbClr val="40404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 </a:t>
                      </a:r>
                      <a:endParaRPr lang="en-US" sz="1600" kern="100" dirty="0">
                        <a:solidFill>
                          <a:srgbClr val="40404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9525">
                      <a:solidFill>
                        <a:srgbClr val="848587"/>
                      </a:solidFill>
                      <a:prstDash val="sysDash"/>
                    </a:lnL>
                    <a:lnR w="9525">
                      <a:solidFill>
                        <a:srgbClr val="848587"/>
                      </a:solidFill>
                      <a:prstDash val="sysDash"/>
                    </a:lnR>
                    <a:lnT w="28575">
                      <a:solidFill>
                        <a:srgbClr val="848587"/>
                      </a:solidFill>
                      <a:prstDash val="solid"/>
                    </a:lnT>
                    <a:lnB w="9525">
                      <a:solidFill>
                        <a:srgbClr val="848587"/>
                      </a:solidFill>
                      <a:prstDash val="sysDash"/>
                    </a:lnB>
                    <a:solidFill>
                      <a:srgbClr val="FFFFFF"/>
                    </a:solidFill>
                  </a:tcPr>
                </a:tc>
                <a:tc hMerge="1">
                  <a:tcPr>
                    <a:lnR w="9525">
                      <a:solidFill>
                        <a:srgbClr val="848587"/>
                      </a:solidFill>
                      <a:prstDash val="sysDash"/>
                    </a:lnR>
                    <a:lnT w="28575">
                      <a:solidFill>
                        <a:srgbClr val="848587"/>
                      </a:solidFill>
                      <a:prstDash val="solid"/>
                    </a:lnT>
                    <a:lnB w="9525">
                      <a:solidFill>
                        <a:srgbClr val="848587"/>
                      </a:solidFill>
                      <a:prstDash val="sysDash"/>
                    </a:lnB>
                  </a:tcPr>
                </a:tc>
              </a:tr>
              <a:tr h="324537"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800" kern="100" dirty="0">
                          <a:solidFill>
                            <a:srgbClr val="40404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小组项目成果</a:t>
                      </a:r>
                      <a:endParaRPr lang="zh-CN" sz="1800" kern="100" dirty="0">
                        <a:solidFill>
                          <a:srgbClr val="40404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9525">
                      <a:solidFill>
                        <a:srgbClr val="848587"/>
                      </a:solidFill>
                      <a:prstDash val="sysDash"/>
                    </a:lnL>
                    <a:lnR w="9525">
                      <a:solidFill>
                        <a:srgbClr val="848587"/>
                      </a:solidFill>
                      <a:prstDash val="sysDash"/>
                    </a:lnR>
                    <a:lnT w="9525">
                      <a:solidFill>
                        <a:srgbClr val="848587"/>
                      </a:solidFill>
                      <a:prstDash val="sysDash"/>
                    </a:lnT>
                    <a:lnB w="9525">
                      <a:solidFill>
                        <a:srgbClr val="848587"/>
                      </a:solidFill>
                      <a:prstDash val="sysDash"/>
                    </a:lnB>
                    <a:solidFill>
                      <a:srgbClr val="FFFFFF"/>
                    </a:solidFill>
                  </a:tcPr>
                </a:tc>
                <a:tc hMerge="1">
                  <a:tcPr>
                    <a:lnT w="9525">
                      <a:solidFill>
                        <a:srgbClr val="848587"/>
                      </a:solidFill>
                      <a:prstDash val="sysDash"/>
                    </a:lnT>
                    <a:lnB w="9525">
                      <a:solidFill>
                        <a:srgbClr val="848587"/>
                      </a:solidFill>
                      <a:prstDash val="sysDash"/>
                    </a:lnB>
                  </a:tcPr>
                </a:tc>
                <a:tc hMerge="1">
                  <a:tcPr>
                    <a:lnR w="9525">
                      <a:solidFill>
                        <a:srgbClr val="848587"/>
                      </a:solidFill>
                      <a:prstDash val="sysDash"/>
                    </a:lnR>
                    <a:lnT w="9525">
                      <a:solidFill>
                        <a:srgbClr val="848587"/>
                      </a:solidFill>
                      <a:prstDash val="sysDash"/>
                    </a:lnT>
                    <a:lnB w="9525">
                      <a:solidFill>
                        <a:srgbClr val="848587"/>
                      </a:solidFill>
                      <a:prstDash val="sysDash"/>
                    </a:lnB>
                  </a:tcPr>
                </a:tc>
              </a:tr>
              <a:tr h="973611">
                <a:tc gridSpan="3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1600" b="0" kern="100" dirty="0">
                          <a:solidFill>
                            <a:srgbClr val="40404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分析问题：</a:t>
                      </a:r>
                      <a:endParaRPr lang="zh-CN" sz="1600" b="0" kern="100" dirty="0">
                        <a:solidFill>
                          <a:srgbClr val="40404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b="0" kern="100" dirty="0">
                          <a:solidFill>
                            <a:srgbClr val="40404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 </a:t>
                      </a:r>
                      <a:endParaRPr lang="zh-CN" sz="1600" b="0" kern="100" dirty="0">
                        <a:solidFill>
                          <a:srgbClr val="40404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b="0" kern="100" dirty="0">
                          <a:solidFill>
                            <a:srgbClr val="40404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 </a:t>
                      </a:r>
                      <a:endParaRPr lang="en-US" sz="1600" b="0" kern="100" dirty="0">
                        <a:solidFill>
                          <a:srgbClr val="40404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68580" marR="68580" marT="0" marB="0">
                    <a:lnL w="9525">
                      <a:solidFill>
                        <a:srgbClr val="848587"/>
                      </a:solidFill>
                      <a:prstDash val="sysDash"/>
                    </a:lnL>
                    <a:lnR w="9525">
                      <a:solidFill>
                        <a:srgbClr val="848587"/>
                      </a:solidFill>
                      <a:prstDash val="sysDash"/>
                    </a:lnR>
                    <a:lnT w="9525">
                      <a:solidFill>
                        <a:srgbClr val="848587"/>
                      </a:solidFill>
                      <a:prstDash val="sysDash"/>
                    </a:lnT>
                    <a:lnB w="9525">
                      <a:solidFill>
                        <a:srgbClr val="848587"/>
                      </a:solidFill>
                      <a:prstDash val="sysDash"/>
                    </a:lnB>
                    <a:solidFill>
                      <a:srgbClr val="FFFFFF"/>
                    </a:solidFill>
                  </a:tcPr>
                </a:tc>
                <a:tc hMerge="1">
                  <a:tcPr>
                    <a:lnT w="9525">
                      <a:solidFill>
                        <a:srgbClr val="848587"/>
                      </a:solidFill>
                      <a:prstDash val="sysDash"/>
                    </a:lnT>
                    <a:lnB w="9525">
                      <a:solidFill>
                        <a:srgbClr val="848587"/>
                      </a:solidFill>
                      <a:prstDash val="sysDash"/>
                    </a:lnB>
                  </a:tcPr>
                </a:tc>
                <a:tc hMerge="1">
                  <a:tcPr>
                    <a:lnR w="9525">
                      <a:solidFill>
                        <a:srgbClr val="848587"/>
                      </a:solidFill>
                      <a:prstDash val="sysDash"/>
                    </a:lnR>
                    <a:lnT w="9525">
                      <a:solidFill>
                        <a:srgbClr val="848587"/>
                      </a:solidFill>
                      <a:prstDash val="sysDash"/>
                    </a:lnT>
                    <a:lnB w="9525">
                      <a:solidFill>
                        <a:srgbClr val="848587"/>
                      </a:solidFill>
                      <a:prstDash val="sysDash"/>
                    </a:lnB>
                  </a:tcPr>
                </a:tc>
              </a:tr>
              <a:tr h="973611">
                <a:tc gridSpan="3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1600" b="0" kern="100" dirty="0">
                          <a:solidFill>
                            <a:srgbClr val="40404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设计算法：</a:t>
                      </a:r>
                      <a:endParaRPr lang="zh-CN" sz="1600" b="0" kern="100" dirty="0">
                        <a:solidFill>
                          <a:srgbClr val="40404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b="0" kern="100" dirty="0">
                          <a:solidFill>
                            <a:srgbClr val="40404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 </a:t>
                      </a:r>
                      <a:endParaRPr lang="zh-CN" sz="1600" b="0" kern="100" dirty="0">
                        <a:solidFill>
                          <a:srgbClr val="40404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b="0" kern="100" dirty="0">
                          <a:solidFill>
                            <a:srgbClr val="40404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 </a:t>
                      </a:r>
                      <a:endParaRPr lang="en-US" sz="1600" b="0" kern="100" dirty="0">
                        <a:solidFill>
                          <a:srgbClr val="40404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68580" marR="68580" marT="0" marB="0">
                    <a:lnL w="9525">
                      <a:solidFill>
                        <a:srgbClr val="848587"/>
                      </a:solidFill>
                      <a:prstDash val="sysDash"/>
                    </a:lnL>
                    <a:lnR w="9525">
                      <a:solidFill>
                        <a:srgbClr val="848587"/>
                      </a:solidFill>
                      <a:prstDash val="sysDash"/>
                    </a:lnR>
                    <a:lnT w="9525">
                      <a:solidFill>
                        <a:srgbClr val="848587"/>
                      </a:solidFill>
                      <a:prstDash val="sysDash"/>
                    </a:lnT>
                    <a:lnB w="9525">
                      <a:solidFill>
                        <a:srgbClr val="848587"/>
                      </a:solidFill>
                      <a:prstDash val="sysDash"/>
                    </a:lnB>
                    <a:solidFill>
                      <a:srgbClr val="FFFFFF"/>
                    </a:solidFill>
                  </a:tcPr>
                </a:tc>
                <a:tc hMerge="1">
                  <a:tcPr>
                    <a:lnT w="9525">
                      <a:solidFill>
                        <a:srgbClr val="848587"/>
                      </a:solidFill>
                      <a:prstDash val="sysDash"/>
                    </a:lnT>
                    <a:lnB w="9525">
                      <a:solidFill>
                        <a:srgbClr val="848587"/>
                      </a:solidFill>
                      <a:prstDash val="sysDash"/>
                    </a:lnB>
                  </a:tcPr>
                </a:tc>
                <a:tc hMerge="1">
                  <a:tcPr>
                    <a:lnR w="9525">
                      <a:solidFill>
                        <a:srgbClr val="848587"/>
                      </a:solidFill>
                      <a:prstDash val="sysDash"/>
                    </a:lnR>
                    <a:lnT w="9525">
                      <a:solidFill>
                        <a:srgbClr val="848587"/>
                      </a:solidFill>
                      <a:prstDash val="sysDash"/>
                    </a:lnT>
                    <a:lnB w="9525">
                      <a:solidFill>
                        <a:srgbClr val="848587"/>
                      </a:solidFill>
                      <a:prstDash val="sysDash"/>
                    </a:lnB>
                  </a:tcPr>
                </a:tc>
              </a:tr>
              <a:tr h="1529155"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1600" b="0" kern="100" dirty="0">
                          <a:solidFill>
                            <a:srgbClr val="40404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编写代码：</a:t>
                      </a:r>
                      <a:endParaRPr lang="zh-CN" sz="1600" b="0" kern="100" dirty="0">
                        <a:solidFill>
                          <a:srgbClr val="40404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0" kern="100" dirty="0">
                          <a:solidFill>
                            <a:srgbClr val="40404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 </a:t>
                      </a:r>
                      <a:endParaRPr lang="zh-CN" sz="1600" b="0" kern="100" dirty="0">
                        <a:solidFill>
                          <a:srgbClr val="40404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0" kern="100" dirty="0">
                          <a:solidFill>
                            <a:srgbClr val="40404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 </a:t>
                      </a:r>
                      <a:endParaRPr lang="zh-CN" sz="1600" b="0" kern="100" dirty="0">
                        <a:solidFill>
                          <a:srgbClr val="40404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0" kern="100" dirty="0">
                          <a:solidFill>
                            <a:srgbClr val="40404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 </a:t>
                      </a:r>
                      <a:endParaRPr lang="en-US" sz="1600" b="0" kern="100" dirty="0">
                        <a:solidFill>
                          <a:srgbClr val="40404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68580" marR="68580" marT="0" marB="0">
                    <a:lnL w="9525">
                      <a:solidFill>
                        <a:srgbClr val="848587"/>
                      </a:solidFill>
                      <a:prstDash val="sysDash"/>
                    </a:lnL>
                    <a:lnR w="9525">
                      <a:solidFill>
                        <a:srgbClr val="848587"/>
                      </a:solidFill>
                      <a:prstDash val="sysDash"/>
                    </a:lnR>
                    <a:lnT w="9525">
                      <a:solidFill>
                        <a:srgbClr val="848587"/>
                      </a:solidFill>
                      <a:prstDash val="sysDash"/>
                    </a:lnT>
                    <a:lnB w="28575">
                      <a:solidFill>
                        <a:srgbClr val="848587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hMerge="1">
                  <a:tcPr>
                    <a:lnR w="9525">
                      <a:solidFill>
                        <a:srgbClr val="848587"/>
                      </a:solidFill>
                      <a:prstDash val="sysDash"/>
                    </a:lnR>
                    <a:lnT w="9525">
                      <a:solidFill>
                        <a:srgbClr val="848587"/>
                      </a:solidFill>
                      <a:prstDash val="sysDash"/>
                    </a:lnT>
                    <a:lnB w="28575">
                      <a:solidFill>
                        <a:srgbClr val="848587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600" kern="100" dirty="0">
                          <a:solidFill>
                            <a:srgbClr val="40404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调试运行（截图）：</a:t>
                      </a:r>
                      <a:endParaRPr lang="zh-CN" sz="1600" kern="100" dirty="0">
                        <a:solidFill>
                          <a:srgbClr val="40404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9525">
                      <a:solidFill>
                        <a:srgbClr val="848587"/>
                      </a:solidFill>
                      <a:prstDash val="sysDash"/>
                    </a:lnL>
                    <a:lnR w="9525">
                      <a:solidFill>
                        <a:srgbClr val="848587"/>
                      </a:solidFill>
                      <a:prstDash val="sysDash"/>
                    </a:lnR>
                    <a:lnT w="9525">
                      <a:solidFill>
                        <a:srgbClr val="848587"/>
                      </a:solidFill>
                      <a:prstDash val="sysDash"/>
                    </a:lnT>
                    <a:lnB w="28575">
                      <a:solidFill>
                        <a:srgbClr val="848587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  <p:bldLst>
      <p:bldP spid="32" grpId="0" bldLvl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 flipH="1">
            <a:off x="10043981" y="-1043044"/>
            <a:ext cx="2148019" cy="2981919"/>
            <a:chOff x="80666" y="2499742"/>
            <a:chExt cx="1611014" cy="2236439"/>
          </a:xfrm>
        </p:grpSpPr>
        <p:sp>
          <p:nvSpPr>
            <p:cNvPr id="29" name="等腰三角形 28"/>
            <p:cNvSpPr/>
            <p:nvPr/>
          </p:nvSpPr>
          <p:spPr>
            <a:xfrm rot="5400000">
              <a:off x="-80243" y="2660651"/>
              <a:ext cx="1932831" cy="1611014"/>
            </a:xfrm>
            <a:prstGeom prst="triangle">
              <a:avLst/>
            </a:prstGeom>
            <a:solidFill>
              <a:schemeClr val="bg1">
                <a:lumMod val="95000"/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31" name="等腰三角形 30"/>
            <p:cNvSpPr/>
            <p:nvPr/>
          </p:nvSpPr>
          <p:spPr>
            <a:xfrm rot="5400000">
              <a:off x="-80243" y="2964259"/>
              <a:ext cx="1932831" cy="1611014"/>
            </a:xfrm>
            <a:prstGeom prst="triangle">
              <a:avLst/>
            </a:prstGeom>
            <a:noFill/>
            <a:ln w="76200">
              <a:solidFill>
                <a:schemeClr val="bg1">
                  <a:lumMod val="95000"/>
                </a:schemeClr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sp>
        <p:nvSpPr>
          <p:cNvPr id="3" name="矩形 2"/>
          <p:cNvSpPr/>
          <p:nvPr/>
        </p:nvSpPr>
        <p:spPr>
          <a:xfrm>
            <a:off x="2280588" y="2733322"/>
            <a:ext cx="7293610" cy="705485"/>
          </a:xfrm>
          <a:prstGeom prst="rect">
            <a:avLst/>
          </a:prstGeom>
        </p:spPr>
        <p:txBody>
          <a:bodyPr wrap="none" lIns="91430" tIns="45718" rIns="91430" bIns="45718">
            <a:spAutoFit/>
          </a:bodyPr>
          <a:lstStyle/>
          <a:p>
            <a:r>
              <a:rPr lang="zh-CN" altLang="en-US" sz="4000" b="1" dirty="0" smtClean="0">
                <a:solidFill>
                  <a:schemeClr val="accent3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运用选择结构描述问题求解过程</a:t>
            </a:r>
            <a:endParaRPr lang="zh-CN" altLang="en-US" sz="4000" b="1" dirty="0">
              <a:solidFill>
                <a:schemeClr val="accent3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37" name="直接连接符 36"/>
          <p:cNvCxnSpPr/>
          <p:nvPr/>
        </p:nvCxnSpPr>
        <p:spPr>
          <a:xfrm>
            <a:off x="1271464" y="3501008"/>
            <a:ext cx="9937104" cy="0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-48260" y="104987"/>
            <a:ext cx="2519680" cy="443653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defPPr>
              <a:defRPr lang="zh-CN"/>
            </a:defPPr>
            <a:lvl1pPr defTabSz="914400">
              <a:lnSpc>
                <a:spcPct val="90000"/>
              </a:lnSpc>
              <a:spcBef>
                <a:spcPct val="0"/>
              </a:spcBef>
              <a:buNone/>
              <a:defRPr sz="44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zh-CN" altLang="en-US" sz="1335" b="1" spc="200" dirty="0" smtClean="0">
                <a:solidFill>
                  <a:schemeClr val="bg1">
                    <a:lumMod val="75000"/>
                  </a:schemeClr>
                </a:solidFill>
              </a:rPr>
              <a:t>第四章  程序设计基础</a:t>
            </a:r>
            <a:endParaRPr lang="zh-CN" altLang="en-US" sz="1335" b="1" spc="2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9" name="直接连接符 48"/>
          <p:cNvCxnSpPr/>
          <p:nvPr/>
        </p:nvCxnSpPr>
        <p:spPr>
          <a:xfrm>
            <a:off x="0" y="153459"/>
            <a:ext cx="2398912" cy="0"/>
          </a:xfrm>
          <a:prstGeom prst="line">
            <a:avLst/>
          </a:prstGeom>
          <a:ln w="1905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接连接符 57"/>
          <p:cNvCxnSpPr/>
          <p:nvPr/>
        </p:nvCxnSpPr>
        <p:spPr>
          <a:xfrm>
            <a:off x="2398912" y="153460"/>
            <a:ext cx="184185" cy="192021"/>
          </a:xfrm>
          <a:prstGeom prst="line">
            <a:avLst/>
          </a:prstGeom>
          <a:ln w="1905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接连接符 58"/>
          <p:cNvCxnSpPr/>
          <p:nvPr/>
        </p:nvCxnSpPr>
        <p:spPr>
          <a:xfrm>
            <a:off x="2554439" y="345481"/>
            <a:ext cx="1804179" cy="11177"/>
          </a:xfrm>
          <a:prstGeom prst="line">
            <a:avLst/>
          </a:prstGeom>
          <a:ln w="1905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接连接符 59"/>
          <p:cNvCxnSpPr/>
          <p:nvPr/>
        </p:nvCxnSpPr>
        <p:spPr>
          <a:xfrm>
            <a:off x="4358617" y="356660"/>
            <a:ext cx="184185" cy="192021"/>
          </a:xfrm>
          <a:prstGeom prst="line">
            <a:avLst/>
          </a:prstGeom>
          <a:ln w="1905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0" y="294644"/>
            <a:ext cx="3271776" cy="443653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defPPr>
              <a:defRPr lang="zh-CN"/>
            </a:defPPr>
            <a:lvl1pPr defTabSz="914400">
              <a:lnSpc>
                <a:spcPct val="90000"/>
              </a:lnSpc>
              <a:spcBef>
                <a:spcPct val="0"/>
              </a:spcBef>
              <a:buNone/>
              <a:defRPr sz="44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zh-CN" altLang="en-US" sz="1335" b="1" spc="150" dirty="0">
                <a:solidFill>
                  <a:schemeClr val="bg1">
                    <a:lumMod val="75000"/>
                  </a:schemeClr>
                </a:solidFill>
              </a:rPr>
              <a:t>第四章  程序设计基础</a:t>
            </a:r>
            <a:endParaRPr lang="zh-CN" altLang="en-US" sz="1335" b="1" spc="15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600057" y="181105"/>
            <a:ext cx="5280587" cy="443384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defPPr>
              <a:defRPr lang="zh-CN"/>
            </a:defPPr>
            <a:lvl1pPr algn="ctr" defTabSz="914400">
              <a:lnSpc>
                <a:spcPct val="100000"/>
              </a:lnSpc>
              <a:spcBef>
                <a:spcPct val="0"/>
              </a:spcBef>
              <a:buNone/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r>
              <a:rPr lang="zh-CN" altLang="en-US" sz="1335" spc="150" dirty="0">
                <a:solidFill>
                  <a:schemeClr val="bg1">
                    <a:lumMod val="75000"/>
                  </a:schemeClr>
                </a:solidFill>
              </a:rPr>
              <a:t>项目范例</a:t>
            </a:r>
            <a:r>
              <a:rPr lang="en-US" altLang="zh-CN" sz="1335" spc="150" dirty="0">
                <a:solidFill>
                  <a:schemeClr val="bg1">
                    <a:lumMod val="75000"/>
                  </a:schemeClr>
                </a:solidFill>
              </a:rPr>
              <a:t>-设计购买纪念品的最佳方案</a:t>
            </a:r>
            <a:endParaRPr lang="zh-CN" altLang="en-US" sz="1335" spc="150" dirty="0">
              <a:solidFill>
                <a:schemeClr val="bg1">
                  <a:lumMod val="75000"/>
                </a:schemeClr>
              </a:solidFill>
            </a:endParaRPr>
          </a:p>
        </p:txBody>
      </p:sp>
      <p:cxnSp>
        <p:nvCxnSpPr>
          <p:cNvPr id="21" name="直接连接符 20"/>
          <p:cNvCxnSpPr/>
          <p:nvPr/>
        </p:nvCxnSpPr>
        <p:spPr>
          <a:xfrm>
            <a:off x="4542804" y="548680"/>
            <a:ext cx="7649197" cy="0"/>
          </a:xfrm>
          <a:prstGeom prst="line">
            <a:avLst/>
          </a:prstGeom>
          <a:ln w="1905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组合 3"/>
          <p:cNvGrpSpPr/>
          <p:nvPr/>
        </p:nvGrpSpPr>
        <p:grpSpPr>
          <a:xfrm>
            <a:off x="785707" y="754380"/>
            <a:ext cx="10942320" cy="5583976"/>
            <a:chOff x="928" y="891"/>
            <a:chExt cx="12924" cy="6595"/>
          </a:xfrm>
        </p:grpSpPr>
        <p:grpSp>
          <p:nvGrpSpPr>
            <p:cNvPr id="5" name="组合 4"/>
            <p:cNvGrpSpPr/>
            <p:nvPr/>
          </p:nvGrpSpPr>
          <p:grpSpPr>
            <a:xfrm>
              <a:off x="928" y="891"/>
              <a:ext cx="12924" cy="6595"/>
              <a:chOff x="589557" y="565657"/>
              <a:chExt cx="8206435" cy="4187956"/>
            </a:xfrm>
          </p:grpSpPr>
          <p:sp>
            <p:nvSpPr>
              <p:cNvPr id="15" name="文本框 20"/>
              <p:cNvSpPr txBox="1"/>
              <p:nvPr/>
            </p:nvSpPr>
            <p:spPr>
              <a:xfrm>
                <a:off x="589557" y="1131590"/>
                <a:ext cx="7964887" cy="622455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2000" spc="75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根据项目主题，在小组中组织讨论，利用思维导图工具，制订项目范例的学习规划，如图</a:t>
                </a:r>
                <a:r>
                  <a:rPr lang="en-US" altLang="zh-CN" sz="2000" spc="75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4-2</a:t>
                </a:r>
                <a:r>
                  <a:rPr lang="zh-CN" altLang="en-US" sz="2000" spc="75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所示。</a:t>
                </a:r>
                <a:endParaRPr lang="zh-CN" altLang="en-US" sz="2000" spc="75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grpSp>
            <p:nvGrpSpPr>
              <p:cNvPr id="16" name="组合 15"/>
              <p:cNvGrpSpPr/>
              <p:nvPr/>
            </p:nvGrpSpPr>
            <p:grpSpPr>
              <a:xfrm>
                <a:off x="1609514" y="2009043"/>
                <a:ext cx="5924973" cy="2290900"/>
                <a:chOff x="754577" y="1683742"/>
                <a:chExt cx="7830268" cy="3055014"/>
              </a:xfrm>
            </p:grpSpPr>
            <p:sp>
              <p:nvSpPr>
                <p:cNvPr id="17" name="矩形: 圆角 16"/>
                <p:cNvSpPr/>
                <p:nvPr/>
              </p:nvSpPr>
              <p:spPr>
                <a:xfrm>
                  <a:off x="2387841" y="1683742"/>
                  <a:ext cx="3528392" cy="360040"/>
                </a:xfrm>
                <a:prstGeom prst="roundRect">
                  <a:avLst/>
                </a:prstGeom>
                <a:solidFill>
                  <a:schemeClr val="accent3">
                    <a:lumMod val="40000"/>
                    <a:lumOff val="60000"/>
                  </a:schemeClr>
                </a:solidFill>
                <a:ln w="12700">
                  <a:solidFill>
                    <a:schemeClr val="accent3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zh-CN" altLang="en-US" sz="1065" dirty="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设计购买纪念品的最佳方案</a:t>
                  </a:r>
                  <a:endParaRPr lang="zh-CN" altLang="en-US" sz="1065" dirty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18" name="矩形: 圆角 17"/>
                <p:cNvSpPr/>
                <p:nvPr/>
              </p:nvSpPr>
              <p:spPr>
                <a:xfrm>
                  <a:off x="1143125" y="2259566"/>
                  <a:ext cx="2208767" cy="331099"/>
                </a:xfrm>
                <a:prstGeom prst="roundRect">
                  <a:avLst/>
                </a:prstGeom>
                <a:ln w="12700">
                  <a:solidFill>
                    <a:schemeClr val="accent3">
                      <a:lumMod val="75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zh-CN" altLang="en-US" sz="1065" dirty="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了解实现算法的程序设计语言</a:t>
                  </a:r>
                  <a:endParaRPr lang="zh-CN" altLang="en-US" sz="1065" dirty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23" name="矩形: 圆角 22"/>
                <p:cNvSpPr/>
                <p:nvPr/>
              </p:nvSpPr>
              <p:spPr>
                <a:xfrm>
                  <a:off x="4875035" y="2259566"/>
                  <a:ext cx="2991738" cy="331946"/>
                </a:xfrm>
                <a:prstGeom prst="roundRect">
                  <a:avLst/>
                </a:prstGeom>
                <a:ln w="12700">
                  <a:solidFill>
                    <a:schemeClr val="accent3">
                      <a:lumMod val="75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zh-CN" altLang="en-US" sz="1065" dirty="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运用程序控制结构设计购买纪念品的最佳方案</a:t>
                  </a:r>
                  <a:endParaRPr lang="zh-CN" altLang="en-US" sz="1065" dirty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cxnSp>
              <p:nvCxnSpPr>
                <p:cNvPr id="29" name="直接箭头连接符 28"/>
                <p:cNvCxnSpPr/>
                <p:nvPr/>
              </p:nvCxnSpPr>
              <p:spPr>
                <a:xfrm>
                  <a:off x="2018265" y="2128326"/>
                  <a:ext cx="0" cy="130853"/>
                </a:xfrm>
                <a:prstGeom prst="straightConnector1">
                  <a:avLst/>
                </a:prstGeom>
                <a:ln w="12700">
                  <a:solidFill>
                    <a:schemeClr val="accent3">
                      <a:lumMod val="75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直接箭头连接符 30"/>
                <p:cNvCxnSpPr/>
                <p:nvPr/>
              </p:nvCxnSpPr>
              <p:spPr>
                <a:xfrm>
                  <a:off x="6321400" y="2120090"/>
                  <a:ext cx="0" cy="130853"/>
                </a:xfrm>
                <a:prstGeom prst="straightConnector1">
                  <a:avLst/>
                </a:prstGeom>
                <a:ln w="12700">
                  <a:solidFill>
                    <a:schemeClr val="accent3">
                      <a:lumMod val="75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直接连接符 31"/>
                <p:cNvCxnSpPr/>
                <p:nvPr/>
              </p:nvCxnSpPr>
              <p:spPr>
                <a:xfrm flipV="1">
                  <a:off x="2010620" y="2120090"/>
                  <a:ext cx="4310780" cy="8236"/>
                </a:xfrm>
                <a:prstGeom prst="line">
                  <a:avLst/>
                </a:prstGeom>
                <a:ln w="12700">
                  <a:solidFill>
                    <a:schemeClr val="accent3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3" name="左大括号 32"/>
                <p:cNvSpPr/>
                <p:nvPr/>
              </p:nvSpPr>
              <p:spPr>
                <a:xfrm rot="16200000">
                  <a:off x="4066284" y="63128"/>
                  <a:ext cx="219346" cy="5256584"/>
                </a:xfrm>
                <a:prstGeom prst="leftBrace">
                  <a:avLst>
                    <a:gd name="adj1" fmla="val 8333"/>
                    <a:gd name="adj2" fmla="val 50000"/>
                  </a:avLst>
                </a:prstGeom>
                <a:ln w="12700">
                  <a:solidFill>
                    <a:schemeClr val="accent3">
                      <a:lumMod val="75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065"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34" name="矩形: 圆角 33"/>
                <p:cNvSpPr/>
                <p:nvPr/>
              </p:nvSpPr>
              <p:spPr>
                <a:xfrm>
                  <a:off x="3815917" y="2796500"/>
                  <a:ext cx="720080" cy="281682"/>
                </a:xfrm>
                <a:prstGeom prst="roundRect">
                  <a:avLst/>
                </a:prstGeom>
                <a:ln w="12700">
                  <a:solidFill>
                    <a:schemeClr val="accent3">
                      <a:lumMod val="75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zh-CN" altLang="en-US" sz="1065" spc="75" dirty="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规划</a:t>
                  </a:r>
                  <a:endParaRPr lang="zh-CN" altLang="en-US" sz="1065" dirty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35" name="矩形: 圆角 34"/>
                <p:cNvSpPr/>
                <p:nvPr/>
              </p:nvSpPr>
              <p:spPr>
                <a:xfrm>
                  <a:off x="754577" y="3301444"/>
                  <a:ext cx="991159" cy="281682"/>
                </a:xfrm>
                <a:prstGeom prst="roundRect">
                  <a:avLst/>
                </a:prstGeom>
                <a:solidFill>
                  <a:schemeClr val="accent3">
                    <a:lumMod val="40000"/>
                    <a:lumOff val="60000"/>
                  </a:schemeClr>
                </a:solidFill>
                <a:ln w="12700">
                  <a:solidFill>
                    <a:schemeClr val="accent3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Overflow="overflow" horzOverflow="overflow" vert="horz" wrap="square" numCol="1" spcCol="0" rtlCol="0" fromWordArt="0" anchor="ctr" anchorCtr="0" forceAA="0" compatLnSpc="1">
                  <a:noAutofit/>
                </a:bodyPr>
                <a:lstStyle/>
                <a:p>
                  <a:pPr lvl="0" algn="ctr">
                    <a:buClrTx/>
                    <a:buSzTx/>
                    <a:buFontTx/>
                  </a:pPr>
                  <a:r>
                    <a:rPr lang="zh-CN" altLang="en-US" sz="1065" dirty="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+mn-ea"/>
                    </a:rPr>
                    <a:t>进度安排</a:t>
                  </a:r>
                  <a:endParaRPr lang="zh-CN" altLang="en-US" sz="1065" dirty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+mn-ea"/>
                  </a:endParaRPr>
                </a:p>
              </p:txBody>
            </p:sp>
            <p:sp>
              <p:nvSpPr>
                <p:cNvPr id="36" name="矩形: 圆角 35"/>
                <p:cNvSpPr/>
                <p:nvPr/>
              </p:nvSpPr>
              <p:spPr>
                <a:xfrm>
                  <a:off x="3585884" y="3292936"/>
                  <a:ext cx="1188133" cy="281682"/>
                </a:xfrm>
                <a:prstGeom prst="roundRect">
                  <a:avLst/>
                </a:prstGeom>
                <a:solidFill>
                  <a:schemeClr val="accent3">
                    <a:lumMod val="40000"/>
                    <a:lumOff val="60000"/>
                  </a:schemeClr>
                </a:solidFill>
                <a:ln w="12700">
                  <a:solidFill>
                    <a:schemeClr val="accent3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Overflow="overflow" horzOverflow="overflow" vert="horz" wrap="square" numCol="1" spcCol="0" rtlCol="0" fromWordArt="0" anchor="ctr" anchorCtr="0" forceAA="0" compatLnSpc="1">
                  <a:noAutofit/>
                </a:bodyPr>
                <a:lstStyle/>
                <a:p>
                  <a:pPr lvl="0" algn="ctr">
                    <a:buClrTx/>
                    <a:buSzTx/>
                    <a:buFontTx/>
                  </a:pPr>
                  <a:r>
                    <a:rPr lang="zh-CN" altLang="en-US" sz="1065" dirty="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+mn-ea"/>
                    </a:rPr>
                    <a:t>工具与方法</a:t>
                  </a:r>
                  <a:endParaRPr lang="zh-CN" altLang="en-US" sz="1065" dirty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+mn-ea"/>
                  </a:endParaRPr>
                </a:p>
              </p:txBody>
            </p:sp>
            <p:sp>
              <p:nvSpPr>
                <p:cNvPr id="37" name="矩形: 圆角 36"/>
                <p:cNvSpPr/>
                <p:nvPr/>
              </p:nvSpPr>
              <p:spPr>
                <a:xfrm>
                  <a:off x="6588224" y="3280247"/>
                  <a:ext cx="991159" cy="281682"/>
                </a:xfrm>
                <a:prstGeom prst="roundRect">
                  <a:avLst/>
                </a:prstGeom>
                <a:solidFill>
                  <a:schemeClr val="accent3">
                    <a:lumMod val="40000"/>
                    <a:lumOff val="60000"/>
                  </a:schemeClr>
                </a:solidFill>
                <a:ln w="12700">
                  <a:solidFill>
                    <a:schemeClr val="accent3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Overflow="overflow" horzOverflow="overflow" vert="horz" wrap="square" numCol="1" spcCol="0" rtlCol="0" fromWordArt="0" anchor="ctr" anchorCtr="0" forceAA="0" compatLnSpc="1">
                  <a:noAutofit/>
                </a:bodyPr>
                <a:lstStyle/>
                <a:p>
                  <a:pPr lvl="0" algn="ctr">
                    <a:buClrTx/>
                    <a:buSzTx/>
                    <a:buFontTx/>
                  </a:pPr>
                  <a:r>
                    <a:rPr lang="zh-CN" altLang="en-US" sz="1065" dirty="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  <a:sym typeface="+mn-ea"/>
                    </a:rPr>
                    <a:t>预期成果</a:t>
                  </a:r>
                  <a:endParaRPr lang="zh-CN" altLang="en-US" sz="1065" dirty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+mn-ea"/>
                  </a:endParaRPr>
                </a:p>
              </p:txBody>
            </p:sp>
            <p:cxnSp>
              <p:nvCxnSpPr>
                <p:cNvPr id="38" name="直接箭头连接符 37"/>
                <p:cNvCxnSpPr/>
                <p:nvPr/>
              </p:nvCxnSpPr>
              <p:spPr>
                <a:xfrm>
                  <a:off x="4176648" y="3070456"/>
                  <a:ext cx="0" cy="230988"/>
                </a:xfrm>
                <a:prstGeom prst="straightConnector1">
                  <a:avLst/>
                </a:prstGeom>
                <a:ln w="12700">
                  <a:solidFill>
                    <a:schemeClr val="accent3">
                      <a:lumMod val="75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直接箭头连接符 38"/>
                <p:cNvCxnSpPr/>
                <p:nvPr/>
              </p:nvCxnSpPr>
              <p:spPr>
                <a:xfrm>
                  <a:off x="1259632" y="3155000"/>
                  <a:ext cx="0" cy="130853"/>
                </a:xfrm>
                <a:prstGeom prst="straightConnector1">
                  <a:avLst/>
                </a:prstGeom>
                <a:ln w="12700">
                  <a:solidFill>
                    <a:schemeClr val="accent3">
                      <a:lumMod val="75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直接箭头连接符 39"/>
                <p:cNvCxnSpPr/>
                <p:nvPr/>
              </p:nvCxnSpPr>
              <p:spPr>
                <a:xfrm>
                  <a:off x="7086164" y="3146764"/>
                  <a:ext cx="0" cy="130853"/>
                </a:xfrm>
                <a:prstGeom prst="straightConnector1">
                  <a:avLst/>
                </a:prstGeom>
                <a:ln w="12700">
                  <a:solidFill>
                    <a:schemeClr val="accent3">
                      <a:lumMod val="75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直接连接符 40"/>
                <p:cNvCxnSpPr/>
                <p:nvPr/>
              </p:nvCxnSpPr>
              <p:spPr>
                <a:xfrm flipV="1">
                  <a:off x="1250156" y="3146765"/>
                  <a:ext cx="5842124" cy="8235"/>
                </a:xfrm>
                <a:prstGeom prst="line">
                  <a:avLst/>
                </a:prstGeom>
                <a:ln w="12700">
                  <a:solidFill>
                    <a:schemeClr val="accent3">
                      <a:lumMod val="75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2" name="矩形: 圆角 41"/>
                <p:cNvSpPr/>
                <p:nvPr/>
              </p:nvSpPr>
              <p:spPr>
                <a:xfrm>
                  <a:off x="1397772" y="3705543"/>
                  <a:ext cx="1636314" cy="288449"/>
                </a:xfrm>
                <a:prstGeom prst="roundRect">
                  <a:avLst/>
                </a:prstGeom>
                <a:ln w="12700">
                  <a:solidFill>
                    <a:schemeClr val="accent3">
                      <a:lumMod val="75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zh-CN" altLang="en-US" sz="1065" spc="75" dirty="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组建团队，明确任务</a:t>
                  </a:r>
                  <a:endParaRPr lang="zh-CN" altLang="en-US" sz="1065" dirty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43" name="矩形: 圆角 42"/>
                <p:cNvSpPr/>
                <p:nvPr/>
              </p:nvSpPr>
              <p:spPr>
                <a:xfrm>
                  <a:off x="1397772" y="4077925"/>
                  <a:ext cx="1636315" cy="288449"/>
                </a:xfrm>
                <a:prstGeom prst="roundRect">
                  <a:avLst/>
                </a:prstGeom>
                <a:ln w="12700">
                  <a:solidFill>
                    <a:schemeClr val="accent3">
                      <a:lumMod val="75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zh-CN" altLang="en-US" sz="1065" spc="75" dirty="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查阅资料，探究实施</a:t>
                  </a:r>
                  <a:endParaRPr lang="zh-CN" altLang="en-US" sz="1065" dirty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44" name="矩形: 圆角 43"/>
                <p:cNvSpPr/>
                <p:nvPr/>
              </p:nvSpPr>
              <p:spPr>
                <a:xfrm>
                  <a:off x="1397772" y="4450307"/>
                  <a:ext cx="1636315" cy="288449"/>
                </a:xfrm>
                <a:prstGeom prst="roundRect">
                  <a:avLst/>
                </a:prstGeom>
                <a:ln w="12700">
                  <a:solidFill>
                    <a:schemeClr val="accent3">
                      <a:lumMod val="75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zh-CN" altLang="en-US" sz="1065" spc="75" dirty="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形成作品，开展评价</a:t>
                  </a:r>
                  <a:endParaRPr lang="zh-CN" altLang="en-US" sz="1065" dirty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grpSp>
              <p:nvGrpSpPr>
                <p:cNvPr id="45" name="组合 44"/>
                <p:cNvGrpSpPr/>
                <p:nvPr/>
              </p:nvGrpSpPr>
              <p:grpSpPr>
                <a:xfrm>
                  <a:off x="1250156" y="3593518"/>
                  <a:ext cx="157091" cy="1004848"/>
                  <a:chOff x="1250156" y="3593518"/>
                  <a:chExt cx="157091" cy="1004848"/>
                </a:xfrm>
              </p:grpSpPr>
              <p:cxnSp>
                <p:nvCxnSpPr>
                  <p:cNvPr id="61" name="直接连接符 60"/>
                  <p:cNvCxnSpPr/>
                  <p:nvPr/>
                </p:nvCxnSpPr>
                <p:spPr>
                  <a:xfrm>
                    <a:off x="1250157" y="3593518"/>
                    <a:ext cx="9475" cy="1004848"/>
                  </a:xfrm>
                  <a:prstGeom prst="line">
                    <a:avLst/>
                  </a:prstGeom>
                  <a:ln w="12700">
                    <a:solidFill>
                      <a:schemeClr val="accent3">
                        <a:lumMod val="75000"/>
                      </a:schemeClr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2" name="直接箭头连接符 61"/>
                  <p:cNvCxnSpPr>
                    <a:endCxn id="42" idx="1"/>
                  </p:cNvCxnSpPr>
                  <p:nvPr/>
                </p:nvCxnSpPr>
                <p:spPr>
                  <a:xfrm>
                    <a:off x="1250156" y="3846385"/>
                    <a:ext cx="147616" cy="3383"/>
                  </a:xfrm>
                  <a:prstGeom prst="straightConnector1">
                    <a:avLst/>
                  </a:prstGeom>
                  <a:ln w="12700">
                    <a:solidFill>
                      <a:schemeClr val="accent3">
                        <a:lumMod val="75000"/>
                      </a:schemeClr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3" name="直接箭头连接符 62"/>
                  <p:cNvCxnSpPr/>
                  <p:nvPr/>
                </p:nvCxnSpPr>
                <p:spPr>
                  <a:xfrm>
                    <a:off x="1259632" y="4227934"/>
                    <a:ext cx="147615" cy="0"/>
                  </a:xfrm>
                  <a:prstGeom prst="straightConnector1">
                    <a:avLst/>
                  </a:prstGeom>
                  <a:ln w="12700">
                    <a:solidFill>
                      <a:schemeClr val="accent3">
                        <a:lumMod val="75000"/>
                      </a:schemeClr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4" name="直接箭头连接符 63"/>
                  <p:cNvCxnSpPr/>
                  <p:nvPr/>
                </p:nvCxnSpPr>
                <p:spPr>
                  <a:xfrm>
                    <a:off x="1259632" y="4587974"/>
                    <a:ext cx="147615" cy="0"/>
                  </a:xfrm>
                  <a:prstGeom prst="straightConnector1">
                    <a:avLst/>
                  </a:prstGeom>
                  <a:ln w="12700">
                    <a:solidFill>
                      <a:schemeClr val="accent3">
                        <a:lumMod val="75000"/>
                      </a:schemeClr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46" name="组合 45"/>
                <p:cNvGrpSpPr/>
                <p:nvPr/>
              </p:nvGrpSpPr>
              <p:grpSpPr>
                <a:xfrm>
                  <a:off x="4175957" y="3574618"/>
                  <a:ext cx="157091" cy="1004848"/>
                  <a:chOff x="1250156" y="3593518"/>
                  <a:chExt cx="157091" cy="1004848"/>
                </a:xfrm>
              </p:grpSpPr>
              <p:cxnSp>
                <p:nvCxnSpPr>
                  <p:cNvPr id="54" name="直接连接符 53"/>
                  <p:cNvCxnSpPr/>
                  <p:nvPr/>
                </p:nvCxnSpPr>
                <p:spPr>
                  <a:xfrm>
                    <a:off x="1250157" y="3593518"/>
                    <a:ext cx="9475" cy="1004848"/>
                  </a:xfrm>
                  <a:prstGeom prst="line">
                    <a:avLst/>
                  </a:prstGeom>
                  <a:ln w="12700">
                    <a:solidFill>
                      <a:schemeClr val="accent3">
                        <a:lumMod val="75000"/>
                      </a:schemeClr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5" name="直接箭头连接符 54"/>
                  <p:cNvCxnSpPr/>
                  <p:nvPr/>
                </p:nvCxnSpPr>
                <p:spPr>
                  <a:xfrm>
                    <a:off x="1250156" y="3846385"/>
                    <a:ext cx="147615" cy="0"/>
                  </a:xfrm>
                  <a:prstGeom prst="straightConnector1">
                    <a:avLst/>
                  </a:prstGeom>
                  <a:ln w="12700">
                    <a:solidFill>
                      <a:schemeClr val="accent3">
                        <a:lumMod val="75000"/>
                      </a:schemeClr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6" name="直接箭头连接符 55"/>
                  <p:cNvCxnSpPr/>
                  <p:nvPr/>
                </p:nvCxnSpPr>
                <p:spPr>
                  <a:xfrm>
                    <a:off x="1259632" y="4227934"/>
                    <a:ext cx="147615" cy="0"/>
                  </a:xfrm>
                  <a:prstGeom prst="straightConnector1">
                    <a:avLst/>
                  </a:prstGeom>
                  <a:ln w="12700">
                    <a:solidFill>
                      <a:schemeClr val="accent3">
                        <a:lumMod val="75000"/>
                      </a:schemeClr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7" name="直接箭头连接符 56"/>
                  <p:cNvCxnSpPr/>
                  <p:nvPr/>
                </p:nvCxnSpPr>
                <p:spPr>
                  <a:xfrm>
                    <a:off x="1259632" y="4587974"/>
                    <a:ext cx="147615" cy="0"/>
                  </a:xfrm>
                  <a:prstGeom prst="straightConnector1">
                    <a:avLst/>
                  </a:prstGeom>
                  <a:ln w="12700">
                    <a:solidFill>
                      <a:schemeClr val="accent3">
                        <a:lumMod val="75000"/>
                      </a:schemeClr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47" name="矩形: 圆角 46"/>
                <p:cNvSpPr/>
                <p:nvPr/>
              </p:nvSpPr>
              <p:spPr>
                <a:xfrm>
                  <a:off x="4333047" y="3689066"/>
                  <a:ext cx="1933534" cy="281683"/>
                </a:xfrm>
                <a:prstGeom prst="roundRect">
                  <a:avLst/>
                </a:prstGeom>
                <a:ln w="12700">
                  <a:solidFill>
                    <a:schemeClr val="accent3">
                      <a:lumMod val="75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zh-CN" altLang="en-US" sz="1065" spc="75" dirty="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思维导图，“头脑风暴”</a:t>
                  </a:r>
                  <a:endParaRPr lang="zh-CN" altLang="en-US" sz="1065" dirty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48" name="矩形: 圆角 47"/>
                <p:cNvSpPr/>
                <p:nvPr/>
              </p:nvSpPr>
              <p:spPr>
                <a:xfrm>
                  <a:off x="4333048" y="4061449"/>
                  <a:ext cx="940084" cy="281682"/>
                </a:xfrm>
                <a:prstGeom prst="roundRect">
                  <a:avLst/>
                </a:prstGeom>
                <a:ln w="12700">
                  <a:solidFill>
                    <a:schemeClr val="accent3">
                      <a:lumMod val="75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sz="1065" spc="75" dirty="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Python</a:t>
                  </a:r>
                  <a:endParaRPr lang="zh-CN" altLang="en-US" sz="1065" dirty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50" name="矩形: 圆角 49"/>
                <p:cNvSpPr/>
                <p:nvPr/>
              </p:nvSpPr>
              <p:spPr>
                <a:xfrm>
                  <a:off x="4332913" y="4434148"/>
                  <a:ext cx="1700213" cy="298074"/>
                </a:xfrm>
                <a:prstGeom prst="roundRect">
                  <a:avLst/>
                </a:prstGeom>
                <a:ln w="12700">
                  <a:solidFill>
                    <a:schemeClr val="accent3">
                      <a:lumMod val="75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zh-CN" altLang="en-US" sz="1065" dirty="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程序设计结构控制方法</a:t>
                  </a:r>
                  <a:endParaRPr lang="zh-CN" altLang="en-US" sz="1065" dirty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cxnSp>
              <p:nvCxnSpPr>
                <p:cNvPr id="51" name="直接连接符 50"/>
                <p:cNvCxnSpPr/>
                <p:nvPr/>
              </p:nvCxnSpPr>
              <p:spPr>
                <a:xfrm>
                  <a:off x="7092281" y="3544937"/>
                  <a:ext cx="0" cy="252867"/>
                </a:xfrm>
                <a:prstGeom prst="line">
                  <a:avLst/>
                </a:prstGeom>
                <a:ln w="12700">
                  <a:solidFill>
                    <a:schemeClr val="accent3">
                      <a:lumMod val="75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直接箭头连接符 51"/>
                <p:cNvCxnSpPr/>
                <p:nvPr/>
              </p:nvCxnSpPr>
              <p:spPr>
                <a:xfrm>
                  <a:off x="7092280" y="3797804"/>
                  <a:ext cx="147615" cy="0"/>
                </a:xfrm>
                <a:prstGeom prst="straightConnector1">
                  <a:avLst/>
                </a:prstGeom>
                <a:ln w="12700">
                  <a:solidFill>
                    <a:schemeClr val="accent3">
                      <a:lumMod val="75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3" name="矩形: 圆角 52"/>
                <p:cNvSpPr/>
                <p:nvPr/>
              </p:nvSpPr>
              <p:spPr>
                <a:xfrm>
                  <a:off x="7230420" y="3656963"/>
                  <a:ext cx="1354425" cy="268636"/>
                </a:xfrm>
                <a:prstGeom prst="roundRect">
                  <a:avLst/>
                </a:prstGeom>
                <a:ln w="12700">
                  <a:solidFill>
                    <a:schemeClr val="accent3">
                      <a:lumMod val="75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zh-CN" altLang="en-US" sz="1065" spc="75" dirty="0">
                      <a:solidFill>
                        <a:schemeClr val="tx1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可视化设计报告</a:t>
                  </a:r>
                  <a:endParaRPr lang="zh-CN" altLang="en-US" sz="1065" dirty="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  <p:sp>
            <p:nvSpPr>
              <p:cNvPr id="65" name="文本框 64"/>
              <p:cNvSpPr txBox="1"/>
              <p:nvPr/>
            </p:nvSpPr>
            <p:spPr>
              <a:xfrm>
                <a:off x="2152286" y="4515966"/>
                <a:ext cx="4839429" cy="237647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rtlCol="0">
                <a:spAutoFit/>
              </a:bodyPr>
              <a:lstStyle/>
              <a:p>
                <a:pPr algn="ctr"/>
                <a:r>
                  <a:rPr lang="zh-CN" altLang="en-US" sz="1465" spc="75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图</a:t>
                </a:r>
                <a:r>
                  <a:rPr lang="en-US" altLang="zh-CN" sz="1465" spc="75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4-2 </a:t>
                </a:r>
                <a:r>
                  <a:rPr lang="zh-CN" altLang="en-US" sz="1465" spc="75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“设计购买纪念品的最佳方案”项目学习规划</a:t>
                </a:r>
                <a:endParaRPr lang="zh-CN" altLang="en-US" sz="1465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cxnSp>
            <p:nvCxnSpPr>
              <p:cNvPr id="69" name="直接连接符 68"/>
              <p:cNvCxnSpPr/>
              <p:nvPr/>
            </p:nvCxnSpPr>
            <p:spPr>
              <a:xfrm>
                <a:off x="639561" y="1041106"/>
                <a:ext cx="8156431" cy="0"/>
              </a:xfrm>
              <a:prstGeom prst="line">
                <a:avLst/>
              </a:prstGeom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2" name="图片 1"/>
              <p:cNvPicPr>
                <a:picLocks noChangeAspect="1"/>
              </p:cNvPicPr>
              <p:nvPr/>
            </p:nvPicPr>
            <p:blipFill>
              <a:blip r:embed="rId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39561" y="565657"/>
                <a:ext cx="774128" cy="475449"/>
              </a:xfrm>
              <a:prstGeom prst="rect">
                <a:avLst/>
              </a:prstGeom>
            </p:spPr>
          </p:pic>
        </p:grpSp>
        <p:cxnSp>
          <p:nvCxnSpPr>
            <p:cNvPr id="3" name="直接箭头连接符 2"/>
            <p:cNvCxnSpPr/>
            <p:nvPr/>
          </p:nvCxnSpPr>
          <p:spPr>
            <a:xfrm>
              <a:off x="6583" y="3589"/>
              <a:ext cx="0" cy="156"/>
            </a:xfrm>
            <a:prstGeom prst="straightConnector1">
              <a:avLst/>
            </a:prstGeom>
            <a:ln w="12700">
              <a:solidFill>
                <a:schemeClr val="accent3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9" name="直接连接符 48"/>
          <p:cNvCxnSpPr/>
          <p:nvPr/>
        </p:nvCxnSpPr>
        <p:spPr>
          <a:xfrm>
            <a:off x="0" y="153459"/>
            <a:ext cx="2398912" cy="0"/>
          </a:xfrm>
          <a:prstGeom prst="line">
            <a:avLst/>
          </a:prstGeom>
          <a:ln w="1905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接连接符 57"/>
          <p:cNvCxnSpPr/>
          <p:nvPr/>
        </p:nvCxnSpPr>
        <p:spPr>
          <a:xfrm>
            <a:off x="2398912" y="153459"/>
            <a:ext cx="184185" cy="192021"/>
          </a:xfrm>
          <a:prstGeom prst="line">
            <a:avLst/>
          </a:prstGeom>
          <a:ln w="1905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接连接符 58"/>
          <p:cNvCxnSpPr/>
          <p:nvPr/>
        </p:nvCxnSpPr>
        <p:spPr>
          <a:xfrm>
            <a:off x="3407701" y="356659"/>
            <a:ext cx="950916" cy="0"/>
          </a:xfrm>
          <a:prstGeom prst="line">
            <a:avLst/>
          </a:prstGeom>
          <a:ln w="1905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接连接符 59"/>
          <p:cNvCxnSpPr/>
          <p:nvPr/>
        </p:nvCxnSpPr>
        <p:spPr>
          <a:xfrm>
            <a:off x="4358617" y="356659"/>
            <a:ext cx="184185" cy="192021"/>
          </a:xfrm>
          <a:prstGeom prst="line">
            <a:avLst/>
          </a:prstGeom>
          <a:ln w="1905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-48260" y="104987"/>
            <a:ext cx="2519680" cy="443653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defPPr>
              <a:defRPr lang="zh-CN"/>
            </a:defPPr>
            <a:lvl1pPr defTabSz="914400">
              <a:lnSpc>
                <a:spcPct val="90000"/>
              </a:lnSpc>
              <a:spcBef>
                <a:spcPct val="0"/>
              </a:spcBef>
              <a:buNone/>
              <a:defRPr sz="44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zh-CN" altLang="en-US" sz="1335" b="1" spc="200" dirty="0" smtClean="0">
                <a:solidFill>
                  <a:schemeClr val="bg1">
                    <a:lumMod val="75000"/>
                  </a:schemeClr>
                </a:solidFill>
              </a:rPr>
              <a:t>第四章  程序设计基础</a:t>
            </a:r>
            <a:endParaRPr lang="zh-CN" altLang="en-US" sz="1335" b="1" spc="200" dirty="0">
              <a:solidFill>
                <a:schemeClr val="bg1">
                  <a:lumMod val="75000"/>
                </a:schemeClr>
              </a:solidFill>
            </a:endParaRPr>
          </a:p>
        </p:txBody>
      </p:sp>
      <p:cxnSp>
        <p:nvCxnSpPr>
          <p:cNvPr id="21" name="直接连接符 20"/>
          <p:cNvCxnSpPr/>
          <p:nvPr/>
        </p:nvCxnSpPr>
        <p:spPr>
          <a:xfrm>
            <a:off x="4542803" y="548680"/>
            <a:ext cx="7649197" cy="0"/>
          </a:xfrm>
          <a:prstGeom prst="line">
            <a:avLst/>
          </a:prstGeom>
          <a:ln w="1905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" name="组合 33"/>
          <p:cNvGrpSpPr>
            <a:grpSpLocks noChangeAspect="1"/>
          </p:cNvGrpSpPr>
          <p:nvPr/>
        </p:nvGrpSpPr>
        <p:grpSpPr>
          <a:xfrm>
            <a:off x="372025" y="967165"/>
            <a:ext cx="2446112" cy="432000"/>
            <a:chOff x="279438" y="699542"/>
            <a:chExt cx="2093935" cy="369803"/>
          </a:xfrm>
        </p:grpSpPr>
        <p:sp>
          <p:nvSpPr>
            <p:cNvPr id="37" name="ValueShape1"/>
            <p:cNvSpPr/>
            <p:nvPr/>
          </p:nvSpPr>
          <p:spPr bwMode="auto">
            <a:xfrm>
              <a:off x="749731" y="699542"/>
              <a:ext cx="1045641" cy="369803"/>
            </a:xfrm>
            <a:prstGeom prst="roundRect">
              <a:avLst>
                <a:gd name="adj" fmla="val 0"/>
              </a:avLst>
            </a:prstGeom>
            <a:solidFill>
              <a:schemeClr val="accent5"/>
            </a:solidFill>
            <a:ln>
              <a:noFill/>
            </a:ln>
          </p:spPr>
          <p:txBody>
            <a:bodyPr vert="horz" wrap="square" lIns="121920" tIns="60960" rIns="121920" bIns="60960" numCol="1" rtlCol="0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zh-CN" altLang="en-US" sz="2400"/>
            </a:p>
          </p:txBody>
        </p:sp>
        <p:sp>
          <p:nvSpPr>
            <p:cNvPr id="39" name="ValueBack1"/>
            <p:cNvSpPr/>
            <p:nvPr/>
          </p:nvSpPr>
          <p:spPr>
            <a:xfrm>
              <a:off x="279438" y="699542"/>
              <a:ext cx="476182" cy="369803"/>
            </a:xfrm>
            <a:custGeom>
              <a:avLst/>
              <a:gdLst>
                <a:gd name="connsiteX0" fmla="*/ 199886 w 933935"/>
                <a:gd name="connsiteY0" fmla="*/ 0 h 725295"/>
                <a:gd name="connsiteX1" fmla="*/ 933935 w 933935"/>
                <a:gd name="connsiteY1" fmla="*/ 0 h 725295"/>
                <a:gd name="connsiteX2" fmla="*/ 933935 w 933935"/>
                <a:gd name="connsiteY2" fmla="*/ 725295 h 725295"/>
                <a:gd name="connsiteX3" fmla="*/ 198769 w 933935"/>
                <a:gd name="connsiteY3" fmla="*/ 725295 h 725295"/>
                <a:gd name="connsiteX4" fmla="*/ 137352 w 933935"/>
                <a:gd name="connsiteY4" fmla="*/ 678707 h 725295"/>
                <a:gd name="connsiteX5" fmla="*/ 137352 w 933935"/>
                <a:gd name="connsiteY5" fmla="*/ 469059 h 725295"/>
                <a:gd name="connsiteX6" fmla="*/ 0 w 933935"/>
                <a:gd name="connsiteY6" fmla="*/ 358941 h 725295"/>
                <a:gd name="connsiteX7" fmla="*/ 138468 w 933935"/>
                <a:gd name="connsiteY7" fmla="*/ 255177 h 725295"/>
                <a:gd name="connsiteX8" fmla="*/ 138468 w 933935"/>
                <a:gd name="connsiteY8" fmla="*/ 46588 h 725295"/>
                <a:gd name="connsiteX9" fmla="*/ 199886 w 933935"/>
                <a:gd name="connsiteY9" fmla="*/ 0 h 7252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33935" h="725295">
                  <a:moveTo>
                    <a:pt x="199886" y="0"/>
                  </a:moveTo>
                  <a:lnTo>
                    <a:pt x="933935" y="0"/>
                  </a:lnTo>
                  <a:lnTo>
                    <a:pt x="933935" y="725295"/>
                  </a:lnTo>
                  <a:lnTo>
                    <a:pt x="198769" y="725295"/>
                  </a:lnTo>
                  <a:cubicBezTo>
                    <a:pt x="165269" y="725295"/>
                    <a:pt x="137352" y="704118"/>
                    <a:pt x="137352" y="678707"/>
                  </a:cubicBezTo>
                  <a:lnTo>
                    <a:pt x="137352" y="469059"/>
                  </a:lnTo>
                  <a:lnTo>
                    <a:pt x="0" y="358941"/>
                  </a:lnTo>
                  <a:lnTo>
                    <a:pt x="138468" y="255177"/>
                  </a:lnTo>
                  <a:lnTo>
                    <a:pt x="138468" y="46588"/>
                  </a:lnTo>
                  <a:cubicBezTo>
                    <a:pt x="138468" y="21177"/>
                    <a:pt x="166385" y="0"/>
                    <a:pt x="199886" y="0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11156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2400"/>
            </a:p>
          </p:txBody>
        </p:sp>
        <p:sp>
          <p:nvSpPr>
            <p:cNvPr id="41" name="open-folder-black-and-white-variant_32527"/>
            <p:cNvSpPr>
              <a:spLocks noChangeAspect="1"/>
            </p:cNvSpPr>
            <p:nvPr/>
          </p:nvSpPr>
          <p:spPr bwMode="auto">
            <a:xfrm>
              <a:off x="407477" y="747527"/>
              <a:ext cx="304842" cy="273832"/>
            </a:xfrm>
            <a:custGeom>
              <a:avLst/>
              <a:gdLst>
                <a:gd name="T0" fmla="*/ 8112 w 8174"/>
                <a:gd name="T1" fmla="*/ 50 h 7353"/>
                <a:gd name="T2" fmla="*/ 7954 w 8174"/>
                <a:gd name="T3" fmla="*/ 21 h 7353"/>
                <a:gd name="T4" fmla="*/ 104 w 8174"/>
                <a:gd name="T5" fmla="*/ 2999 h 7353"/>
                <a:gd name="T6" fmla="*/ 4 w 8174"/>
                <a:gd name="T7" fmla="*/ 3133 h 7353"/>
                <a:gd name="T8" fmla="*/ 84 w 8174"/>
                <a:gd name="T9" fmla="*/ 3279 h 7353"/>
                <a:gd name="T10" fmla="*/ 2609 w 8174"/>
                <a:gd name="T11" fmla="*/ 4684 h 7353"/>
                <a:gd name="T12" fmla="*/ 2767 w 8174"/>
                <a:gd name="T13" fmla="*/ 4680 h 7353"/>
                <a:gd name="T14" fmla="*/ 4653 w 8174"/>
                <a:gd name="T15" fmla="*/ 3488 h 7353"/>
                <a:gd name="T16" fmla="*/ 3243 w 8174"/>
                <a:gd name="T17" fmla="*/ 4872 h 7353"/>
                <a:gd name="T18" fmla="*/ 3186 w 8174"/>
                <a:gd name="T19" fmla="*/ 4982 h 7353"/>
                <a:gd name="T20" fmla="*/ 3186 w 8174"/>
                <a:gd name="T21" fmla="*/ 7198 h 7353"/>
                <a:gd name="T22" fmla="*/ 3282 w 8174"/>
                <a:gd name="T23" fmla="*/ 7342 h 7353"/>
                <a:gd name="T24" fmla="*/ 3341 w 8174"/>
                <a:gd name="T25" fmla="*/ 7353 h 7353"/>
                <a:gd name="T26" fmla="*/ 3451 w 8174"/>
                <a:gd name="T27" fmla="*/ 7307 h 7353"/>
                <a:gd name="T28" fmla="*/ 4754 w 8174"/>
                <a:gd name="T29" fmla="*/ 5987 h 7353"/>
                <a:gd name="T30" fmla="*/ 6240 w 8174"/>
                <a:gd name="T31" fmla="*/ 6861 h 7353"/>
                <a:gd name="T32" fmla="*/ 6319 w 8174"/>
                <a:gd name="T33" fmla="*/ 6883 h 7353"/>
                <a:gd name="T34" fmla="*/ 6378 w 8174"/>
                <a:gd name="T35" fmla="*/ 6871 h 7353"/>
                <a:gd name="T36" fmla="*/ 6469 w 8174"/>
                <a:gd name="T37" fmla="*/ 6767 h 7353"/>
                <a:gd name="T38" fmla="*/ 8159 w 8174"/>
                <a:gd name="T39" fmla="*/ 204 h 7353"/>
                <a:gd name="T40" fmla="*/ 8112 w 8174"/>
                <a:gd name="T41" fmla="*/ 50 h 7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8174" h="7353">
                  <a:moveTo>
                    <a:pt x="8112" y="50"/>
                  </a:moveTo>
                  <a:cubicBezTo>
                    <a:pt x="8069" y="12"/>
                    <a:pt x="8008" y="0"/>
                    <a:pt x="7954" y="21"/>
                  </a:cubicBezTo>
                  <a:lnTo>
                    <a:pt x="104" y="2999"/>
                  </a:lnTo>
                  <a:cubicBezTo>
                    <a:pt x="48" y="3020"/>
                    <a:pt x="9" y="3073"/>
                    <a:pt x="4" y="3133"/>
                  </a:cubicBezTo>
                  <a:cubicBezTo>
                    <a:pt x="0" y="3193"/>
                    <a:pt x="31" y="3250"/>
                    <a:pt x="84" y="3279"/>
                  </a:cubicBezTo>
                  <a:lnTo>
                    <a:pt x="2609" y="4684"/>
                  </a:lnTo>
                  <a:cubicBezTo>
                    <a:pt x="2659" y="4712"/>
                    <a:pt x="2719" y="4710"/>
                    <a:pt x="2767" y="4680"/>
                  </a:cubicBezTo>
                  <a:lnTo>
                    <a:pt x="4653" y="3488"/>
                  </a:lnTo>
                  <a:cubicBezTo>
                    <a:pt x="4653" y="3488"/>
                    <a:pt x="3267" y="4846"/>
                    <a:pt x="3243" y="4872"/>
                  </a:cubicBezTo>
                  <a:cubicBezTo>
                    <a:pt x="3219" y="4897"/>
                    <a:pt x="3186" y="4921"/>
                    <a:pt x="3186" y="4982"/>
                  </a:cubicBezTo>
                  <a:cubicBezTo>
                    <a:pt x="3186" y="5054"/>
                    <a:pt x="3186" y="7198"/>
                    <a:pt x="3186" y="7198"/>
                  </a:cubicBezTo>
                  <a:cubicBezTo>
                    <a:pt x="3186" y="7261"/>
                    <a:pt x="3224" y="7318"/>
                    <a:pt x="3282" y="7342"/>
                  </a:cubicBezTo>
                  <a:cubicBezTo>
                    <a:pt x="3301" y="7349"/>
                    <a:pt x="3321" y="7353"/>
                    <a:pt x="3341" y="7353"/>
                  </a:cubicBezTo>
                  <a:cubicBezTo>
                    <a:pt x="3382" y="7353"/>
                    <a:pt x="3422" y="7337"/>
                    <a:pt x="3451" y="7307"/>
                  </a:cubicBezTo>
                  <a:lnTo>
                    <a:pt x="4754" y="5987"/>
                  </a:lnTo>
                  <a:lnTo>
                    <a:pt x="6240" y="6861"/>
                  </a:lnTo>
                  <a:cubicBezTo>
                    <a:pt x="6264" y="6876"/>
                    <a:pt x="6291" y="6883"/>
                    <a:pt x="6319" y="6883"/>
                  </a:cubicBezTo>
                  <a:cubicBezTo>
                    <a:pt x="6339" y="6883"/>
                    <a:pt x="6359" y="6879"/>
                    <a:pt x="6378" y="6871"/>
                  </a:cubicBezTo>
                  <a:cubicBezTo>
                    <a:pt x="6423" y="6852"/>
                    <a:pt x="6457" y="6814"/>
                    <a:pt x="6469" y="6767"/>
                  </a:cubicBezTo>
                  <a:lnTo>
                    <a:pt x="8159" y="204"/>
                  </a:lnTo>
                  <a:cubicBezTo>
                    <a:pt x="8174" y="148"/>
                    <a:pt x="8156" y="89"/>
                    <a:pt x="8112" y="50"/>
                  </a:cubicBez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42" name="musical-volume_13583"/>
            <p:cNvSpPr>
              <a:spLocks noChangeAspect="1"/>
            </p:cNvSpPr>
            <p:nvPr/>
          </p:nvSpPr>
          <p:spPr bwMode="auto">
            <a:xfrm rot="5400000">
              <a:off x="1942279" y="638250"/>
              <a:ext cx="252504" cy="609685"/>
            </a:xfrm>
            <a:custGeom>
              <a:avLst/>
              <a:gdLst>
                <a:gd name="connsiteX0" fmla="*/ 204886 w 239287"/>
                <a:gd name="connsiteY0" fmla="*/ 478022 h 577771"/>
                <a:gd name="connsiteX1" fmla="*/ 239287 w 239287"/>
                <a:gd name="connsiteY1" fmla="*/ 478022 h 577771"/>
                <a:gd name="connsiteX2" fmla="*/ 239287 w 239287"/>
                <a:gd name="connsiteY2" fmla="*/ 560573 h 577771"/>
                <a:gd name="connsiteX3" fmla="*/ 222087 w 239287"/>
                <a:gd name="connsiteY3" fmla="*/ 577771 h 577771"/>
                <a:gd name="connsiteX4" fmla="*/ 204886 w 239287"/>
                <a:gd name="connsiteY4" fmla="*/ 560573 h 577771"/>
                <a:gd name="connsiteX5" fmla="*/ 102374 w 239287"/>
                <a:gd name="connsiteY5" fmla="*/ 478022 h 577771"/>
                <a:gd name="connsiteX6" fmla="*/ 136775 w 239287"/>
                <a:gd name="connsiteY6" fmla="*/ 478022 h 577771"/>
                <a:gd name="connsiteX7" fmla="*/ 136775 w 239287"/>
                <a:gd name="connsiteY7" fmla="*/ 560573 h 577771"/>
                <a:gd name="connsiteX8" fmla="*/ 119575 w 239287"/>
                <a:gd name="connsiteY8" fmla="*/ 577771 h 577771"/>
                <a:gd name="connsiteX9" fmla="*/ 102374 w 239287"/>
                <a:gd name="connsiteY9" fmla="*/ 560573 h 577771"/>
                <a:gd name="connsiteX10" fmla="*/ 0 w 239287"/>
                <a:gd name="connsiteY10" fmla="*/ 478022 h 577771"/>
                <a:gd name="connsiteX11" fmla="*/ 34401 w 239287"/>
                <a:gd name="connsiteY11" fmla="*/ 478022 h 577771"/>
                <a:gd name="connsiteX12" fmla="*/ 34401 w 239287"/>
                <a:gd name="connsiteY12" fmla="*/ 560573 h 577771"/>
                <a:gd name="connsiteX13" fmla="*/ 17200 w 239287"/>
                <a:gd name="connsiteY13" fmla="*/ 577771 h 577771"/>
                <a:gd name="connsiteX14" fmla="*/ 0 w 239287"/>
                <a:gd name="connsiteY14" fmla="*/ 560573 h 577771"/>
                <a:gd name="connsiteX15" fmla="*/ 204886 w 239287"/>
                <a:gd name="connsiteY15" fmla="*/ 401483 h 577771"/>
                <a:gd name="connsiteX16" fmla="*/ 239287 w 239287"/>
                <a:gd name="connsiteY16" fmla="*/ 401483 h 577771"/>
                <a:gd name="connsiteX17" fmla="*/ 239287 w 239287"/>
                <a:gd name="connsiteY17" fmla="*/ 443621 h 577771"/>
                <a:gd name="connsiteX18" fmla="*/ 204886 w 239287"/>
                <a:gd name="connsiteY18" fmla="*/ 443621 h 577771"/>
                <a:gd name="connsiteX19" fmla="*/ 102374 w 239287"/>
                <a:gd name="connsiteY19" fmla="*/ 401483 h 577771"/>
                <a:gd name="connsiteX20" fmla="*/ 136775 w 239287"/>
                <a:gd name="connsiteY20" fmla="*/ 401483 h 577771"/>
                <a:gd name="connsiteX21" fmla="*/ 136775 w 239287"/>
                <a:gd name="connsiteY21" fmla="*/ 443621 h 577771"/>
                <a:gd name="connsiteX22" fmla="*/ 102374 w 239287"/>
                <a:gd name="connsiteY22" fmla="*/ 443621 h 577771"/>
                <a:gd name="connsiteX23" fmla="*/ 0 w 239287"/>
                <a:gd name="connsiteY23" fmla="*/ 401483 h 577771"/>
                <a:gd name="connsiteX24" fmla="*/ 34401 w 239287"/>
                <a:gd name="connsiteY24" fmla="*/ 401483 h 577771"/>
                <a:gd name="connsiteX25" fmla="*/ 34401 w 239287"/>
                <a:gd name="connsiteY25" fmla="*/ 443621 h 577771"/>
                <a:gd name="connsiteX26" fmla="*/ 0 w 239287"/>
                <a:gd name="connsiteY26" fmla="*/ 443621 h 577771"/>
                <a:gd name="connsiteX27" fmla="*/ 204886 w 239287"/>
                <a:gd name="connsiteY27" fmla="*/ 324944 h 577771"/>
                <a:gd name="connsiteX28" fmla="*/ 239287 w 239287"/>
                <a:gd name="connsiteY28" fmla="*/ 324944 h 577771"/>
                <a:gd name="connsiteX29" fmla="*/ 239287 w 239287"/>
                <a:gd name="connsiteY29" fmla="*/ 367082 h 577771"/>
                <a:gd name="connsiteX30" fmla="*/ 204886 w 239287"/>
                <a:gd name="connsiteY30" fmla="*/ 367082 h 577771"/>
                <a:gd name="connsiteX31" fmla="*/ 102374 w 239287"/>
                <a:gd name="connsiteY31" fmla="*/ 324944 h 577771"/>
                <a:gd name="connsiteX32" fmla="*/ 136775 w 239287"/>
                <a:gd name="connsiteY32" fmla="*/ 324944 h 577771"/>
                <a:gd name="connsiteX33" fmla="*/ 136775 w 239287"/>
                <a:gd name="connsiteY33" fmla="*/ 367082 h 577771"/>
                <a:gd name="connsiteX34" fmla="*/ 102374 w 239287"/>
                <a:gd name="connsiteY34" fmla="*/ 367082 h 577771"/>
                <a:gd name="connsiteX35" fmla="*/ 0 w 239287"/>
                <a:gd name="connsiteY35" fmla="*/ 324944 h 577771"/>
                <a:gd name="connsiteX36" fmla="*/ 34401 w 239287"/>
                <a:gd name="connsiteY36" fmla="*/ 324944 h 577771"/>
                <a:gd name="connsiteX37" fmla="*/ 34401 w 239287"/>
                <a:gd name="connsiteY37" fmla="*/ 367082 h 577771"/>
                <a:gd name="connsiteX38" fmla="*/ 0 w 239287"/>
                <a:gd name="connsiteY38" fmla="*/ 367082 h 577771"/>
                <a:gd name="connsiteX39" fmla="*/ 204886 w 239287"/>
                <a:gd name="connsiteY39" fmla="*/ 249373 h 577771"/>
                <a:gd name="connsiteX40" fmla="*/ 239287 w 239287"/>
                <a:gd name="connsiteY40" fmla="*/ 249373 h 577771"/>
                <a:gd name="connsiteX41" fmla="*/ 239287 w 239287"/>
                <a:gd name="connsiteY41" fmla="*/ 290544 h 577771"/>
                <a:gd name="connsiteX42" fmla="*/ 204886 w 239287"/>
                <a:gd name="connsiteY42" fmla="*/ 290544 h 577771"/>
                <a:gd name="connsiteX43" fmla="*/ 102374 w 239287"/>
                <a:gd name="connsiteY43" fmla="*/ 249373 h 577771"/>
                <a:gd name="connsiteX44" fmla="*/ 136775 w 239287"/>
                <a:gd name="connsiteY44" fmla="*/ 249373 h 577771"/>
                <a:gd name="connsiteX45" fmla="*/ 136775 w 239287"/>
                <a:gd name="connsiteY45" fmla="*/ 290544 h 577771"/>
                <a:gd name="connsiteX46" fmla="*/ 102374 w 239287"/>
                <a:gd name="connsiteY46" fmla="*/ 290544 h 577771"/>
                <a:gd name="connsiteX47" fmla="*/ 0 w 239287"/>
                <a:gd name="connsiteY47" fmla="*/ 249373 h 577771"/>
                <a:gd name="connsiteX48" fmla="*/ 34401 w 239287"/>
                <a:gd name="connsiteY48" fmla="*/ 249373 h 577771"/>
                <a:gd name="connsiteX49" fmla="*/ 34401 w 239287"/>
                <a:gd name="connsiteY49" fmla="*/ 290544 h 577771"/>
                <a:gd name="connsiteX50" fmla="*/ 0 w 239287"/>
                <a:gd name="connsiteY50" fmla="*/ 290544 h 577771"/>
                <a:gd name="connsiteX51" fmla="*/ 17200 w 239287"/>
                <a:gd name="connsiteY51" fmla="*/ 191761 h 577771"/>
                <a:gd name="connsiteX52" fmla="*/ 34401 w 239287"/>
                <a:gd name="connsiteY52" fmla="*/ 208954 h 577771"/>
                <a:gd name="connsiteX53" fmla="*/ 34401 w 239287"/>
                <a:gd name="connsiteY53" fmla="*/ 214971 h 577771"/>
                <a:gd name="connsiteX54" fmla="*/ 0 w 239287"/>
                <a:gd name="connsiteY54" fmla="*/ 214971 h 577771"/>
                <a:gd name="connsiteX55" fmla="*/ 0 w 239287"/>
                <a:gd name="connsiteY55" fmla="*/ 208954 h 577771"/>
                <a:gd name="connsiteX56" fmla="*/ 17200 w 239287"/>
                <a:gd name="connsiteY56" fmla="*/ 191761 h 577771"/>
                <a:gd name="connsiteX57" fmla="*/ 204886 w 239287"/>
                <a:gd name="connsiteY57" fmla="*/ 172834 h 577771"/>
                <a:gd name="connsiteX58" fmla="*/ 239287 w 239287"/>
                <a:gd name="connsiteY58" fmla="*/ 172834 h 577771"/>
                <a:gd name="connsiteX59" fmla="*/ 239287 w 239287"/>
                <a:gd name="connsiteY59" fmla="*/ 214972 h 577771"/>
                <a:gd name="connsiteX60" fmla="*/ 204886 w 239287"/>
                <a:gd name="connsiteY60" fmla="*/ 214972 h 577771"/>
                <a:gd name="connsiteX61" fmla="*/ 102374 w 239287"/>
                <a:gd name="connsiteY61" fmla="*/ 172834 h 577771"/>
                <a:gd name="connsiteX62" fmla="*/ 136775 w 239287"/>
                <a:gd name="connsiteY62" fmla="*/ 172834 h 577771"/>
                <a:gd name="connsiteX63" fmla="*/ 136775 w 239287"/>
                <a:gd name="connsiteY63" fmla="*/ 214972 h 577771"/>
                <a:gd name="connsiteX64" fmla="*/ 102374 w 239287"/>
                <a:gd name="connsiteY64" fmla="*/ 214972 h 577771"/>
                <a:gd name="connsiteX65" fmla="*/ 222087 w 239287"/>
                <a:gd name="connsiteY65" fmla="*/ 116052 h 577771"/>
                <a:gd name="connsiteX66" fmla="*/ 239287 w 239287"/>
                <a:gd name="connsiteY66" fmla="*/ 133268 h 577771"/>
                <a:gd name="connsiteX67" fmla="*/ 239287 w 239287"/>
                <a:gd name="connsiteY67" fmla="*/ 138433 h 577771"/>
                <a:gd name="connsiteX68" fmla="*/ 204886 w 239287"/>
                <a:gd name="connsiteY68" fmla="*/ 138433 h 577771"/>
                <a:gd name="connsiteX69" fmla="*/ 204886 w 239287"/>
                <a:gd name="connsiteY69" fmla="*/ 133268 h 577771"/>
                <a:gd name="connsiteX70" fmla="*/ 222087 w 239287"/>
                <a:gd name="connsiteY70" fmla="*/ 116052 h 577771"/>
                <a:gd name="connsiteX71" fmla="*/ 102374 w 239287"/>
                <a:gd name="connsiteY71" fmla="*/ 96295 h 577771"/>
                <a:gd name="connsiteX72" fmla="*/ 136775 w 239287"/>
                <a:gd name="connsiteY72" fmla="*/ 96295 h 577771"/>
                <a:gd name="connsiteX73" fmla="*/ 136775 w 239287"/>
                <a:gd name="connsiteY73" fmla="*/ 138433 h 577771"/>
                <a:gd name="connsiteX74" fmla="*/ 102374 w 239287"/>
                <a:gd name="connsiteY74" fmla="*/ 138433 h 577771"/>
                <a:gd name="connsiteX75" fmla="*/ 119575 w 239287"/>
                <a:gd name="connsiteY75" fmla="*/ 0 h 577771"/>
                <a:gd name="connsiteX76" fmla="*/ 136775 w 239287"/>
                <a:gd name="connsiteY76" fmla="*/ 17193 h 577771"/>
                <a:gd name="connsiteX77" fmla="*/ 136775 w 239287"/>
                <a:gd name="connsiteY77" fmla="*/ 61894 h 577771"/>
                <a:gd name="connsiteX78" fmla="*/ 102374 w 239287"/>
                <a:gd name="connsiteY78" fmla="*/ 61894 h 577771"/>
                <a:gd name="connsiteX79" fmla="*/ 102374 w 239287"/>
                <a:gd name="connsiteY79" fmla="*/ 17193 h 577771"/>
                <a:gd name="connsiteX80" fmla="*/ 119575 w 239287"/>
                <a:gd name="connsiteY80" fmla="*/ 0 h 577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</a:cxnLst>
              <a:rect l="l" t="t" r="r" b="b"/>
              <a:pathLst>
                <a:path w="239287" h="577771">
                  <a:moveTo>
                    <a:pt x="204886" y="478022"/>
                  </a:moveTo>
                  <a:lnTo>
                    <a:pt x="239287" y="478022"/>
                  </a:lnTo>
                  <a:lnTo>
                    <a:pt x="239287" y="560573"/>
                  </a:lnTo>
                  <a:cubicBezTo>
                    <a:pt x="239287" y="570032"/>
                    <a:pt x="231547" y="577771"/>
                    <a:pt x="222087" y="577771"/>
                  </a:cubicBezTo>
                  <a:cubicBezTo>
                    <a:pt x="212626" y="577771"/>
                    <a:pt x="204886" y="570032"/>
                    <a:pt x="204886" y="560573"/>
                  </a:cubicBezTo>
                  <a:close/>
                  <a:moveTo>
                    <a:pt x="102374" y="478022"/>
                  </a:moveTo>
                  <a:lnTo>
                    <a:pt x="136775" y="478022"/>
                  </a:lnTo>
                  <a:lnTo>
                    <a:pt x="136775" y="560573"/>
                  </a:lnTo>
                  <a:cubicBezTo>
                    <a:pt x="136775" y="570032"/>
                    <a:pt x="129035" y="577771"/>
                    <a:pt x="119575" y="577771"/>
                  </a:cubicBezTo>
                  <a:cubicBezTo>
                    <a:pt x="110114" y="577771"/>
                    <a:pt x="102374" y="570032"/>
                    <a:pt x="102374" y="560573"/>
                  </a:cubicBezTo>
                  <a:close/>
                  <a:moveTo>
                    <a:pt x="0" y="478022"/>
                  </a:moveTo>
                  <a:lnTo>
                    <a:pt x="34401" y="478022"/>
                  </a:lnTo>
                  <a:lnTo>
                    <a:pt x="34401" y="560573"/>
                  </a:lnTo>
                  <a:cubicBezTo>
                    <a:pt x="34401" y="570032"/>
                    <a:pt x="26661" y="577771"/>
                    <a:pt x="17200" y="577771"/>
                  </a:cubicBezTo>
                  <a:cubicBezTo>
                    <a:pt x="7740" y="577771"/>
                    <a:pt x="0" y="570032"/>
                    <a:pt x="0" y="560573"/>
                  </a:cubicBezTo>
                  <a:close/>
                  <a:moveTo>
                    <a:pt x="204886" y="401483"/>
                  </a:moveTo>
                  <a:lnTo>
                    <a:pt x="239287" y="401483"/>
                  </a:lnTo>
                  <a:lnTo>
                    <a:pt x="239287" y="443621"/>
                  </a:lnTo>
                  <a:lnTo>
                    <a:pt x="204886" y="443621"/>
                  </a:lnTo>
                  <a:close/>
                  <a:moveTo>
                    <a:pt x="102374" y="401483"/>
                  </a:moveTo>
                  <a:lnTo>
                    <a:pt x="136775" y="401483"/>
                  </a:lnTo>
                  <a:lnTo>
                    <a:pt x="136775" y="443621"/>
                  </a:lnTo>
                  <a:lnTo>
                    <a:pt x="102374" y="443621"/>
                  </a:lnTo>
                  <a:close/>
                  <a:moveTo>
                    <a:pt x="0" y="401483"/>
                  </a:moveTo>
                  <a:lnTo>
                    <a:pt x="34401" y="401483"/>
                  </a:lnTo>
                  <a:lnTo>
                    <a:pt x="34401" y="443621"/>
                  </a:lnTo>
                  <a:lnTo>
                    <a:pt x="0" y="443621"/>
                  </a:lnTo>
                  <a:close/>
                  <a:moveTo>
                    <a:pt x="204886" y="324944"/>
                  </a:moveTo>
                  <a:lnTo>
                    <a:pt x="239287" y="324944"/>
                  </a:lnTo>
                  <a:lnTo>
                    <a:pt x="239287" y="367082"/>
                  </a:lnTo>
                  <a:lnTo>
                    <a:pt x="204886" y="367082"/>
                  </a:lnTo>
                  <a:close/>
                  <a:moveTo>
                    <a:pt x="102374" y="324944"/>
                  </a:moveTo>
                  <a:lnTo>
                    <a:pt x="136775" y="324944"/>
                  </a:lnTo>
                  <a:lnTo>
                    <a:pt x="136775" y="367082"/>
                  </a:lnTo>
                  <a:lnTo>
                    <a:pt x="102374" y="367082"/>
                  </a:lnTo>
                  <a:close/>
                  <a:moveTo>
                    <a:pt x="0" y="324944"/>
                  </a:moveTo>
                  <a:lnTo>
                    <a:pt x="34401" y="324944"/>
                  </a:lnTo>
                  <a:lnTo>
                    <a:pt x="34401" y="367082"/>
                  </a:lnTo>
                  <a:lnTo>
                    <a:pt x="0" y="367082"/>
                  </a:lnTo>
                  <a:close/>
                  <a:moveTo>
                    <a:pt x="204886" y="249373"/>
                  </a:moveTo>
                  <a:lnTo>
                    <a:pt x="239287" y="249373"/>
                  </a:lnTo>
                  <a:lnTo>
                    <a:pt x="239287" y="290544"/>
                  </a:lnTo>
                  <a:lnTo>
                    <a:pt x="204886" y="290544"/>
                  </a:lnTo>
                  <a:close/>
                  <a:moveTo>
                    <a:pt x="102374" y="249373"/>
                  </a:moveTo>
                  <a:lnTo>
                    <a:pt x="136775" y="249373"/>
                  </a:lnTo>
                  <a:lnTo>
                    <a:pt x="136775" y="290544"/>
                  </a:lnTo>
                  <a:lnTo>
                    <a:pt x="102374" y="290544"/>
                  </a:lnTo>
                  <a:close/>
                  <a:moveTo>
                    <a:pt x="0" y="249373"/>
                  </a:moveTo>
                  <a:lnTo>
                    <a:pt x="34401" y="249373"/>
                  </a:lnTo>
                  <a:lnTo>
                    <a:pt x="34401" y="290544"/>
                  </a:lnTo>
                  <a:lnTo>
                    <a:pt x="0" y="290544"/>
                  </a:lnTo>
                  <a:close/>
                  <a:moveTo>
                    <a:pt x="17200" y="191761"/>
                  </a:moveTo>
                  <a:cubicBezTo>
                    <a:pt x="26661" y="191761"/>
                    <a:pt x="34401" y="199498"/>
                    <a:pt x="34401" y="208954"/>
                  </a:cubicBezTo>
                  <a:lnTo>
                    <a:pt x="34401" y="214971"/>
                  </a:lnTo>
                  <a:lnTo>
                    <a:pt x="0" y="214971"/>
                  </a:lnTo>
                  <a:lnTo>
                    <a:pt x="0" y="208954"/>
                  </a:lnTo>
                  <a:cubicBezTo>
                    <a:pt x="0" y="199498"/>
                    <a:pt x="7740" y="191761"/>
                    <a:pt x="17200" y="191761"/>
                  </a:cubicBezTo>
                  <a:close/>
                  <a:moveTo>
                    <a:pt x="204886" y="172834"/>
                  </a:moveTo>
                  <a:lnTo>
                    <a:pt x="239287" y="172834"/>
                  </a:lnTo>
                  <a:lnTo>
                    <a:pt x="239287" y="214972"/>
                  </a:lnTo>
                  <a:lnTo>
                    <a:pt x="204886" y="214972"/>
                  </a:lnTo>
                  <a:close/>
                  <a:moveTo>
                    <a:pt x="102374" y="172834"/>
                  </a:moveTo>
                  <a:lnTo>
                    <a:pt x="136775" y="172834"/>
                  </a:lnTo>
                  <a:lnTo>
                    <a:pt x="136775" y="214972"/>
                  </a:lnTo>
                  <a:lnTo>
                    <a:pt x="102374" y="214972"/>
                  </a:lnTo>
                  <a:close/>
                  <a:moveTo>
                    <a:pt x="222087" y="116052"/>
                  </a:moveTo>
                  <a:cubicBezTo>
                    <a:pt x="231547" y="116052"/>
                    <a:pt x="239287" y="123799"/>
                    <a:pt x="239287" y="133268"/>
                  </a:cubicBezTo>
                  <a:lnTo>
                    <a:pt x="239287" y="138433"/>
                  </a:lnTo>
                  <a:lnTo>
                    <a:pt x="204886" y="138433"/>
                  </a:lnTo>
                  <a:lnTo>
                    <a:pt x="204886" y="133268"/>
                  </a:lnTo>
                  <a:cubicBezTo>
                    <a:pt x="204886" y="123799"/>
                    <a:pt x="212626" y="116052"/>
                    <a:pt x="222087" y="116052"/>
                  </a:cubicBezTo>
                  <a:close/>
                  <a:moveTo>
                    <a:pt x="102374" y="96295"/>
                  </a:moveTo>
                  <a:lnTo>
                    <a:pt x="136775" y="96295"/>
                  </a:lnTo>
                  <a:lnTo>
                    <a:pt x="136775" y="138433"/>
                  </a:lnTo>
                  <a:lnTo>
                    <a:pt x="102374" y="138433"/>
                  </a:lnTo>
                  <a:close/>
                  <a:moveTo>
                    <a:pt x="119575" y="0"/>
                  </a:moveTo>
                  <a:cubicBezTo>
                    <a:pt x="129035" y="0"/>
                    <a:pt x="136775" y="7737"/>
                    <a:pt x="136775" y="17193"/>
                  </a:cubicBezTo>
                  <a:lnTo>
                    <a:pt x="136775" y="61894"/>
                  </a:lnTo>
                  <a:lnTo>
                    <a:pt x="102374" y="61894"/>
                  </a:lnTo>
                  <a:lnTo>
                    <a:pt x="102374" y="17193"/>
                  </a:lnTo>
                  <a:cubicBezTo>
                    <a:pt x="102374" y="7737"/>
                    <a:pt x="110114" y="0"/>
                    <a:pt x="11957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121920" tIns="60960" rIns="121920" bIns="60960" numCol="1" rtlCol="0" anchor="t" anchorCtr="0" compatLnSpc="1"/>
            <a:lstStyle/>
            <a:p>
              <a:endParaRPr lang="zh-CN" altLang="en-US" sz="2400"/>
            </a:p>
          </p:txBody>
        </p:sp>
      </p:grpSp>
      <p:sp>
        <p:nvSpPr>
          <p:cNvPr id="36" name="矩形 35"/>
          <p:cNvSpPr/>
          <p:nvPr/>
        </p:nvSpPr>
        <p:spPr>
          <a:xfrm>
            <a:off x="901972" y="980041"/>
            <a:ext cx="1210588" cy="40011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探究活动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921416" y="2204864"/>
            <a:ext cx="9960610" cy="175323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探究活动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4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：</a:t>
            </a:r>
            <a:endParaRPr lang="en-US" altLang="zh-CN" sz="2400" dirty="0" smtClean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</a:t>
            </a:r>
            <a:r>
              <a:rPr lang="en-US" altLang="zh-CN" sz="24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     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通过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学习、交流、实践，结合小组选题，分析问题并确定小组项目程序设计时判断和选择的算法，编写代码实现运用选择结构设计最佳方案。</a:t>
            </a:r>
            <a:endParaRPr lang="en-US" altLang="zh-CN" sz="24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  <p:bldLst>
      <p:bldP spid="32" grpId="0" bldLvl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9" name="直接连接符 48"/>
          <p:cNvCxnSpPr/>
          <p:nvPr/>
        </p:nvCxnSpPr>
        <p:spPr>
          <a:xfrm>
            <a:off x="0" y="153988"/>
            <a:ext cx="2398713" cy="0"/>
          </a:xfrm>
          <a:prstGeom prst="line">
            <a:avLst/>
          </a:prstGeom>
          <a:ln w="1905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接连接符 57"/>
          <p:cNvCxnSpPr/>
          <p:nvPr/>
        </p:nvCxnSpPr>
        <p:spPr>
          <a:xfrm>
            <a:off x="2398713" y="153988"/>
            <a:ext cx="184150" cy="192087"/>
          </a:xfrm>
          <a:prstGeom prst="line">
            <a:avLst/>
          </a:prstGeom>
          <a:ln w="1905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接连接符 58"/>
          <p:cNvCxnSpPr/>
          <p:nvPr/>
        </p:nvCxnSpPr>
        <p:spPr>
          <a:xfrm>
            <a:off x="3408363" y="357188"/>
            <a:ext cx="950912" cy="0"/>
          </a:xfrm>
          <a:prstGeom prst="line">
            <a:avLst/>
          </a:prstGeom>
          <a:ln w="1905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接连接符 59"/>
          <p:cNvCxnSpPr/>
          <p:nvPr/>
        </p:nvCxnSpPr>
        <p:spPr>
          <a:xfrm>
            <a:off x="4359275" y="357188"/>
            <a:ext cx="184150" cy="192087"/>
          </a:xfrm>
          <a:prstGeom prst="line">
            <a:avLst/>
          </a:prstGeom>
          <a:ln w="1905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-47625" y="104775"/>
            <a:ext cx="2519363" cy="444500"/>
          </a:xfrm>
          <a:prstGeom prst="rect">
            <a:avLst/>
          </a:prstGeom>
        </p:spPr>
        <p:txBody>
          <a:bodyPr lIns="121920" tIns="60960" rIns="121920" bIns="60960" anchor="ctr"/>
          <a:lstStyle>
            <a:defPPr>
              <a:defRPr lang="zh-CN"/>
            </a:defPPr>
            <a:lvl1pPr defTabSz="914400">
              <a:lnSpc>
                <a:spcPct val="90000"/>
              </a:lnSpc>
              <a:spcBef>
                <a:spcPct val="0"/>
              </a:spcBef>
              <a:buNone/>
              <a:defRPr sz="44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pPr algn="ctr"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zh-CN" altLang="en-US" sz="1335" b="1" spc="200" dirty="0" smtClean="0">
                <a:solidFill>
                  <a:schemeClr val="bg1">
                    <a:lumMod val="75000"/>
                  </a:schemeClr>
                </a:solidFill>
              </a:rPr>
              <a:t>第四章  程序设计基础</a:t>
            </a:r>
            <a:endParaRPr lang="zh-CN" altLang="en-US" sz="1335" b="1" spc="200" dirty="0">
              <a:solidFill>
                <a:schemeClr val="bg1">
                  <a:lumMod val="75000"/>
                </a:schemeClr>
              </a:solidFill>
            </a:endParaRPr>
          </a:p>
        </p:txBody>
      </p:sp>
      <p:cxnSp>
        <p:nvCxnSpPr>
          <p:cNvPr id="21" name="直接连接符 20"/>
          <p:cNvCxnSpPr/>
          <p:nvPr/>
        </p:nvCxnSpPr>
        <p:spPr>
          <a:xfrm>
            <a:off x="4543425" y="549275"/>
            <a:ext cx="7648575" cy="0"/>
          </a:xfrm>
          <a:prstGeom prst="line">
            <a:avLst/>
          </a:prstGeom>
          <a:ln w="1905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19"/>
          <p:cNvSpPr txBox="1"/>
          <p:nvPr/>
        </p:nvSpPr>
        <p:spPr>
          <a:xfrm>
            <a:off x="6959600" y="104775"/>
            <a:ext cx="5281613" cy="444500"/>
          </a:xfrm>
          <a:prstGeom prst="rect">
            <a:avLst/>
          </a:prstGeom>
        </p:spPr>
        <p:txBody>
          <a:bodyPr lIns="121920" tIns="60960" rIns="121920" bIns="60960" anchor="ctr"/>
          <a:lstStyle>
            <a:defPPr>
              <a:defRPr lang="zh-CN"/>
            </a:defPPr>
            <a:lvl1pPr algn="ctr" defTabSz="914400">
              <a:lnSpc>
                <a:spcPct val="100000"/>
              </a:lnSpc>
              <a:spcBef>
                <a:spcPct val="0"/>
              </a:spcBef>
              <a:buNone/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zh-CN" altLang="en-US" sz="1335" spc="200" dirty="0" smtClean="0">
                <a:solidFill>
                  <a:schemeClr val="bg1">
                    <a:lumMod val="75000"/>
                  </a:schemeClr>
                </a:solidFill>
                <a:sym typeface="+mn-ea"/>
              </a:rPr>
              <a:t>4.3  运用选择结构描述问题求解过程</a:t>
            </a:r>
            <a:endParaRPr lang="zh-CN" altLang="en-US" sz="1335" spc="200" dirty="0" smtClean="0">
              <a:solidFill>
                <a:schemeClr val="bg1">
                  <a:lumMod val="75000"/>
                </a:schemeClr>
              </a:solidFill>
              <a:sym typeface="+mn-ea"/>
            </a:endParaRPr>
          </a:p>
        </p:txBody>
      </p:sp>
      <p:grpSp>
        <p:nvGrpSpPr>
          <p:cNvPr id="3082" name="组合 9"/>
          <p:cNvGrpSpPr>
            <a:grpSpLocks noChangeAspect="1"/>
          </p:cNvGrpSpPr>
          <p:nvPr/>
        </p:nvGrpSpPr>
        <p:grpSpPr bwMode="auto">
          <a:xfrm>
            <a:off x="371475" y="966788"/>
            <a:ext cx="2446338" cy="431800"/>
            <a:chOff x="279438" y="699542"/>
            <a:chExt cx="2093935" cy="369803"/>
          </a:xfrm>
        </p:grpSpPr>
        <p:sp>
          <p:nvSpPr>
            <p:cNvPr id="11" name="ValueShape1"/>
            <p:cNvSpPr/>
            <p:nvPr/>
          </p:nvSpPr>
          <p:spPr bwMode="auto">
            <a:xfrm>
              <a:off x="749588" y="699542"/>
              <a:ext cx="1046288" cy="369803"/>
            </a:xfrm>
            <a:prstGeom prst="roundRect">
              <a:avLst>
                <a:gd name="adj" fmla="val 0"/>
              </a:avLst>
            </a:prstGeom>
            <a:solidFill>
              <a:schemeClr val="accent5"/>
            </a:solidFill>
            <a:ln>
              <a:noFill/>
            </a:ln>
          </p:spPr>
          <p:txBody>
            <a:bodyPr lIns="121920" tIns="60960" rIns="121920" bIns="60960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/>
            </a:p>
          </p:txBody>
        </p:sp>
        <p:sp>
          <p:nvSpPr>
            <p:cNvPr id="12" name="ValueBack1"/>
            <p:cNvSpPr/>
            <p:nvPr/>
          </p:nvSpPr>
          <p:spPr>
            <a:xfrm>
              <a:off x="279438" y="699542"/>
              <a:ext cx="475585" cy="369803"/>
            </a:xfrm>
            <a:custGeom>
              <a:avLst/>
              <a:gdLst>
                <a:gd name="connsiteX0" fmla="*/ 199886 w 933935"/>
                <a:gd name="connsiteY0" fmla="*/ 0 h 725295"/>
                <a:gd name="connsiteX1" fmla="*/ 933935 w 933935"/>
                <a:gd name="connsiteY1" fmla="*/ 0 h 725295"/>
                <a:gd name="connsiteX2" fmla="*/ 933935 w 933935"/>
                <a:gd name="connsiteY2" fmla="*/ 725295 h 725295"/>
                <a:gd name="connsiteX3" fmla="*/ 198769 w 933935"/>
                <a:gd name="connsiteY3" fmla="*/ 725295 h 725295"/>
                <a:gd name="connsiteX4" fmla="*/ 137352 w 933935"/>
                <a:gd name="connsiteY4" fmla="*/ 678707 h 725295"/>
                <a:gd name="connsiteX5" fmla="*/ 137352 w 933935"/>
                <a:gd name="connsiteY5" fmla="*/ 469059 h 725295"/>
                <a:gd name="connsiteX6" fmla="*/ 0 w 933935"/>
                <a:gd name="connsiteY6" fmla="*/ 358941 h 725295"/>
                <a:gd name="connsiteX7" fmla="*/ 138468 w 933935"/>
                <a:gd name="connsiteY7" fmla="*/ 255177 h 725295"/>
                <a:gd name="connsiteX8" fmla="*/ 138468 w 933935"/>
                <a:gd name="connsiteY8" fmla="*/ 46588 h 725295"/>
                <a:gd name="connsiteX9" fmla="*/ 199886 w 933935"/>
                <a:gd name="connsiteY9" fmla="*/ 0 h 7252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33935" h="725295">
                  <a:moveTo>
                    <a:pt x="199886" y="0"/>
                  </a:moveTo>
                  <a:lnTo>
                    <a:pt x="933935" y="0"/>
                  </a:lnTo>
                  <a:lnTo>
                    <a:pt x="933935" y="725295"/>
                  </a:lnTo>
                  <a:lnTo>
                    <a:pt x="198769" y="725295"/>
                  </a:lnTo>
                  <a:cubicBezTo>
                    <a:pt x="165269" y="725295"/>
                    <a:pt x="137352" y="704118"/>
                    <a:pt x="137352" y="678707"/>
                  </a:cubicBezTo>
                  <a:lnTo>
                    <a:pt x="137352" y="469059"/>
                  </a:lnTo>
                  <a:lnTo>
                    <a:pt x="0" y="358941"/>
                  </a:lnTo>
                  <a:lnTo>
                    <a:pt x="138468" y="255177"/>
                  </a:lnTo>
                  <a:lnTo>
                    <a:pt x="138468" y="46588"/>
                  </a:lnTo>
                  <a:cubicBezTo>
                    <a:pt x="138468" y="21177"/>
                    <a:pt x="166385" y="0"/>
                    <a:pt x="199886" y="0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11156" cap="flat">
              <a:noFill/>
              <a:prstDash val="solid"/>
              <a:miter/>
            </a:ln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/>
            </a:p>
          </p:txBody>
        </p:sp>
        <p:sp>
          <p:nvSpPr>
            <p:cNvPr id="13" name="open-folder-black-and-white-variant_32527"/>
            <p:cNvSpPr>
              <a:spLocks noChangeAspect="1"/>
            </p:cNvSpPr>
            <p:nvPr/>
          </p:nvSpPr>
          <p:spPr bwMode="auto">
            <a:xfrm>
              <a:off x="407167" y="747127"/>
              <a:ext cx="305734" cy="274633"/>
            </a:xfrm>
            <a:custGeom>
              <a:avLst/>
              <a:gdLst>
                <a:gd name="T0" fmla="*/ 8112 w 8174"/>
                <a:gd name="T1" fmla="*/ 50 h 7353"/>
                <a:gd name="T2" fmla="*/ 7954 w 8174"/>
                <a:gd name="T3" fmla="*/ 21 h 7353"/>
                <a:gd name="T4" fmla="*/ 104 w 8174"/>
                <a:gd name="T5" fmla="*/ 2999 h 7353"/>
                <a:gd name="T6" fmla="*/ 4 w 8174"/>
                <a:gd name="T7" fmla="*/ 3133 h 7353"/>
                <a:gd name="T8" fmla="*/ 84 w 8174"/>
                <a:gd name="T9" fmla="*/ 3279 h 7353"/>
                <a:gd name="T10" fmla="*/ 2609 w 8174"/>
                <a:gd name="T11" fmla="*/ 4684 h 7353"/>
                <a:gd name="T12" fmla="*/ 2767 w 8174"/>
                <a:gd name="T13" fmla="*/ 4680 h 7353"/>
                <a:gd name="T14" fmla="*/ 4653 w 8174"/>
                <a:gd name="T15" fmla="*/ 3488 h 7353"/>
                <a:gd name="T16" fmla="*/ 3243 w 8174"/>
                <a:gd name="T17" fmla="*/ 4872 h 7353"/>
                <a:gd name="T18" fmla="*/ 3186 w 8174"/>
                <a:gd name="T19" fmla="*/ 4982 h 7353"/>
                <a:gd name="T20" fmla="*/ 3186 w 8174"/>
                <a:gd name="T21" fmla="*/ 7198 h 7353"/>
                <a:gd name="T22" fmla="*/ 3282 w 8174"/>
                <a:gd name="T23" fmla="*/ 7342 h 7353"/>
                <a:gd name="T24" fmla="*/ 3341 w 8174"/>
                <a:gd name="T25" fmla="*/ 7353 h 7353"/>
                <a:gd name="T26" fmla="*/ 3451 w 8174"/>
                <a:gd name="T27" fmla="*/ 7307 h 7353"/>
                <a:gd name="T28" fmla="*/ 4754 w 8174"/>
                <a:gd name="T29" fmla="*/ 5987 h 7353"/>
                <a:gd name="T30" fmla="*/ 6240 w 8174"/>
                <a:gd name="T31" fmla="*/ 6861 h 7353"/>
                <a:gd name="T32" fmla="*/ 6319 w 8174"/>
                <a:gd name="T33" fmla="*/ 6883 h 7353"/>
                <a:gd name="T34" fmla="*/ 6378 w 8174"/>
                <a:gd name="T35" fmla="*/ 6871 h 7353"/>
                <a:gd name="T36" fmla="*/ 6469 w 8174"/>
                <a:gd name="T37" fmla="*/ 6767 h 7353"/>
                <a:gd name="T38" fmla="*/ 8159 w 8174"/>
                <a:gd name="T39" fmla="*/ 204 h 7353"/>
                <a:gd name="T40" fmla="*/ 8112 w 8174"/>
                <a:gd name="T41" fmla="*/ 50 h 7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8174" h="7353">
                  <a:moveTo>
                    <a:pt x="8112" y="50"/>
                  </a:moveTo>
                  <a:cubicBezTo>
                    <a:pt x="8069" y="12"/>
                    <a:pt x="8008" y="0"/>
                    <a:pt x="7954" y="21"/>
                  </a:cubicBezTo>
                  <a:lnTo>
                    <a:pt x="104" y="2999"/>
                  </a:lnTo>
                  <a:cubicBezTo>
                    <a:pt x="48" y="3020"/>
                    <a:pt x="9" y="3073"/>
                    <a:pt x="4" y="3133"/>
                  </a:cubicBezTo>
                  <a:cubicBezTo>
                    <a:pt x="0" y="3193"/>
                    <a:pt x="31" y="3250"/>
                    <a:pt x="84" y="3279"/>
                  </a:cubicBezTo>
                  <a:lnTo>
                    <a:pt x="2609" y="4684"/>
                  </a:lnTo>
                  <a:cubicBezTo>
                    <a:pt x="2659" y="4712"/>
                    <a:pt x="2719" y="4710"/>
                    <a:pt x="2767" y="4680"/>
                  </a:cubicBezTo>
                  <a:lnTo>
                    <a:pt x="4653" y="3488"/>
                  </a:lnTo>
                  <a:cubicBezTo>
                    <a:pt x="4653" y="3488"/>
                    <a:pt x="3267" y="4846"/>
                    <a:pt x="3243" y="4872"/>
                  </a:cubicBezTo>
                  <a:cubicBezTo>
                    <a:pt x="3219" y="4897"/>
                    <a:pt x="3186" y="4921"/>
                    <a:pt x="3186" y="4982"/>
                  </a:cubicBezTo>
                  <a:cubicBezTo>
                    <a:pt x="3186" y="5054"/>
                    <a:pt x="3186" y="7198"/>
                    <a:pt x="3186" y="7198"/>
                  </a:cubicBezTo>
                  <a:cubicBezTo>
                    <a:pt x="3186" y="7261"/>
                    <a:pt x="3224" y="7318"/>
                    <a:pt x="3282" y="7342"/>
                  </a:cubicBezTo>
                  <a:cubicBezTo>
                    <a:pt x="3301" y="7349"/>
                    <a:pt x="3321" y="7353"/>
                    <a:pt x="3341" y="7353"/>
                  </a:cubicBezTo>
                  <a:cubicBezTo>
                    <a:pt x="3382" y="7353"/>
                    <a:pt x="3422" y="7337"/>
                    <a:pt x="3451" y="7307"/>
                  </a:cubicBezTo>
                  <a:lnTo>
                    <a:pt x="4754" y="5987"/>
                  </a:lnTo>
                  <a:lnTo>
                    <a:pt x="6240" y="6861"/>
                  </a:lnTo>
                  <a:cubicBezTo>
                    <a:pt x="6264" y="6876"/>
                    <a:pt x="6291" y="6883"/>
                    <a:pt x="6319" y="6883"/>
                  </a:cubicBezTo>
                  <a:cubicBezTo>
                    <a:pt x="6339" y="6883"/>
                    <a:pt x="6359" y="6879"/>
                    <a:pt x="6378" y="6871"/>
                  </a:cubicBezTo>
                  <a:cubicBezTo>
                    <a:pt x="6423" y="6852"/>
                    <a:pt x="6457" y="6814"/>
                    <a:pt x="6469" y="6767"/>
                  </a:cubicBezTo>
                  <a:lnTo>
                    <a:pt x="8159" y="204"/>
                  </a:lnTo>
                  <a:cubicBezTo>
                    <a:pt x="8174" y="148"/>
                    <a:pt x="8156" y="89"/>
                    <a:pt x="8112" y="50"/>
                  </a:cubicBez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>
                <a:latin typeface="+mn-lt"/>
                <a:ea typeface="+mn-ea"/>
              </a:endParaRPr>
            </a:p>
          </p:txBody>
        </p:sp>
        <p:sp>
          <p:nvSpPr>
            <p:cNvPr id="14" name="musical-volume_13583"/>
            <p:cNvSpPr>
              <a:spLocks noChangeAspect="1"/>
            </p:cNvSpPr>
            <p:nvPr/>
          </p:nvSpPr>
          <p:spPr bwMode="auto">
            <a:xfrm rot="5400000">
              <a:off x="1941878" y="637851"/>
              <a:ext cx="252880" cy="610109"/>
            </a:xfrm>
            <a:custGeom>
              <a:avLst/>
              <a:gdLst>
                <a:gd name="connsiteX0" fmla="*/ 204886 w 239287"/>
                <a:gd name="connsiteY0" fmla="*/ 478022 h 577771"/>
                <a:gd name="connsiteX1" fmla="*/ 239287 w 239287"/>
                <a:gd name="connsiteY1" fmla="*/ 478022 h 577771"/>
                <a:gd name="connsiteX2" fmla="*/ 239287 w 239287"/>
                <a:gd name="connsiteY2" fmla="*/ 560573 h 577771"/>
                <a:gd name="connsiteX3" fmla="*/ 222087 w 239287"/>
                <a:gd name="connsiteY3" fmla="*/ 577771 h 577771"/>
                <a:gd name="connsiteX4" fmla="*/ 204886 w 239287"/>
                <a:gd name="connsiteY4" fmla="*/ 560573 h 577771"/>
                <a:gd name="connsiteX5" fmla="*/ 102374 w 239287"/>
                <a:gd name="connsiteY5" fmla="*/ 478022 h 577771"/>
                <a:gd name="connsiteX6" fmla="*/ 136775 w 239287"/>
                <a:gd name="connsiteY6" fmla="*/ 478022 h 577771"/>
                <a:gd name="connsiteX7" fmla="*/ 136775 w 239287"/>
                <a:gd name="connsiteY7" fmla="*/ 560573 h 577771"/>
                <a:gd name="connsiteX8" fmla="*/ 119575 w 239287"/>
                <a:gd name="connsiteY8" fmla="*/ 577771 h 577771"/>
                <a:gd name="connsiteX9" fmla="*/ 102374 w 239287"/>
                <a:gd name="connsiteY9" fmla="*/ 560573 h 577771"/>
                <a:gd name="connsiteX10" fmla="*/ 0 w 239287"/>
                <a:gd name="connsiteY10" fmla="*/ 478022 h 577771"/>
                <a:gd name="connsiteX11" fmla="*/ 34401 w 239287"/>
                <a:gd name="connsiteY11" fmla="*/ 478022 h 577771"/>
                <a:gd name="connsiteX12" fmla="*/ 34401 w 239287"/>
                <a:gd name="connsiteY12" fmla="*/ 560573 h 577771"/>
                <a:gd name="connsiteX13" fmla="*/ 17200 w 239287"/>
                <a:gd name="connsiteY13" fmla="*/ 577771 h 577771"/>
                <a:gd name="connsiteX14" fmla="*/ 0 w 239287"/>
                <a:gd name="connsiteY14" fmla="*/ 560573 h 577771"/>
                <a:gd name="connsiteX15" fmla="*/ 204886 w 239287"/>
                <a:gd name="connsiteY15" fmla="*/ 401483 h 577771"/>
                <a:gd name="connsiteX16" fmla="*/ 239287 w 239287"/>
                <a:gd name="connsiteY16" fmla="*/ 401483 h 577771"/>
                <a:gd name="connsiteX17" fmla="*/ 239287 w 239287"/>
                <a:gd name="connsiteY17" fmla="*/ 443621 h 577771"/>
                <a:gd name="connsiteX18" fmla="*/ 204886 w 239287"/>
                <a:gd name="connsiteY18" fmla="*/ 443621 h 577771"/>
                <a:gd name="connsiteX19" fmla="*/ 102374 w 239287"/>
                <a:gd name="connsiteY19" fmla="*/ 401483 h 577771"/>
                <a:gd name="connsiteX20" fmla="*/ 136775 w 239287"/>
                <a:gd name="connsiteY20" fmla="*/ 401483 h 577771"/>
                <a:gd name="connsiteX21" fmla="*/ 136775 w 239287"/>
                <a:gd name="connsiteY21" fmla="*/ 443621 h 577771"/>
                <a:gd name="connsiteX22" fmla="*/ 102374 w 239287"/>
                <a:gd name="connsiteY22" fmla="*/ 443621 h 577771"/>
                <a:gd name="connsiteX23" fmla="*/ 0 w 239287"/>
                <a:gd name="connsiteY23" fmla="*/ 401483 h 577771"/>
                <a:gd name="connsiteX24" fmla="*/ 34401 w 239287"/>
                <a:gd name="connsiteY24" fmla="*/ 401483 h 577771"/>
                <a:gd name="connsiteX25" fmla="*/ 34401 w 239287"/>
                <a:gd name="connsiteY25" fmla="*/ 443621 h 577771"/>
                <a:gd name="connsiteX26" fmla="*/ 0 w 239287"/>
                <a:gd name="connsiteY26" fmla="*/ 443621 h 577771"/>
                <a:gd name="connsiteX27" fmla="*/ 204886 w 239287"/>
                <a:gd name="connsiteY27" fmla="*/ 324944 h 577771"/>
                <a:gd name="connsiteX28" fmla="*/ 239287 w 239287"/>
                <a:gd name="connsiteY28" fmla="*/ 324944 h 577771"/>
                <a:gd name="connsiteX29" fmla="*/ 239287 w 239287"/>
                <a:gd name="connsiteY29" fmla="*/ 367082 h 577771"/>
                <a:gd name="connsiteX30" fmla="*/ 204886 w 239287"/>
                <a:gd name="connsiteY30" fmla="*/ 367082 h 577771"/>
                <a:gd name="connsiteX31" fmla="*/ 102374 w 239287"/>
                <a:gd name="connsiteY31" fmla="*/ 324944 h 577771"/>
                <a:gd name="connsiteX32" fmla="*/ 136775 w 239287"/>
                <a:gd name="connsiteY32" fmla="*/ 324944 h 577771"/>
                <a:gd name="connsiteX33" fmla="*/ 136775 w 239287"/>
                <a:gd name="connsiteY33" fmla="*/ 367082 h 577771"/>
                <a:gd name="connsiteX34" fmla="*/ 102374 w 239287"/>
                <a:gd name="connsiteY34" fmla="*/ 367082 h 577771"/>
                <a:gd name="connsiteX35" fmla="*/ 0 w 239287"/>
                <a:gd name="connsiteY35" fmla="*/ 324944 h 577771"/>
                <a:gd name="connsiteX36" fmla="*/ 34401 w 239287"/>
                <a:gd name="connsiteY36" fmla="*/ 324944 h 577771"/>
                <a:gd name="connsiteX37" fmla="*/ 34401 w 239287"/>
                <a:gd name="connsiteY37" fmla="*/ 367082 h 577771"/>
                <a:gd name="connsiteX38" fmla="*/ 0 w 239287"/>
                <a:gd name="connsiteY38" fmla="*/ 367082 h 577771"/>
                <a:gd name="connsiteX39" fmla="*/ 204886 w 239287"/>
                <a:gd name="connsiteY39" fmla="*/ 249373 h 577771"/>
                <a:gd name="connsiteX40" fmla="*/ 239287 w 239287"/>
                <a:gd name="connsiteY40" fmla="*/ 249373 h 577771"/>
                <a:gd name="connsiteX41" fmla="*/ 239287 w 239287"/>
                <a:gd name="connsiteY41" fmla="*/ 290544 h 577771"/>
                <a:gd name="connsiteX42" fmla="*/ 204886 w 239287"/>
                <a:gd name="connsiteY42" fmla="*/ 290544 h 577771"/>
                <a:gd name="connsiteX43" fmla="*/ 102374 w 239287"/>
                <a:gd name="connsiteY43" fmla="*/ 249373 h 577771"/>
                <a:gd name="connsiteX44" fmla="*/ 136775 w 239287"/>
                <a:gd name="connsiteY44" fmla="*/ 249373 h 577771"/>
                <a:gd name="connsiteX45" fmla="*/ 136775 w 239287"/>
                <a:gd name="connsiteY45" fmla="*/ 290544 h 577771"/>
                <a:gd name="connsiteX46" fmla="*/ 102374 w 239287"/>
                <a:gd name="connsiteY46" fmla="*/ 290544 h 577771"/>
                <a:gd name="connsiteX47" fmla="*/ 0 w 239287"/>
                <a:gd name="connsiteY47" fmla="*/ 249373 h 577771"/>
                <a:gd name="connsiteX48" fmla="*/ 34401 w 239287"/>
                <a:gd name="connsiteY48" fmla="*/ 249373 h 577771"/>
                <a:gd name="connsiteX49" fmla="*/ 34401 w 239287"/>
                <a:gd name="connsiteY49" fmla="*/ 290544 h 577771"/>
                <a:gd name="connsiteX50" fmla="*/ 0 w 239287"/>
                <a:gd name="connsiteY50" fmla="*/ 290544 h 577771"/>
                <a:gd name="connsiteX51" fmla="*/ 17200 w 239287"/>
                <a:gd name="connsiteY51" fmla="*/ 191761 h 577771"/>
                <a:gd name="connsiteX52" fmla="*/ 34401 w 239287"/>
                <a:gd name="connsiteY52" fmla="*/ 208954 h 577771"/>
                <a:gd name="connsiteX53" fmla="*/ 34401 w 239287"/>
                <a:gd name="connsiteY53" fmla="*/ 214971 h 577771"/>
                <a:gd name="connsiteX54" fmla="*/ 0 w 239287"/>
                <a:gd name="connsiteY54" fmla="*/ 214971 h 577771"/>
                <a:gd name="connsiteX55" fmla="*/ 0 w 239287"/>
                <a:gd name="connsiteY55" fmla="*/ 208954 h 577771"/>
                <a:gd name="connsiteX56" fmla="*/ 17200 w 239287"/>
                <a:gd name="connsiteY56" fmla="*/ 191761 h 577771"/>
                <a:gd name="connsiteX57" fmla="*/ 204886 w 239287"/>
                <a:gd name="connsiteY57" fmla="*/ 172834 h 577771"/>
                <a:gd name="connsiteX58" fmla="*/ 239287 w 239287"/>
                <a:gd name="connsiteY58" fmla="*/ 172834 h 577771"/>
                <a:gd name="connsiteX59" fmla="*/ 239287 w 239287"/>
                <a:gd name="connsiteY59" fmla="*/ 214972 h 577771"/>
                <a:gd name="connsiteX60" fmla="*/ 204886 w 239287"/>
                <a:gd name="connsiteY60" fmla="*/ 214972 h 577771"/>
                <a:gd name="connsiteX61" fmla="*/ 102374 w 239287"/>
                <a:gd name="connsiteY61" fmla="*/ 172834 h 577771"/>
                <a:gd name="connsiteX62" fmla="*/ 136775 w 239287"/>
                <a:gd name="connsiteY62" fmla="*/ 172834 h 577771"/>
                <a:gd name="connsiteX63" fmla="*/ 136775 w 239287"/>
                <a:gd name="connsiteY63" fmla="*/ 214972 h 577771"/>
                <a:gd name="connsiteX64" fmla="*/ 102374 w 239287"/>
                <a:gd name="connsiteY64" fmla="*/ 214972 h 577771"/>
                <a:gd name="connsiteX65" fmla="*/ 222087 w 239287"/>
                <a:gd name="connsiteY65" fmla="*/ 116052 h 577771"/>
                <a:gd name="connsiteX66" fmla="*/ 239287 w 239287"/>
                <a:gd name="connsiteY66" fmla="*/ 133268 h 577771"/>
                <a:gd name="connsiteX67" fmla="*/ 239287 w 239287"/>
                <a:gd name="connsiteY67" fmla="*/ 138433 h 577771"/>
                <a:gd name="connsiteX68" fmla="*/ 204886 w 239287"/>
                <a:gd name="connsiteY68" fmla="*/ 138433 h 577771"/>
                <a:gd name="connsiteX69" fmla="*/ 204886 w 239287"/>
                <a:gd name="connsiteY69" fmla="*/ 133268 h 577771"/>
                <a:gd name="connsiteX70" fmla="*/ 222087 w 239287"/>
                <a:gd name="connsiteY70" fmla="*/ 116052 h 577771"/>
                <a:gd name="connsiteX71" fmla="*/ 102374 w 239287"/>
                <a:gd name="connsiteY71" fmla="*/ 96295 h 577771"/>
                <a:gd name="connsiteX72" fmla="*/ 136775 w 239287"/>
                <a:gd name="connsiteY72" fmla="*/ 96295 h 577771"/>
                <a:gd name="connsiteX73" fmla="*/ 136775 w 239287"/>
                <a:gd name="connsiteY73" fmla="*/ 138433 h 577771"/>
                <a:gd name="connsiteX74" fmla="*/ 102374 w 239287"/>
                <a:gd name="connsiteY74" fmla="*/ 138433 h 577771"/>
                <a:gd name="connsiteX75" fmla="*/ 119575 w 239287"/>
                <a:gd name="connsiteY75" fmla="*/ 0 h 577771"/>
                <a:gd name="connsiteX76" fmla="*/ 136775 w 239287"/>
                <a:gd name="connsiteY76" fmla="*/ 17193 h 577771"/>
                <a:gd name="connsiteX77" fmla="*/ 136775 w 239287"/>
                <a:gd name="connsiteY77" fmla="*/ 61894 h 577771"/>
                <a:gd name="connsiteX78" fmla="*/ 102374 w 239287"/>
                <a:gd name="connsiteY78" fmla="*/ 61894 h 577771"/>
                <a:gd name="connsiteX79" fmla="*/ 102374 w 239287"/>
                <a:gd name="connsiteY79" fmla="*/ 17193 h 577771"/>
                <a:gd name="connsiteX80" fmla="*/ 119575 w 239287"/>
                <a:gd name="connsiteY80" fmla="*/ 0 h 577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</a:cxnLst>
              <a:rect l="l" t="t" r="r" b="b"/>
              <a:pathLst>
                <a:path w="239287" h="577771">
                  <a:moveTo>
                    <a:pt x="204886" y="478022"/>
                  </a:moveTo>
                  <a:lnTo>
                    <a:pt x="239287" y="478022"/>
                  </a:lnTo>
                  <a:lnTo>
                    <a:pt x="239287" y="560573"/>
                  </a:lnTo>
                  <a:cubicBezTo>
                    <a:pt x="239287" y="570032"/>
                    <a:pt x="231547" y="577771"/>
                    <a:pt x="222087" y="577771"/>
                  </a:cubicBezTo>
                  <a:cubicBezTo>
                    <a:pt x="212626" y="577771"/>
                    <a:pt x="204886" y="570032"/>
                    <a:pt x="204886" y="560573"/>
                  </a:cubicBezTo>
                  <a:close/>
                  <a:moveTo>
                    <a:pt x="102374" y="478022"/>
                  </a:moveTo>
                  <a:lnTo>
                    <a:pt x="136775" y="478022"/>
                  </a:lnTo>
                  <a:lnTo>
                    <a:pt x="136775" y="560573"/>
                  </a:lnTo>
                  <a:cubicBezTo>
                    <a:pt x="136775" y="570032"/>
                    <a:pt x="129035" y="577771"/>
                    <a:pt x="119575" y="577771"/>
                  </a:cubicBezTo>
                  <a:cubicBezTo>
                    <a:pt x="110114" y="577771"/>
                    <a:pt x="102374" y="570032"/>
                    <a:pt x="102374" y="560573"/>
                  </a:cubicBezTo>
                  <a:close/>
                  <a:moveTo>
                    <a:pt x="0" y="478022"/>
                  </a:moveTo>
                  <a:lnTo>
                    <a:pt x="34401" y="478022"/>
                  </a:lnTo>
                  <a:lnTo>
                    <a:pt x="34401" y="560573"/>
                  </a:lnTo>
                  <a:cubicBezTo>
                    <a:pt x="34401" y="570032"/>
                    <a:pt x="26661" y="577771"/>
                    <a:pt x="17200" y="577771"/>
                  </a:cubicBezTo>
                  <a:cubicBezTo>
                    <a:pt x="7740" y="577771"/>
                    <a:pt x="0" y="570032"/>
                    <a:pt x="0" y="560573"/>
                  </a:cubicBezTo>
                  <a:close/>
                  <a:moveTo>
                    <a:pt x="204886" y="401483"/>
                  </a:moveTo>
                  <a:lnTo>
                    <a:pt x="239287" y="401483"/>
                  </a:lnTo>
                  <a:lnTo>
                    <a:pt x="239287" y="443621"/>
                  </a:lnTo>
                  <a:lnTo>
                    <a:pt x="204886" y="443621"/>
                  </a:lnTo>
                  <a:close/>
                  <a:moveTo>
                    <a:pt x="102374" y="401483"/>
                  </a:moveTo>
                  <a:lnTo>
                    <a:pt x="136775" y="401483"/>
                  </a:lnTo>
                  <a:lnTo>
                    <a:pt x="136775" y="443621"/>
                  </a:lnTo>
                  <a:lnTo>
                    <a:pt x="102374" y="443621"/>
                  </a:lnTo>
                  <a:close/>
                  <a:moveTo>
                    <a:pt x="0" y="401483"/>
                  </a:moveTo>
                  <a:lnTo>
                    <a:pt x="34401" y="401483"/>
                  </a:lnTo>
                  <a:lnTo>
                    <a:pt x="34401" y="443621"/>
                  </a:lnTo>
                  <a:lnTo>
                    <a:pt x="0" y="443621"/>
                  </a:lnTo>
                  <a:close/>
                  <a:moveTo>
                    <a:pt x="204886" y="324944"/>
                  </a:moveTo>
                  <a:lnTo>
                    <a:pt x="239287" y="324944"/>
                  </a:lnTo>
                  <a:lnTo>
                    <a:pt x="239287" y="367082"/>
                  </a:lnTo>
                  <a:lnTo>
                    <a:pt x="204886" y="367082"/>
                  </a:lnTo>
                  <a:close/>
                  <a:moveTo>
                    <a:pt x="102374" y="324944"/>
                  </a:moveTo>
                  <a:lnTo>
                    <a:pt x="136775" y="324944"/>
                  </a:lnTo>
                  <a:lnTo>
                    <a:pt x="136775" y="367082"/>
                  </a:lnTo>
                  <a:lnTo>
                    <a:pt x="102374" y="367082"/>
                  </a:lnTo>
                  <a:close/>
                  <a:moveTo>
                    <a:pt x="0" y="324944"/>
                  </a:moveTo>
                  <a:lnTo>
                    <a:pt x="34401" y="324944"/>
                  </a:lnTo>
                  <a:lnTo>
                    <a:pt x="34401" y="367082"/>
                  </a:lnTo>
                  <a:lnTo>
                    <a:pt x="0" y="367082"/>
                  </a:lnTo>
                  <a:close/>
                  <a:moveTo>
                    <a:pt x="204886" y="249373"/>
                  </a:moveTo>
                  <a:lnTo>
                    <a:pt x="239287" y="249373"/>
                  </a:lnTo>
                  <a:lnTo>
                    <a:pt x="239287" y="290544"/>
                  </a:lnTo>
                  <a:lnTo>
                    <a:pt x="204886" y="290544"/>
                  </a:lnTo>
                  <a:close/>
                  <a:moveTo>
                    <a:pt x="102374" y="249373"/>
                  </a:moveTo>
                  <a:lnTo>
                    <a:pt x="136775" y="249373"/>
                  </a:lnTo>
                  <a:lnTo>
                    <a:pt x="136775" y="290544"/>
                  </a:lnTo>
                  <a:lnTo>
                    <a:pt x="102374" y="290544"/>
                  </a:lnTo>
                  <a:close/>
                  <a:moveTo>
                    <a:pt x="0" y="249373"/>
                  </a:moveTo>
                  <a:lnTo>
                    <a:pt x="34401" y="249373"/>
                  </a:lnTo>
                  <a:lnTo>
                    <a:pt x="34401" y="290544"/>
                  </a:lnTo>
                  <a:lnTo>
                    <a:pt x="0" y="290544"/>
                  </a:lnTo>
                  <a:close/>
                  <a:moveTo>
                    <a:pt x="17200" y="191761"/>
                  </a:moveTo>
                  <a:cubicBezTo>
                    <a:pt x="26661" y="191761"/>
                    <a:pt x="34401" y="199498"/>
                    <a:pt x="34401" y="208954"/>
                  </a:cubicBezTo>
                  <a:lnTo>
                    <a:pt x="34401" y="214971"/>
                  </a:lnTo>
                  <a:lnTo>
                    <a:pt x="0" y="214971"/>
                  </a:lnTo>
                  <a:lnTo>
                    <a:pt x="0" y="208954"/>
                  </a:lnTo>
                  <a:cubicBezTo>
                    <a:pt x="0" y="199498"/>
                    <a:pt x="7740" y="191761"/>
                    <a:pt x="17200" y="191761"/>
                  </a:cubicBezTo>
                  <a:close/>
                  <a:moveTo>
                    <a:pt x="204886" y="172834"/>
                  </a:moveTo>
                  <a:lnTo>
                    <a:pt x="239287" y="172834"/>
                  </a:lnTo>
                  <a:lnTo>
                    <a:pt x="239287" y="214972"/>
                  </a:lnTo>
                  <a:lnTo>
                    <a:pt x="204886" y="214972"/>
                  </a:lnTo>
                  <a:close/>
                  <a:moveTo>
                    <a:pt x="102374" y="172834"/>
                  </a:moveTo>
                  <a:lnTo>
                    <a:pt x="136775" y="172834"/>
                  </a:lnTo>
                  <a:lnTo>
                    <a:pt x="136775" y="214972"/>
                  </a:lnTo>
                  <a:lnTo>
                    <a:pt x="102374" y="214972"/>
                  </a:lnTo>
                  <a:close/>
                  <a:moveTo>
                    <a:pt x="222087" y="116052"/>
                  </a:moveTo>
                  <a:cubicBezTo>
                    <a:pt x="231547" y="116052"/>
                    <a:pt x="239287" y="123799"/>
                    <a:pt x="239287" y="133268"/>
                  </a:cubicBezTo>
                  <a:lnTo>
                    <a:pt x="239287" y="138433"/>
                  </a:lnTo>
                  <a:lnTo>
                    <a:pt x="204886" y="138433"/>
                  </a:lnTo>
                  <a:lnTo>
                    <a:pt x="204886" y="133268"/>
                  </a:lnTo>
                  <a:cubicBezTo>
                    <a:pt x="204886" y="123799"/>
                    <a:pt x="212626" y="116052"/>
                    <a:pt x="222087" y="116052"/>
                  </a:cubicBezTo>
                  <a:close/>
                  <a:moveTo>
                    <a:pt x="102374" y="96295"/>
                  </a:moveTo>
                  <a:lnTo>
                    <a:pt x="136775" y="96295"/>
                  </a:lnTo>
                  <a:lnTo>
                    <a:pt x="136775" y="138433"/>
                  </a:lnTo>
                  <a:lnTo>
                    <a:pt x="102374" y="138433"/>
                  </a:lnTo>
                  <a:close/>
                  <a:moveTo>
                    <a:pt x="119575" y="0"/>
                  </a:moveTo>
                  <a:cubicBezTo>
                    <a:pt x="129035" y="0"/>
                    <a:pt x="136775" y="7737"/>
                    <a:pt x="136775" y="17193"/>
                  </a:cubicBezTo>
                  <a:lnTo>
                    <a:pt x="136775" y="61894"/>
                  </a:lnTo>
                  <a:lnTo>
                    <a:pt x="102374" y="61894"/>
                  </a:lnTo>
                  <a:lnTo>
                    <a:pt x="102374" y="17193"/>
                  </a:lnTo>
                  <a:cubicBezTo>
                    <a:pt x="102374" y="7737"/>
                    <a:pt x="110114" y="0"/>
                    <a:pt x="11957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lIns="121920" tIns="60960" rIns="121920" bIns="6096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>
                <a:latin typeface="+mn-lt"/>
                <a:ea typeface="+mn-ea"/>
              </a:endParaRPr>
            </a:p>
          </p:txBody>
        </p:sp>
      </p:grpSp>
      <p:sp>
        <p:nvSpPr>
          <p:cNvPr id="3083" name="矩形 14"/>
          <p:cNvSpPr>
            <a:spLocks noChangeArrowheads="1"/>
          </p:cNvSpPr>
          <p:nvPr/>
        </p:nvSpPr>
        <p:spPr bwMode="auto">
          <a:xfrm>
            <a:off x="925513" y="981075"/>
            <a:ext cx="12096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探究活动</a:t>
            </a:r>
            <a:endParaRPr lang="zh-CN" altLang="en-US" sz="20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图片 3" descr="图片1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35710" y="2256155"/>
            <a:ext cx="10156190" cy="2211705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9" name="直接连接符 48"/>
          <p:cNvCxnSpPr/>
          <p:nvPr/>
        </p:nvCxnSpPr>
        <p:spPr>
          <a:xfrm>
            <a:off x="0" y="153988"/>
            <a:ext cx="2398713" cy="0"/>
          </a:xfrm>
          <a:prstGeom prst="line">
            <a:avLst/>
          </a:prstGeom>
          <a:ln w="1905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接连接符 57"/>
          <p:cNvCxnSpPr/>
          <p:nvPr/>
        </p:nvCxnSpPr>
        <p:spPr>
          <a:xfrm>
            <a:off x="2398713" y="153988"/>
            <a:ext cx="184150" cy="192087"/>
          </a:xfrm>
          <a:prstGeom prst="line">
            <a:avLst/>
          </a:prstGeom>
          <a:ln w="1905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接连接符 58"/>
          <p:cNvCxnSpPr/>
          <p:nvPr/>
        </p:nvCxnSpPr>
        <p:spPr>
          <a:xfrm>
            <a:off x="3408363" y="357188"/>
            <a:ext cx="950912" cy="0"/>
          </a:xfrm>
          <a:prstGeom prst="line">
            <a:avLst/>
          </a:prstGeom>
          <a:ln w="1905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接连接符 59"/>
          <p:cNvCxnSpPr/>
          <p:nvPr/>
        </p:nvCxnSpPr>
        <p:spPr>
          <a:xfrm>
            <a:off x="4359275" y="357188"/>
            <a:ext cx="184150" cy="192087"/>
          </a:xfrm>
          <a:prstGeom prst="line">
            <a:avLst/>
          </a:prstGeom>
          <a:ln w="1905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-47625" y="104775"/>
            <a:ext cx="2519363" cy="444500"/>
          </a:xfrm>
          <a:prstGeom prst="rect">
            <a:avLst/>
          </a:prstGeom>
        </p:spPr>
        <p:txBody>
          <a:bodyPr lIns="121920" tIns="60960" rIns="121920" bIns="60960" anchor="ctr"/>
          <a:lstStyle>
            <a:defPPr>
              <a:defRPr lang="zh-CN"/>
            </a:defPPr>
            <a:lvl1pPr defTabSz="914400">
              <a:lnSpc>
                <a:spcPct val="90000"/>
              </a:lnSpc>
              <a:spcBef>
                <a:spcPct val="0"/>
              </a:spcBef>
              <a:buNone/>
              <a:defRPr sz="44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pPr algn="ctr"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zh-CN" altLang="en-US" sz="1335" b="1" spc="200" dirty="0" smtClean="0">
                <a:solidFill>
                  <a:schemeClr val="bg1">
                    <a:lumMod val="75000"/>
                  </a:schemeClr>
                </a:solidFill>
              </a:rPr>
              <a:t>第四章  程序设计基础</a:t>
            </a:r>
            <a:endParaRPr lang="zh-CN" altLang="en-US" sz="1335" b="1" spc="200" dirty="0">
              <a:solidFill>
                <a:schemeClr val="bg1">
                  <a:lumMod val="75000"/>
                </a:schemeClr>
              </a:solidFill>
            </a:endParaRPr>
          </a:p>
        </p:txBody>
      </p:sp>
      <p:cxnSp>
        <p:nvCxnSpPr>
          <p:cNvPr id="21" name="直接连接符 20"/>
          <p:cNvCxnSpPr/>
          <p:nvPr/>
        </p:nvCxnSpPr>
        <p:spPr>
          <a:xfrm>
            <a:off x="4543425" y="549275"/>
            <a:ext cx="7648575" cy="0"/>
          </a:xfrm>
          <a:prstGeom prst="line">
            <a:avLst/>
          </a:prstGeom>
          <a:ln w="1905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04" name="Picture 12" descr="图片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700" y="2060575"/>
            <a:ext cx="11364595" cy="4056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105" name="组合 48"/>
          <p:cNvGrpSpPr/>
          <p:nvPr/>
        </p:nvGrpSpPr>
        <p:grpSpPr bwMode="auto">
          <a:xfrm flipH="1">
            <a:off x="1882775" y="621030"/>
            <a:ext cx="1964055" cy="1368425"/>
            <a:chOff x="2786467" y="917501"/>
            <a:chExt cx="3599293" cy="1368502"/>
          </a:xfrm>
        </p:grpSpPr>
        <p:sp>
          <p:nvSpPr>
            <p:cNvPr id="4114" name="TextBox 3"/>
            <p:cNvSpPr txBox="1">
              <a:spLocks noChangeArrowheads="1"/>
            </p:cNvSpPr>
            <p:nvPr/>
          </p:nvSpPr>
          <p:spPr bwMode="auto">
            <a:xfrm>
              <a:off x="3097800" y="1366786"/>
              <a:ext cx="3287960" cy="4248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 algn="just">
                <a:lnSpc>
                  <a:spcPts val="2600"/>
                </a:lnSpc>
              </a:pPr>
              <a:r>
                <a:rPr lang="zh-CN" altLang="en-US" sz="2800" b="1" u="sng">
                  <a:solidFill>
                    <a:schemeClr val="accent3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分析问题</a:t>
              </a:r>
              <a:endParaRPr lang="zh-CN" altLang="en-US" sz="2800" b="1" u="sng">
                <a:solidFill>
                  <a:schemeClr val="accent3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</p:txBody>
        </p:sp>
        <p:cxnSp>
          <p:nvCxnSpPr>
            <p:cNvPr id="12" name="直接连接符 11"/>
            <p:cNvCxnSpPr/>
            <p:nvPr/>
          </p:nvCxnSpPr>
          <p:spPr>
            <a:xfrm rot="5400000">
              <a:off x="2102216" y="1601752"/>
              <a:ext cx="1368502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06" name="文本框 1"/>
          <p:cNvSpPr txBox="1">
            <a:spLocks noChangeArrowheads="1"/>
          </p:cNvSpPr>
          <p:nvPr/>
        </p:nvSpPr>
        <p:spPr bwMode="auto">
          <a:xfrm>
            <a:off x="1054100" y="2244408"/>
            <a:ext cx="10135870" cy="3969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    </a:t>
            </a:r>
            <a:r>
              <a:rPr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设张明购买笔记本的数量为S本，笔记本的单价为每本P元，折扣系数为J，总金额为T，关键的问题是如何根据购买的本数确定折扣系数。根据题意有：</a:t>
            </a:r>
            <a:endParaRPr sz="24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>
              <a:lnSpc>
                <a:spcPct val="150000"/>
              </a:lnSpc>
            </a:pPr>
            <a:r>
              <a:rPr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如果S&lt;6，则J=1.0; </a:t>
            </a:r>
            <a:endParaRPr sz="24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>
              <a:lnSpc>
                <a:spcPct val="150000"/>
              </a:lnSpc>
            </a:pPr>
            <a:r>
              <a:rPr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如果S&gt;=6而且S&lt;=10，则J=0.9;</a:t>
            </a:r>
            <a:endParaRPr sz="24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>
              <a:lnSpc>
                <a:spcPct val="150000"/>
              </a:lnSpc>
            </a:pPr>
            <a:r>
              <a:rPr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如果S&gt;=11，则J=0.8;</a:t>
            </a:r>
            <a:endParaRPr sz="24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>
              <a:lnSpc>
                <a:spcPct val="150000"/>
              </a:lnSpc>
            </a:pPr>
            <a:r>
              <a:rPr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T=S*P*J，T的值即为所求的总金额数。</a:t>
            </a:r>
            <a:endParaRPr sz="24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2" name="TextBox 19"/>
          <p:cNvSpPr txBox="1"/>
          <p:nvPr/>
        </p:nvSpPr>
        <p:spPr>
          <a:xfrm>
            <a:off x="6959600" y="104775"/>
            <a:ext cx="5281613" cy="444500"/>
          </a:xfrm>
          <a:prstGeom prst="rect">
            <a:avLst/>
          </a:prstGeom>
        </p:spPr>
        <p:txBody>
          <a:bodyPr lIns="121920" tIns="60960" rIns="121920" bIns="60960" anchor="ctr"/>
          <a:lstStyle>
            <a:defPPr>
              <a:defRPr lang="zh-CN"/>
            </a:defPPr>
            <a:lvl1pPr algn="ctr" defTabSz="914400">
              <a:lnSpc>
                <a:spcPct val="100000"/>
              </a:lnSpc>
              <a:spcBef>
                <a:spcPct val="0"/>
              </a:spcBef>
              <a:buNone/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zh-CN" altLang="en-US" sz="1335" spc="200" dirty="0" smtClean="0">
                <a:solidFill>
                  <a:schemeClr val="bg1">
                    <a:lumMod val="75000"/>
                  </a:schemeClr>
                </a:solidFill>
                <a:sym typeface="+mn-ea"/>
              </a:rPr>
              <a:t>4.3  运用选择结构描述问题求解过程</a:t>
            </a:r>
            <a:endParaRPr lang="zh-CN" altLang="en-US" sz="1335" spc="200" dirty="0" smtClean="0">
              <a:solidFill>
                <a:schemeClr val="bg1">
                  <a:lumMod val="75000"/>
                </a:schemeClr>
              </a:solidFill>
              <a:sym typeface="+mn-ea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2" descr="图片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640" y="1731645"/>
            <a:ext cx="5669915" cy="4757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9" name="直接连接符 48"/>
          <p:cNvCxnSpPr/>
          <p:nvPr/>
        </p:nvCxnSpPr>
        <p:spPr>
          <a:xfrm>
            <a:off x="0" y="153988"/>
            <a:ext cx="2398713" cy="0"/>
          </a:xfrm>
          <a:prstGeom prst="line">
            <a:avLst/>
          </a:prstGeom>
          <a:ln w="1905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接连接符 57"/>
          <p:cNvCxnSpPr/>
          <p:nvPr/>
        </p:nvCxnSpPr>
        <p:spPr>
          <a:xfrm>
            <a:off x="2398713" y="153988"/>
            <a:ext cx="184150" cy="192087"/>
          </a:xfrm>
          <a:prstGeom prst="line">
            <a:avLst/>
          </a:prstGeom>
          <a:ln w="1905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接连接符 58"/>
          <p:cNvCxnSpPr/>
          <p:nvPr/>
        </p:nvCxnSpPr>
        <p:spPr>
          <a:xfrm>
            <a:off x="3408363" y="357188"/>
            <a:ext cx="950912" cy="0"/>
          </a:xfrm>
          <a:prstGeom prst="line">
            <a:avLst/>
          </a:prstGeom>
          <a:ln w="1905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接连接符 59"/>
          <p:cNvCxnSpPr/>
          <p:nvPr/>
        </p:nvCxnSpPr>
        <p:spPr>
          <a:xfrm>
            <a:off x="4359275" y="357188"/>
            <a:ext cx="184150" cy="192087"/>
          </a:xfrm>
          <a:prstGeom prst="line">
            <a:avLst/>
          </a:prstGeom>
          <a:ln w="1905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-47625" y="104775"/>
            <a:ext cx="2519363" cy="444500"/>
          </a:xfrm>
          <a:prstGeom prst="rect">
            <a:avLst/>
          </a:prstGeom>
        </p:spPr>
        <p:txBody>
          <a:bodyPr lIns="121920" tIns="60960" rIns="121920" bIns="60960" anchor="ctr"/>
          <a:lstStyle>
            <a:defPPr>
              <a:defRPr lang="zh-CN"/>
            </a:defPPr>
            <a:lvl1pPr defTabSz="914400">
              <a:lnSpc>
                <a:spcPct val="90000"/>
              </a:lnSpc>
              <a:spcBef>
                <a:spcPct val="0"/>
              </a:spcBef>
              <a:buNone/>
              <a:defRPr sz="44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pPr algn="ctr"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zh-CN" altLang="en-US" sz="1335" b="1" spc="200" dirty="0" smtClean="0">
                <a:solidFill>
                  <a:schemeClr val="bg1">
                    <a:lumMod val="75000"/>
                  </a:schemeClr>
                </a:solidFill>
              </a:rPr>
              <a:t>第四章  程序设计基础</a:t>
            </a:r>
            <a:endParaRPr lang="zh-CN" altLang="en-US" sz="1335" b="1" spc="200" dirty="0">
              <a:solidFill>
                <a:schemeClr val="bg1">
                  <a:lumMod val="75000"/>
                </a:schemeClr>
              </a:solidFill>
            </a:endParaRPr>
          </a:p>
        </p:txBody>
      </p:sp>
      <p:cxnSp>
        <p:nvCxnSpPr>
          <p:cNvPr id="21" name="直接连接符 20"/>
          <p:cNvCxnSpPr/>
          <p:nvPr/>
        </p:nvCxnSpPr>
        <p:spPr>
          <a:xfrm>
            <a:off x="4543425" y="549275"/>
            <a:ext cx="7648575" cy="0"/>
          </a:xfrm>
          <a:prstGeom prst="line">
            <a:avLst/>
          </a:prstGeom>
          <a:ln w="1905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8" name="Picture 12" descr="图片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9600" y="596265"/>
            <a:ext cx="3627120" cy="589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129" name="组合 48"/>
          <p:cNvGrpSpPr/>
          <p:nvPr/>
        </p:nvGrpSpPr>
        <p:grpSpPr bwMode="auto">
          <a:xfrm>
            <a:off x="1992313" y="620714"/>
            <a:ext cx="2246630" cy="1368425"/>
            <a:chOff x="1315002" y="917501"/>
            <a:chExt cx="1782891" cy="1368502"/>
          </a:xfrm>
        </p:grpSpPr>
        <p:sp>
          <p:nvSpPr>
            <p:cNvPr id="5138" name="TextBox 3"/>
            <p:cNvSpPr txBox="1">
              <a:spLocks noChangeArrowheads="1"/>
            </p:cNvSpPr>
            <p:nvPr/>
          </p:nvSpPr>
          <p:spPr bwMode="auto">
            <a:xfrm flipH="1">
              <a:off x="1315002" y="1366470"/>
              <a:ext cx="1782891" cy="4248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 algn="just">
                <a:lnSpc>
                  <a:spcPts val="2600"/>
                </a:lnSpc>
              </a:pPr>
              <a:r>
                <a:rPr lang="zh-CN" altLang="en-US" sz="2800" b="1" u="sng">
                  <a:solidFill>
                    <a:schemeClr val="accent3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设计算法</a:t>
              </a:r>
              <a:endParaRPr lang="zh-CN" altLang="en-US" sz="2800" b="1" u="sng">
                <a:solidFill>
                  <a:schemeClr val="accent3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</p:txBody>
        </p:sp>
        <p:cxnSp>
          <p:nvCxnSpPr>
            <p:cNvPr id="12" name="直接连接符 11"/>
            <p:cNvCxnSpPr/>
            <p:nvPr/>
          </p:nvCxnSpPr>
          <p:spPr>
            <a:xfrm rot="5400000">
              <a:off x="2102216" y="1601752"/>
              <a:ext cx="1368502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0" name="文本框 99"/>
          <p:cNvSpPr txBox="1"/>
          <p:nvPr/>
        </p:nvSpPr>
        <p:spPr>
          <a:xfrm>
            <a:off x="1123315" y="2127568"/>
            <a:ext cx="5080000" cy="341503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indent="0"/>
            <a:r>
              <a:rPr lang="zh-CN" sz="24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解决问题的算法描述如下：</a:t>
            </a:r>
            <a:r>
              <a:rPr lang="en-US" sz="24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① </a:t>
            </a:r>
            <a:r>
              <a:rPr lang="zh-CN" sz="24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输入</a:t>
            </a:r>
            <a:r>
              <a:rPr lang="en-US" sz="24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S</a:t>
            </a:r>
            <a:r>
              <a:rPr lang="zh-CN" sz="24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</a:t>
            </a:r>
            <a:r>
              <a:rPr lang="en-US" sz="24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P</a:t>
            </a:r>
            <a:r>
              <a:rPr lang="zh-CN" sz="24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的值；</a:t>
            </a:r>
            <a:r>
              <a:rPr lang="en-US" sz="24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② </a:t>
            </a:r>
            <a:r>
              <a:rPr lang="zh-CN" sz="24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如果</a:t>
            </a:r>
            <a:r>
              <a:rPr lang="en-US" sz="24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S&lt;6</a:t>
            </a:r>
            <a:r>
              <a:rPr lang="zh-CN" sz="24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，则</a:t>
            </a:r>
            <a:r>
              <a:rPr lang="en-US" sz="24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J=1.0;③ </a:t>
            </a:r>
            <a:r>
              <a:rPr lang="zh-CN" sz="24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如果</a:t>
            </a:r>
            <a:r>
              <a:rPr lang="en-US" sz="24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S&gt;=6</a:t>
            </a:r>
            <a:r>
              <a:rPr lang="zh-CN" sz="24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而且</a:t>
            </a:r>
            <a:r>
              <a:rPr lang="en-US" sz="24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S&lt;=10</a:t>
            </a:r>
            <a:r>
              <a:rPr lang="zh-CN" sz="24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，则</a:t>
            </a:r>
            <a:r>
              <a:rPr lang="en-US" sz="24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J=0.9;④ </a:t>
            </a:r>
            <a:r>
              <a:rPr lang="zh-CN" sz="24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如果</a:t>
            </a:r>
            <a:r>
              <a:rPr lang="en-US" sz="24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S&gt;=11</a:t>
            </a:r>
            <a:r>
              <a:rPr lang="zh-CN" sz="24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，则</a:t>
            </a:r>
            <a:r>
              <a:rPr lang="en-US" sz="24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J=0.8;⑤ T=S*P*J</a:t>
            </a:r>
            <a:r>
              <a:rPr lang="zh-CN" sz="24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；</a:t>
            </a:r>
            <a:r>
              <a:rPr lang="en-US" sz="24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⑥ </a:t>
            </a:r>
            <a:r>
              <a:rPr lang="zh-CN" sz="24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输出</a:t>
            </a:r>
            <a:r>
              <a:rPr lang="en-US" sz="24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T</a:t>
            </a:r>
            <a:r>
              <a:rPr lang="zh-CN" sz="24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的值；</a:t>
            </a:r>
            <a:r>
              <a:rPr lang="en-US" sz="24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⑦ </a:t>
            </a:r>
            <a:r>
              <a:rPr lang="zh-CN" sz="24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结束。</a:t>
            </a:r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5" name="TextBox 19"/>
          <p:cNvSpPr txBox="1"/>
          <p:nvPr/>
        </p:nvSpPr>
        <p:spPr>
          <a:xfrm>
            <a:off x="6959600" y="104775"/>
            <a:ext cx="5281613" cy="444500"/>
          </a:xfrm>
          <a:prstGeom prst="rect">
            <a:avLst/>
          </a:prstGeom>
        </p:spPr>
        <p:txBody>
          <a:bodyPr lIns="121920" tIns="60960" rIns="121920" bIns="60960" anchor="ctr"/>
          <a:lstStyle>
            <a:defPPr>
              <a:defRPr lang="zh-CN"/>
            </a:defPPr>
            <a:lvl1pPr algn="ctr" defTabSz="914400">
              <a:lnSpc>
                <a:spcPct val="100000"/>
              </a:lnSpc>
              <a:spcBef>
                <a:spcPct val="0"/>
              </a:spcBef>
              <a:buNone/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zh-CN" altLang="en-US" sz="1335" spc="200" dirty="0" smtClean="0">
                <a:solidFill>
                  <a:schemeClr val="bg1">
                    <a:lumMod val="75000"/>
                  </a:schemeClr>
                </a:solidFill>
                <a:sym typeface="+mn-ea"/>
              </a:rPr>
              <a:t>4.3  运用选择结构描述问题求解过程</a:t>
            </a:r>
            <a:endParaRPr lang="zh-CN" altLang="en-US" sz="1335" spc="200" dirty="0" smtClean="0">
              <a:solidFill>
                <a:schemeClr val="bg1">
                  <a:lumMod val="75000"/>
                </a:schemeClr>
              </a:solidFill>
              <a:sym typeface="+mn-ea"/>
            </a:endParaRPr>
          </a:p>
        </p:txBody>
      </p:sp>
      <p:pic>
        <p:nvPicPr>
          <p:cNvPr id="11" name="图片 11" descr="1592551652(1)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58735" y="1494790"/>
            <a:ext cx="2687955" cy="4211955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9" name="直接连接符 48"/>
          <p:cNvCxnSpPr/>
          <p:nvPr/>
        </p:nvCxnSpPr>
        <p:spPr>
          <a:xfrm>
            <a:off x="0" y="153459"/>
            <a:ext cx="2398912" cy="0"/>
          </a:xfrm>
          <a:prstGeom prst="line">
            <a:avLst/>
          </a:prstGeom>
          <a:ln w="1905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接连接符 57"/>
          <p:cNvCxnSpPr/>
          <p:nvPr/>
        </p:nvCxnSpPr>
        <p:spPr>
          <a:xfrm>
            <a:off x="2398912" y="153459"/>
            <a:ext cx="184185" cy="192021"/>
          </a:xfrm>
          <a:prstGeom prst="line">
            <a:avLst/>
          </a:prstGeom>
          <a:ln w="1905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接连接符 58"/>
          <p:cNvCxnSpPr/>
          <p:nvPr/>
        </p:nvCxnSpPr>
        <p:spPr>
          <a:xfrm>
            <a:off x="3407701" y="356659"/>
            <a:ext cx="950916" cy="0"/>
          </a:xfrm>
          <a:prstGeom prst="line">
            <a:avLst/>
          </a:prstGeom>
          <a:ln w="1905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接连接符 59"/>
          <p:cNvCxnSpPr/>
          <p:nvPr/>
        </p:nvCxnSpPr>
        <p:spPr>
          <a:xfrm>
            <a:off x="4358617" y="356659"/>
            <a:ext cx="184185" cy="192021"/>
          </a:xfrm>
          <a:prstGeom prst="line">
            <a:avLst/>
          </a:prstGeom>
          <a:ln w="1905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-48260" y="104987"/>
            <a:ext cx="2519680" cy="443653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defPPr>
              <a:defRPr lang="zh-CN"/>
            </a:defPPr>
            <a:lvl1pPr defTabSz="914400">
              <a:lnSpc>
                <a:spcPct val="90000"/>
              </a:lnSpc>
              <a:spcBef>
                <a:spcPct val="0"/>
              </a:spcBef>
              <a:buNone/>
              <a:defRPr sz="44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zh-CN" altLang="en-US" sz="1335" b="1" spc="200" dirty="0" smtClean="0">
                <a:solidFill>
                  <a:schemeClr val="bg1">
                    <a:lumMod val="75000"/>
                  </a:schemeClr>
                </a:solidFill>
              </a:rPr>
              <a:t>第四章  程序设计基础</a:t>
            </a:r>
            <a:endParaRPr lang="zh-CN" altLang="en-US" sz="1335" b="1" spc="200" dirty="0">
              <a:solidFill>
                <a:schemeClr val="bg1">
                  <a:lumMod val="75000"/>
                </a:schemeClr>
              </a:solidFill>
            </a:endParaRPr>
          </a:p>
        </p:txBody>
      </p:sp>
      <p:cxnSp>
        <p:nvCxnSpPr>
          <p:cNvPr id="21" name="直接连接符 20"/>
          <p:cNvCxnSpPr/>
          <p:nvPr/>
        </p:nvCxnSpPr>
        <p:spPr>
          <a:xfrm>
            <a:off x="4542803" y="548680"/>
            <a:ext cx="7649197" cy="0"/>
          </a:xfrm>
          <a:prstGeom prst="line">
            <a:avLst/>
          </a:prstGeom>
          <a:ln w="1905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12" descr="图片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49935" y="2070735"/>
            <a:ext cx="10692130" cy="405638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10" name="组合 48"/>
          <p:cNvGrpSpPr/>
          <p:nvPr/>
        </p:nvGrpSpPr>
        <p:grpSpPr>
          <a:xfrm>
            <a:off x="3846830" y="621030"/>
            <a:ext cx="8265790" cy="1368425"/>
            <a:chOff x="2786467" y="917500"/>
            <a:chExt cx="6560283" cy="1368502"/>
          </a:xfrm>
        </p:grpSpPr>
        <p:sp>
          <p:nvSpPr>
            <p:cNvPr id="11" name="TextBox 3"/>
            <p:cNvSpPr txBox="1"/>
            <p:nvPr/>
          </p:nvSpPr>
          <p:spPr>
            <a:xfrm>
              <a:off x="3265746" y="1435170"/>
              <a:ext cx="6081004" cy="42789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R="0" algn="just" defTabSz="914400" fontAlgn="auto">
                <a:lnSpc>
                  <a:spcPts val="26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defRPr/>
              </a:pPr>
              <a:r>
                <a:rPr lang="zh-CN" altLang="en-US" sz="2800" b="1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单分支</a:t>
              </a:r>
              <a:r>
                <a:rPr lang="en-US" altLang="zh-CN" sz="2800" b="1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if</a:t>
              </a:r>
              <a:r>
                <a:rPr lang="zh-CN" altLang="en-US" sz="2800" b="1" dirty="0" smtClean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语句</a:t>
              </a:r>
              <a:endParaRPr lang="en-US" altLang="zh-CN" sz="28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</p:txBody>
        </p:sp>
        <p:cxnSp>
          <p:nvCxnSpPr>
            <p:cNvPr id="12" name="直接连接符 11"/>
            <p:cNvCxnSpPr/>
            <p:nvPr/>
          </p:nvCxnSpPr>
          <p:spPr>
            <a:xfrm rot="5400000">
              <a:off x="2102216" y="1601751"/>
              <a:ext cx="1368502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3" name="直接连接符 12"/>
          <p:cNvCxnSpPr/>
          <p:nvPr/>
        </p:nvCxnSpPr>
        <p:spPr>
          <a:xfrm rot="5400000">
            <a:off x="3162300" y="1305560"/>
            <a:ext cx="1368425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6795" y="2633980"/>
            <a:ext cx="7598410" cy="3091180"/>
          </a:xfrm>
          <a:prstGeom prst="rect">
            <a:avLst/>
          </a:prstGeom>
        </p:spPr>
      </p:pic>
      <p:sp>
        <p:nvSpPr>
          <p:cNvPr id="2" name="TextBox 19"/>
          <p:cNvSpPr txBox="1"/>
          <p:nvPr/>
        </p:nvSpPr>
        <p:spPr>
          <a:xfrm>
            <a:off x="6959600" y="104775"/>
            <a:ext cx="5281613" cy="444500"/>
          </a:xfrm>
          <a:prstGeom prst="rect">
            <a:avLst/>
          </a:prstGeom>
        </p:spPr>
        <p:txBody>
          <a:bodyPr lIns="121920" tIns="60960" rIns="121920" bIns="60960" anchor="ctr"/>
          <a:lstStyle>
            <a:defPPr>
              <a:defRPr lang="zh-CN"/>
            </a:defPPr>
            <a:lvl1pPr algn="ctr" defTabSz="914400">
              <a:lnSpc>
                <a:spcPct val="100000"/>
              </a:lnSpc>
              <a:spcBef>
                <a:spcPct val="0"/>
              </a:spcBef>
              <a:buNone/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zh-CN" altLang="en-US" sz="1335" spc="200" dirty="0" smtClean="0">
                <a:solidFill>
                  <a:schemeClr val="bg1">
                    <a:lumMod val="75000"/>
                  </a:schemeClr>
                </a:solidFill>
                <a:sym typeface="+mn-ea"/>
              </a:rPr>
              <a:t>4.3  运用选择结构描述问题求解过程</a:t>
            </a:r>
            <a:endParaRPr lang="zh-CN" altLang="en-US" sz="1335" spc="200" dirty="0" smtClean="0">
              <a:solidFill>
                <a:schemeClr val="bg1">
                  <a:lumMod val="75000"/>
                </a:schemeClr>
              </a:solidFill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9" name="直接连接符 48"/>
          <p:cNvCxnSpPr/>
          <p:nvPr/>
        </p:nvCxnSpPr>
        <p:spPr>
          <a:xfrm>
            <a:off x="0" y="153459"/>
            <a:ext cx="2398912" cy="0"/>
          </a:xfrm>
          <a:prstGeom prst="line">
            <a:avLst/>
          </a:prstGeom>
          <a:ln w="1905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接连接符 57"/>
          <p:cNvCxnSpPr/>
          <p:nvPr/>
        </p:nvCxnSpPr>
        <p:spPr>
          <a:xfrm>
            <a:off x="2398912" y="153459"/>
            <a:ext cx="184185" cy="192021"/>
          </a:xfrm>
          <a:prstGeom prst="line">
            <a:avLst/>
          </a:prstGeom>
          <a:ln w="1905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接连接符 58"/>
          <p:cNvCxnSpPr/>
          <p:nvPr/>
        </p:nvCxnSpPr>
        <p:spPr>
          <a:xfrm>
            <a:off x="3407701" y="356659"/>
            <a:ext cx="950916" cy="0"/>
          </a:xfrm>
          <a:prstGeom prst="line">
            <a:avLst/>
          </a:prstGeom>
          <a:ln w="1905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接连接符 59"/>
          <p:cNvCxnSpPr/>
          <p:nvPr/>
        </p:nvCxnSpPr>
        <p:spPr>
          <a:xfrm>
            <a:off x="4358617" y="356659"/>
            <a:ext cx="184185" cy="192021"/>
          </a:xfrm>
          <a:prstGeom prst="line">
            <a:avLst/>
          </a:prstGeom>
          <a:ln w="1905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-48260" y="104987"/>
            <a:ext cx="2519680" cy="443653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defPPr>
              <a:defRPr lang="zh-CN"/>
            </a:defPPr>
            <a:lvl1pPr defTabSz="914400">
              <a:lnSpc>
                <a:spcPct val="90000"/>
              </a:lnSpc>
              <a:spcBef>
                <a:spcPct val="0"/>
              </a:spcBef>
              <a:buNone/>
              <a:defRPr sz="44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zh-CN" altLang="en-US" sz="1335" b="1" spc="200" dirty="0" smtClean="0">
                <a:solidFill>
                  <a:schemeClr val="bg1">
                    <a:lumMod val="75000"/>
                  </a:schemeClr>
                </a:solidFill>
              </a:rPr>
              <a:t>第四章  程序设计基础</a:t>
            </a:r>
            <a:endParaRPr lang="zh-CN" altLang="en-US" sz="1335" b="1" spc="200" dirty="0">
              <a:solidFill>
                <a:schemeClr val="bg1">
                  <a:lumMod val="75000"/>
                </a:schemeClr>
              </a:solidFill>
            </a:endParaRPr>
          </a:p>
        </p:txBody>
      </p:sp>
      <p:cxnSp>
        <p:nvCxnSpPr>
          <p:cNvPr id="21" name="直接连接符 20"/>
          <p:cNvCxnSpPr/>
          <p:nvPr/>
        </p:nvCxnSpPr>
        <p:spPr>
          <a:xfrm>
            <a:off x="4542803" y="548680"/>
            <a:ext cx="7649197" cy="0"/>
          </a:xfrm>
          <a:prstGeom prst="line">
            <a:avLst/>
          </a:prstGeom>
          <a:ln w="1905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2" descr="图片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49935" y="2050415"/>
            <a:ext cx="10692130" cy="4843145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4" name="组合 48"/>
          <p:cNvGrpSpPr/>
          <p:nvPr/>
        </p:nvGrpSpPr>
        <p:grpSpPr>
          <a:xfrm>
            <a:off x="3808095" y="610870"/>
            <a:ext cx="8271532" cy="1368425"/>
            <a:chOff x="2786467" y="917500"/>
            <a:chExt cx="6564840" cy="1368502"/>
          </a:xfrm>
        </p:grpSpPr>
        <p:sp>
          <p:nvSpPr>
            <p:cNvPr id="6" name="TextBox 3"/>
            <p:cNvSpPr txBox="1"/>
            <p:nvPr/>
          </p:nvSpPr>
          <p:spPr>
            <a:xfrm>
              <a:off x="3270303" y="1374408"/>
              <a:ext cx="6081004" cy="42483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R="0" algn="just" defTabSz="914400" fontAlgn="auto">
                <a:lnSpc>
                  <a:spcPts val="26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defRPr/>
              </a:pPr>
              <a:r>
                <a:rPr kumimoji="0" lang="zh-CN" altLang="en-US" sz="2800" b="1" kern="1200" cap="none" spc="0" normalizeH="0" baseline="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浮点型函数</a:t>
              </a:r>
              <a:endParaRPr kumimoji="0" lang="zh-CN" altLang="en-US" sz="2800" b="1" kern="1200" cap="none" spc="0" normalizeH="0" baseline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</p:txBody>
        </p:sp>
        <p:cxnSp>
          <p:nvCxnSpPr>
            <p:cNvPr id="2" name="直接连接符 1"/>
            <p:cNvCxnSpPr/>
            <p:nvPr/>
          </p:nvCxnSpPr>
          <p:spPr>
            <a:xfrm rot="5400000">
              <a:off x="2102216" y="1601751"/>
              <a:ext cx="1368502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8" name="直接连接符 7"/>
          <p:cNvCxnSpPr/>
          <p:nvPr/>
        </p:nvCxnSpPr>
        <p:spPr>
          <a:xfrm rot="5400000">
            <a:off x="3123565" y="1295400"/>
            <a:ext cx="1368425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本框 8"/>
          <p:cNvSpPr txBox="1"/>
          <p:nvPr/>
        </p:nvSpPr>
        <p:spPr>
          <a:xfrm>
            <a:off x="1078865" y="2426335"/>
            <a:ext cx="10373360" cy="120032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float( )  </a:t>
            </a:r>
            <a:r>
              <a:rPr lang="zh-CN" altLang="en-US" sz="24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将变量转换成浮点</a:t>
            </a:r>
            <a:r>
              <a:rPr lang="zh-CN" altLang="en-US" sz="2400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型</a:t>
            </a:r>
            <a:endParaRPr lang="zh-CN" altLang="en-US" sz="24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	      #</a:t>
            </a:r>
            <a:r>
              <a:rPr lang="zh-CN" altLang="en-US" sz="24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简单说就是表示带有小数的数据</a:t>
            </a:r>
            <a:endParaRPr lang="zh-CN" altLang="en-US" sz="24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7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9513" y="3700145"/>
            <a:ext cx="7292975" cy="196786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圆角矩形 22"/>
          <p:cNvSpPr/>
          <p:nvPr/>
        </p:nvSpPr>
        <p:spPr>
          <a:xfrm>
            <a:off x="2728595" y="4300855"/>
            <a:ext cx="754380" cy="34290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  <a:effectLst>
            <a:outerShdw blurRad="203200" dist="76200" dir="2700000" algn="tl" rotWithShape="0">
              <a:prstClr val="black">
                <a:alpha val="6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13500000" scaled="1"/>
                  <a:tileRect/>
                </a:gra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/>
          </a:p>
        </p:txBody>
      </p:sp>
      <p:sp>
        <p:nvSpPr>
          <p:cNvPr id="3" name="TextBox 19"/>
          <p:cNvSpPr txBox="1"/>
          <p:nvPr/>
        </p:nvSpPr>
        <p:spPr>
          <a:xfrm>
            <a:off x="6959600" y="104775"/>
            <a:ext cx="5281613" cy="444500"/>
          </a:xfrm>
          <a:prstGeom prst="rect">
            <a:avLst/>
          </a:prstGeom>
        </p:spPr>
        <p:txBody>
          <a:bodyPr lIns="121920" tIns="60960" rIns="121920" bIns="60960" anchor="ctr"/>
          <a:lstStyle>
            <a:defPPr>
              <a:defRPr lang="zh-CN"/>
            </a:defPPr>
            <a:lvl1pPr algn="ctr" defTabSz="914400">
              <a:lnSpc>
                <a:spcPct val="100000"/>
              </a:lnSpc>
              <a:spcBef>
                <a:spcPct val="0"/>
              </a:spcBef>
              <a:buNone/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zh-CN" altLang="en-US" sz="1335" spc="200" dirty="0" smtClean="0">
                <a:solidFill>
                  <a:schemeClr val="bg1">
                    <a:lumMod val="75000"/>
                  </a:schemeClr>
                </a:solidFill>
                <a:sym typeface="+mn-ea"/>
              </a:rPr>
              <a:t>4.3  运用选择结构描述问题求解过程</a:t>
            </a:r>
            <a:endParaRPr lang="zh-CN" altLang="en-US" sz="1335" spc="200" dirty="0" smtClean="0">
              <a:solidFill>
                <a:schemeClr val="bg1">
                  <a:lumMod val="75000"/>
                </a:schemeClr>
              </a:solidFill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9" name="直接连接符 48"/>
          <p:cNvCxnSpPr/>
          <p:nvPr/>
        </p:nvCxnSpPr>
        <p:spPr>
          <a:xfrm>
            <a:off x="0" y="153459"/>
            <a:ext cx="2398912" cy="0"/>
          </a:xfrm>
          <a:prstGeom prst="line">
            <a:avLst/>
          </a:prstGeom>
          <a:ln w="1905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接连接符 57"/>
          <p:cNvCxnSpPr/>
          <p:nvPr/>
        </p:nvCxnSpPr>
        <p:spPr>
          <a:xfrm>
            <a:off x="2398912" y="153459"/>
            <a:ext cx="184185" cy="192021"/>
          </a:xfrm>
          <a:prstGeom prst="line">
            <a:avLst/>
          </a:prstGeom>
          <a:ln w="1905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接连接符 58"/>
          <p:cNvCxnSpPr/>
          <p:nvPr/>
        </p:nvCxnSpPr>
        <p:spPr>
          <a:xfrm>
            <a:off x="3407701" y="356659"/>
            <a:ext cx="950916" cy="0"/>
          </a:xfrm>
          <a:prstGeom prst="line">
            <a:avLst/>
          </a:prstGeom>
          <a:ln w="1905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接连接符 59"/>
          <p:cNvCxnSpPr/>
          <p:nvPr/>
        </p:nvCxnSpPr>
        <p:spPr>
          <a:xfrm>
            <a:off x="4358617" y="356659"/>
            <a:ext cx="184185" cy="192021"/>
          </a:xfrm>
          <a:prstGeom prst="line">
            <a:avLst/>
          </a:prstGeom>
          <a:ln w="1905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-48260" y="104987"/>
            <a:ext cx="2519680" cy="443653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defPPr>
              <a:defRPr lang="zh-CN"/>
            </a:defPPr>
            <a:lvl1pPr defTabSz="914400">
              <a:lnSpc>
                <a:spcPct val="90000"/>
              </a:lnSpc>
              <a:spcBef>
                <a:spcPct val="0"/>
              </a:spcBef>
              <a:buNone/>
              <a:defRPr sz="44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zh-CN" altLang="en-US" sz="1335" b="1" spc="200" dirty="0" smtClean="0">
                <a:solidFill>
                  <a:schemeClr val="bg1">
                    <a:lumMod val="75000"/>
                  </a:schemeClr>
                </a:solidFill>
              </a:rPr>
              <a:t>第四章  程序设计基础</a:t>
            </a:r>
            <a:endParaRPr lang="zh-CN" altLang="en-US" sz="1335" b="1" spc="200" dirty="0">
              <a:solidFill>
                <a:schemeClr val="bg1">
                  <a:lumMod val="75000"/>
                </a:schemeClr>
              </a:solidFill>
            </a:endParaRPr>
          </a:p>
        </p:txBody>
      </p:sp>
      <p:cxnSp>
        <p:nvCxnSpPr>
          <p:cNvPr id="21" name="直接连接符 20"/>
          <p:cNvCxnSpPr/>
          <p:nvPr/>
        </p:nvCxnSpPr>
        <p:spPr>
          <a:xfrm>
            <a:off x="4542803" y="548680"/>
            <a:ext cx="7649197" cy="0"/>
          </a:xfrm>
          <a:prstGeom prst="line">
            <a:avLst/>
          </a:prstGeom>
          <a:ln w="1905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12" descr="图片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98830" y="2060575"/>
            <a:ext cx="6289040" cy="3514725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7" name="组合 48"/>
          <p:cNvGrpSpPr/>
          <p:nvPr/>
        </p:nvGrpSpPr>
        <p:grpSpPr>
          <a:xfrm flipH="1">
            <a:off x="1950720" y="621030"/>
            <a:ext cx="1896110" cy="1368425"/>
            <a:chOff x="2786467" y="917500"/>
            <a:chExt cx="6388431" cy="1368502"/>
          </a:xfrm>
        </p:grpSpPr>
        <p:sp>
          <p:nvSpPr>
            <p:cNvPr id="8" name="TextBox 3"/>
            <p:cNvSpPr txBox="1"/>
            <p:nvPr/>
          </p:nvSpPr>
          <p:spPr>
            <a:xfrm>
              <a:off x="3093894" y="1388119"/>
              <a:ext cx="6081004" cy="42483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R="0" algn="just" defTabSz="914400" fontAlgn="auto">
                <a:lnSpc>
                  <a:spcPts val="26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defRPr/>
              </a:pPr>
              <a:r>
                <a:rPr lang="zh-CN" altLang="zh-CN" sz="2800" b="1" u="sng" dirty="0">
                  <a:solidFill>
                    <a:schemeClr val="accent3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编写程序</a:t>
              </a:r>
              <a:endParaRPr lang="zh-CN" altLang="zh-CN" sz="2800" b="1" u="sng" dirty="0">
                <a:solidFill>
                  <a:schemeClr val="accent3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9" name="直接连接符 8"/>
            <p:cNvCxnSpPr/>
            <p:nvPr/>
          </p:nvCxnSpPr>
          <p:spPr>
            <a:xfrm rot="5400000">
              <a:off x="2102216" y="1601751"/>
              <a:ext cx="1368502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0" name="直接连接符 9"/>
          <p:cNvCxnSpPr/>
          <p:nvPr/>
        </p:nvCxnSpPr>
        <p:spPr>
          <a:xfrm rot="5400000">
            <a:off x="3162300" y="1305560"/>
            <a:ext cx="1368425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2075" y="2593340"/>
            <a:ext cx="5231765" cy="280543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93685" y="976629"/>
            <a:ext cx="2875280" cy="5512435"/>
          </a:xfrm>
          <a:prstGeom prst="rect">
            <a:avLst/>
          </a:prstGeom>
        </p:spPr>
      </p:pic>
      <p:sp>
        <p:nvSpPr>
          <p:cNvPr id="3" name="TextBox 19"/>
          <p:cNvSpPr txBox="1"/>
          <p:nvPr/>
        </p:nvSpPr>
        <p:spPr>
          <a:xfrm>
            <a:off x="6959600" y="104775"/>
            <a:ext cx="5281613" cy="444500"/>
          </a:xfrm>
          <a:prstGeom prst="rect">
            <a:avLst/>
          </a:prstGeom>
        </p:spPr>
        <p:txBody>
          <a:bodyPr lIns="121920" tIns="60960" rIns="121920" bIns="60960" anchor="ctr"/>
          <a:lstStyle>
            <a:defPPr>
              <a:defRPr lang="zh-CN"/>
            </a:defPPr>
            <a:lvl1pPr algn="ctr" defTabSz="914400">
              <a:lnSpc>
                <a:spcPct val="100000"/>
              </a:lnSpc>
              <a:spcBef>
                <a:spcPct val="0"/>
              </a:spcBef>
              <a:buNone/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zh-CN" altLang="en-US" sz="1335" spc="200" dirty="0" smtClean="0">
                <a:solidFill>
                  <a:schemeClr val="bg1">
                    <a:lumMod val="75000"/>
                  </a:schemeClr>
                </a:solidFill>
                <a:sym typeface="+mn-ea"/>
              </a:rPr>
              <a:t>4.3  运用选择结构描述问题求解过程</a:t>
            </a:r>
            <a:endParaRPr lang="zh-CN" altLang="en-US" sz="1335" spc="200" dirty="0" smtClean="0">
              <a:solidFill>
                <a:schemeClr val="bg1">
                  <a:lumMod val="75000"/>
                </a:schemeClr>
              </a:solidFill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6" name="Picture 12" descr="图片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300" y="2051050"/>
            <a:ext cx="10693400" cy="484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9" name="直接连接符 48"/>
          <p:cNvCxnSpPr/>
          <p:nvPr/>
        </p:nvCxnSpPr>
        <p:spPr>
          <a:xfrm>
            <a:off x="0" y="153459"/>
            <a:ext cx="2398912" cy="0"/>
          </a:xfrm>
          <a:prstGeom prst="line">
            <a:avLst/>
          </a:prstGeom>
          <a:ln w="1905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接连接符 57"/>
          <p:cNvCxnSpPr/>
          <p:nvPr/>
        </p:nvCxnSpPr>
        <p:spPr>
          <a:xfrm>
            <a:off x="2398912" y="153459"/>
            <a:ext cx="184185" cy="192021"/>
          </a:xfrm>
          <a:prstGeom prst="line">
            <a:avLst/>
          </a:prstGeom>
          <a:ln w="1905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接连接符 58"/>
          <p:cNvCxnSpPr/>
          <p:nvPr/>
        </p:nvCxnSpPr>
        <p:spPr>
          <a:xfrm>
            <a:off x="3407701" y="356659"/>
            <a:ext cx="950916" cy="0"/>
          </a:xfrm>
          <a:prstGeom prst="line">
            <a:avLst/>
          </a:prstGeom>
          <a:ln w="1905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接连接符 59"/>
          <p:cNvCxnSpPr/>
          <p:nvPr/>
        </p:nvCxnSpPr>
        <p:spPr>
          <a:xfrm>
            <a:off x="4358617" y="356659"/>
            <a:ext cx="184185" cy="192021"/>
          </a:xfrm>
          <a:prstGeom prst="line">
            <a:avLst/>
          </a:prstGeom>
          <a:ln w="1905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-48260" y="104987"/>
            <a:ext cx="2519680" cy="443653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defPPr>
              <a:defRPr lang="zh-CN"/>
            </a:defPPr>
            <a:lvl1pPr defTabSz="914400">
              <a:lnSpc>
                <a:spcPct val="90000"/>
              </a:lnSpc>
              <a:spcBef>
                <a:spcPct val="0"/>
              </a:spcBef>
              <a:buNone/>
              <a:defRPr sz="44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zh-CN" altLang="en-US" sz="1335" b="1" spc="200" dirty="0" smtClean="0">
                <a:solidFill>
                  <a:schemeClr val="bg1">
                    <a:lumMod val="75000"/>
                  </a:schemeClr>
                </a:solidFill>
              </a:rPr>
              <a:t>第四章  程序设计基础</a:t>
            </a:r>
            <a:endParaRPr lang="zh-CN" altLang="en-US" sz="1335" b="1" spc="200" dirty="0">
              <a:solidFill>
                <a:schemeClr val="bg1">
                  <a:lumMod val="75000"/>
                </a:schemeClr>
              </a:solidFill>
            </a:endParaRPr>
          </a:p>
        </p:txBody>
      </p:sp>
      <p:cxnSp>
        <p:nvCxnSpPr>
          <p:cNvPr id="21" name="直接连接符 20"/>
          <p:cNvCxnSpPr/>
          <p:nvPr/>
        </p:nvCxnSpPr>
        <p:spPr>
          <a:xfrm>
            <a:off x="4542803" y="548680"/>
            <a:ext cx="7649197" cy="0"/>
          </a:xfrm>
          <a:prstGeom prst="line">
            <a:avLst/>
          </a:prstGeom>
          <a:ln w="1905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矩形 25"/>
          <p:cNvSpPr/>
          <p:nvPr/>
        </p:nvSpPr>
        <p:spPr>
          <a:xfrm>
            <a:off x="924972" y="980728"/>
            <a:ext cx="1210588" cy="40011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分析问题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1" name="组合 48"/>
          <p:cNvGrpSpPr/>
          <p:nvPr/>
        </p:nvGrpSpPr>
        <p:grpSpPr bwMode="auto">
          <a:xfrm>
            <a:off x="1679258" y="620714"/>
            <a:ext cx="2688590" cy="1368425"/>
            <a:chOff x="1515449" y="917501"/>
            <a:chExt cx="1576762" cy="1368502"/>
          </a:xfrm>
        </p:grpSpPr>
        <p:sp>
          <p:nvSpPr>
            <p:cNvPr id="12" name="TextBox 3"/>
            <p:cNvSpPr txBox="1"/>
            <p:nvPr/>
          </p:nvSpPr>
          <p:spPr>
            <a:xfrm flipH="1">
              <a:off x="1515449" y="1366471"/>
              <a:ext cx="1576762" cy="42483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 fontAlgn="auto">
                <a:lnSpc>
                  <a:spcPts val="26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800" b="1" u="sng" dirty="0" smtClean="0">
                  <a:solidFill>
                    <a:schemeClr val="accent3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调试运行</a:t>
              </a:r>
              <a:endParaRPr lang="zh-CN" altLang="en-US" sz="2800" b="1" u="sng" dirty="0" smtClean="0">
                <a:solidFill>
                  <a:schemeClr val="accent3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</p:txBody>
        </p:sp>
        <p:cxnSp>
          <p:nvCxnSpPr>
            <p:cNvPr id="13" name="直接连接符 12"/>
            <p:cNvCxnSpPr/>
            <p:nvPr/>
          </p:nvCxnSpPr>
          <p:spPr>
            <a:xfrm rot="5400000">
              <a:off x="2102216" y="1601752"/>
              <a:ext cx="1368502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Box 19"/>
          <p:cNvSpPr txBox="1"/>
          <p:nvPr/>
        </p:nvSpPr>
        <p:spPr>
          <a:xfrm>
            <a:off x="6959600" y="104775"/>
            <a:ext cx="5281613" cy="444500"/>
          </a:xfrm>
          <a:prstGeom prst="rect">
            <a:avLst/>
          </a:prstGeom>
        </p:spPr>
        <p:txBody>
          <a:bodyPr lIns="121920" tIns="60960" rIns="121920" bIns="60960" anchor="ctr"/>
          <a:lstStyle>
            <a:defPPr>
              <a:defRPr lang="zh-CN"/>
            </a:defPPr>
            <a:lvl1pPr algn="ctr" defTabSz="914400">
              <a:lnSpc>
                <a:spcPct val="100000"/>
              </a:lnSpc>
              <a:spcBef>
                <a:spcPct val="0"/>
              </a:spcBef>
              <a:buNone/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zh-CN" altLang="en-US" sz="1335" spc="200" dirty="0" smtClean="0">
                <a:solidFill>
                  <a:schemeClr val="bg1">
                    <a:lumMod val="75000"/>
                  </a:schemeClr>
                </a:solidFill>
                <a:sym typeface="+mn-ea"/>
              </a:rPr>
              <a:t>4.3  运用选择结构描述问题求解过程</a:t>
            </a:r>
            <a:endParaRPr lang="zh-CN" altLang="en-US" sz="1335" spc="200" dirty="0" smtClean="0">
              <a:solidFill>
                <a:schemeClr val="bg1">
                  <a:lumMod val="75000"/>
                </a:schemeClr>
              </a:solidFill>
              <a:sym typeface="+mn-ea"/>
            </a:endParaRPr>
          </a:p>
        </p:txBody>
      </p:sp>
      <p:pic>
        <p:nvPicPr>
          <p:cNvPr id="2" name="图片 -2147482609" descr="5-15 网购金额计算程序运行结果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9030" y="2714625"/>
            <a:ext cx="7569835" cy="239776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9" name="直接连接符 48"/>
          <p:cNvCxnSpPr/>
          <p:nvPr/>
        </p:nvCxnSpPr>
        <p:spPr>
          <a:xfrm>
            <a:off x="0" y="153988"/>
            <a:ext cx="2398713" cy="0"/>
          </a:xfrm>
          <a:prstGeom prst="line">
            <a:avLst/>
          </a:prstGeom>
          <a:ln w="1905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接连接符 57"/>
          <p:cNvCxnSpPr/>
          <p:nvPr/>
        </p:nvCxnSpPr>
        <p:spPr>
          <a:xfrm>
            <a:off x="2398713" y="153988"/>
            <a:ext cx="184150" cy="192087"/>
          </a:xfrm>
          <a:prstGeom prst="line">
            <a:avLst/>
          </a:prstGeom>
          <a:ln w="1905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接连接符 58"/>
          <p:cNvCxnSpPr/>
          <p:nvPr/>
        </p:nvCxnSpPr>
        <p:spPr>
          <a:xfrm>
            <a:off x="3408363" y="357188"/>
            <a:ext cx="950912" cy="0"/>
          </a:xfrm>
          <a:prstGeom prst="line">
            <a:avLst/>
          </a:prstGeom>
          <a:ln w="1905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接连接符 59"/>
          <p:cNvCxnSpPr/>
          <p:nvPr/>
        </p:nvCxnSpPr>
        <p:spPr>
          <a:xfrm>
            <a:off x="4359275" y="357188"/>
            <a:ext cx="184150" cy="192087"/>
          </a:xfrm>
          <a:prstGeom prst="line">
            <a:avLst/>
          </a:prstGeom>
          <a:ln w="1905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-47625" y="104775"/>
            <a:ext cx="2519363" cy="444500"/>
          </a:xfrm>
          <a:prstGeom prst="rect">
            <a:avLst/>
          </a:prstGeom>
        </p:spPr>
        <p:txBody>
          <a:bodyPr lIns="121920" tIns="60960" rIns="121920" bIns="60960" anchor="ctr"/>
          <a:lstStyle>
            <a:defPPr>
              <a:defRPr lang="zh-CN"/>
            </a:defPPr>
            <a:lvl1pPr defTabSz="914400">
              <a:lnSpc>
                <a:spcPct val="90000"/>
              </a:lnSpc>
              <a:spcBef>
                <a:spcPct val="0"/>
              </a:spcBef>
              <a:buNone/>
              <a:defRPr sz="44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pPr algn="ctr"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zh-CN" altLang="en-US" sz="1335" b="1" spc="200" dirty="0" smtClean="0">
                <a:solidFill>
                  <a:schemeClr val="bg1">
                    <a:lumMod val="75000"/>
                  </a:schemeClr>
                </a:solidFill>
              </a:rPr>
              <a:t>第四章  程序设计基础</a:t>
            </a:r>
            <a:endParaRPr lang="zh-CN" altLang="en-US" sz="1335" b="1" spc="200" dirty="0">
              <a:solidFill>
                <a:schemeClr val="bg1">
                  <a:lumMod val="75000"/>
                </a:schemeClr>
              </a:solidFill>
            </a:endParaRPr>
          </a:p>
        </p:txBody>
      </p:sp>
      <p:cxnSp>
        <p:nvCxnSpPr>
          <p:cNvPr id="21" name="直接连接符 20"/>
          <p:cNvCxnSpPr/>
          <p:nvPr/>
        </p:nvCxnSpPr>
        <p:spPr>
          <a:xfrm>
            <a:off x="4543425" y="549275"/>
            <a:ext cx="7648575" cy="0"/>
          </a:xfrm>
          <a:prstGeom prst="line">
            <a:avLst/>
          </a:prstGeom>
          <a:ln w="1905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19"/>
          <p:cNvSpPr txBox="1"/>
          <p:nvPr/>
        </p:nvSpPr>
        <p:spPr>
          <a:xfrm>
            <a:off x="6959600" y="104775"/>
            <a:ext cx="5281613" cy="444500"/>
          </a:xfrm>
          <a:prstGeom prst="rect">
            <a:avLst/>
          </a:prstGeom>
        </p:spPr>
        <p:txBody>
          <a:bodyPr lIns="121920" tIns="60960" rIns="121920" bIns="60960" anchor="ctr"/>
          <a:lstStyle>
            <a:defPPr>
              <a:defRPr lang="zh-CN"/>
            </a:defPPr>
            <a:lvl1pPr algn="ctr" defTabSz="914400">
              <a:lnSpc>
                <a:spcPct val="100000"/>
              </a:lnSpc>
              <a:spcBef>
                <a:spcPct val="0"/>
              </a:spcBef>
              <a:buNone/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zh-CN" altLang="en-US" sz="1335" spc="200" dirty="0" smtClean="0">
                <a:solidFill>
                  <a:schemeClr val="bg1">
                    <a:lumMod val="75000"/>
                  </a:schemeClr>
                </a:solidFill>
                <a:sym typeface="+mn-ea"/>
              </a:rPr>
              <a:t>4.3  运用选择结构描述问题求解过程</a:t>
            </a:r>
            <a:endParaRPr lang="zh-CN" altLang="en-US" sz="1335" spc="200" dirty="0" smtClean="0">
              <a:solidFill>
                <a:schemeClr val="bg1">
                  <a:lumMod val="75000"/>
                </a:schemeClr>
              </a:solidFill>
              <a:sym typeface="+mn-ea"/>
            </a:endParaRPr>
          </a:p>
        </p:txBody>
      </p:sp>
      <p:grpSp>
        <p:nvGrpSpPr>
          <p:cNvPr id="3082" name="组合 9"/>
          <p:cNvGrpSpPr>
            <a:grpSpLocks noChangeAspect="1"/>
          </p:cNvGrpSpPr>
          <p:nvPr/>
        </p:nvGrpSpPr>
        <p:grpSpPr bwMode="auto">
          <a:xfrm>
            <a:off x="371475" y="966788"/>
            <a:ext cx="2446338" cy="431800"/>
            <a:chOff x="279438" y="699542"/>
            <a:chExt cx="2093935" cy="369803"/>
          </a:xfrm>
        </p:grpSpPr>
        <p:sp>
          <p:nvSpPr>
            <p:cNvPr id="11" name="ValueShape1"/>
            <p:cNvSpPr/>
            <p:nvPr/>
          </p:nvSpPr>
          <p:spPr bwMode="auto">
            <a:xfrm>
              <a:off x="749588" y="699542"/>
              <a:ext cx="1046288" cy="369803"/>
            </a:xfrm>
            <a:prstGeom prst="roundRect">
              <a:avLst>
                <a:gd name="adj" fmla="val 0"/>
              </a:avLst>
            </a:prstGeom>
            <a:solidFill>
              <a:schemeClr val="accent5"/>
            </a:solidFill>
            <a:ln>
              <a:noFill/>
            </a:ln>
          </p:spPr>
          <p:txBody>
            <a:bodyPr lIns="121920" tIns="60960" rIns="121920" bIns="60960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/>
            </a:p>
          </p:txBody>
        </p:sp>
        <p:sp>
          <p:nvSpPr>
            <p:cNvPr id="12" name="ValueBack1"/>
            <p:cNvSpPr/>
            <p:nvPr/>
          </p:nvSpPr>
          <p:spPr>
            <a:xfrm>
              <a:off x="279438" y="699542"/>
              <a:ext cx="475585" cy="369803"/>
            </a:xfrm>
            <a:custGeom>
              <a:avLst/>
              <a:gdLst>
                <a:gd name="connsiteX0" fmla="*/ 199886 w 933935"/>
                <a:gd name="connsiteY0" fmla="*/ 0 h 725295"/>
                <a:gd name="connsiteX1" fmla="*/ 933935 w 933935"/>
                <a:gd name="connsiteY1" fmla="*/ 0 h 725295"/>
                <a:gd name="connsiteX2" fmla="*/ 933935 w 933935"/>
                <a:gd name="connsiteY2" fmla="*/ 725295 h 725295"/>
                <a:gd name="connsiteX3" fmla="*/ 198769 w 933935"/>
                <a:gd name="connsiteY3" fmla="*/ 725295 h 725295"/>
                <a:gd name="connsiteX4" fmla="*/ 137352 w 933935"/>
                <a:gd name="connsiteY4" fmla="*/ 678707 h 725295"/>
                <a:gd name="connsiteX5" fmla="*/ 137352 w 933935"/>
                <a:gd name="connsiteY5" fmla="*/ 469059 h 725295"/>
                <a:gd name="connsiteX6" fmla="*/ 0 w 933935"/>
                <a:gd name="connsiteY6" fmla="*/ 358941 h 725295"/>
                <a:gd name="connsiteX7" fmla="*/ 138468 w 933935"/>
                <a:gd name="connsiteY7" fmla="*/ 255177 h 725295"/>
                <a:gd name="connsiteX8" fmla="*/ 138468 w 933935"/>
                <a:gd name="connsiteY8" fmla="*/ 46588 h 725295"/>
                <a:gd name="connsiteX9" fmla="*/ 199886 w 933935"/>
                <a:gd name="connsiteY9" fmla="*/ 0 h 7252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33935" h="725295">
                  <a:moveTo>
                    <a:pt x="199886" y="0"/>
                  </a:moveTo>
                  <a:lnTo>
                    <a:pt x="933935" y="0"/>
                  </a:lnTo>
                  <a:lnTo>
                    <a:pt x="933935" y="725295"/>
                  </a:lnTo>
                  <a:lnTo>
                    <a:pt x="198769" y="725295"/>
                  </a:lnTo>
                  <a:cubicBezTo>
                    <a:pt x="165269" y="725295"/>
                    <a:pt x="137352" y="704118"/>
                    <a:pt x="137352" y="678707"/>
                  </a:cubicBezTo>
                  <a:lnTo>
                    <a:pt x="137352" y="469059"/>
                  </a:lnTo>
                  <a:lnTo>
                    <a:pt x="0" y="358941"/>
                  </a:lnTo>
                  <a:lnTo>
                    <a:pt x="138468" y="255177"/>
                  </a:lnTo>
                  <a:lnTo>
                    <a:pt x="138468" y="46588"/>
                  </a:lnTo>
                  <a:cubicBezTo>
                    <a:pt x="138468" y="21177"/>
                    <a:pt x="166385" y="0"/>
                    <a:pt x="199886" y="0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11156" cap="flat">
              <a:noFill/>
              <a:prstDash val="solid"/>
              <a:miter/>
            </a:ln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/>
            </a:p>
          </p:txBody>
        </p:sp>
        <p:sp>
          <p:nvSpPr>
            <p:cNvPr id="13" name="open-folder-black-and-white-variant_32527"/>
            <p:cNvSpPr>
              <a:spLocks noChangeAspect="1"/>
            </p:cNvSpPr>
            <p:nvPr/>
          </p:nvSpPr>
          <p:spPr bwMode="auto">
            <a:xfrm>
              <a:off x="407167" y="747127"/>
              <a:ext cx="305734" cy="274633"/>
            </a:xfrm>
            <a:custGeom>
              <a:avLst/>
              <a:gdLst>
                <a:gd name="T0" fmla="*/ 8112 w 8174"/>
                <a:gd name="T1" fmla="*/ 50 h 7353"/>
                <a:gd name="T2" fmla="*/ 7954 w 8174"/>
                <a:gd name="T3" fmla="*/ 21 h 7353"/>
                <a:gd name="T4" fmla="*/ 104 w 8174"/>
                <a:gd name="T5" fmla="*/ 2999 h 7353"/>
                <a:gd name="T6" fmla="*/ 4 w 8174"/>
                <a:gd name="T7" fmla="*/ 3133 h 7353"/>
                <a:gd name="T8" fmla="*/ 84 w 8174"/>
                <a:gd name="T9" fmla="*/ 3279 h 7353"/>
                <a:gd name="T10" fmla="*/ 2609 w 8174"/>
                <a:gd name="T11" fmla="*/ 4684 h 7353"/>
                <a:gd name="T12" fmla="*/ 2767 w 8174"/>
                <a:gd name="T13" fmla="*/ 4680 h 7353"/>
                <a:gd name="T14" fmla="*/ 4653 w 8174"/>
                <a:gd name="T15" fmla="*/ 3488 h 7353"/>
                <a:gd name="T16" fmla="*/ 3243 w 8174"/>
                <a:gd name="T17" fmla="*/ 4872 h 7353"/>
                <a:gd name="T18" fmla="*/ 3186 w 8174"/>
                <a:gd name="T19" fmla="*/ 4982 h 7353"/>
                <a:gd name="T20" fmla="*/ 3186 w 8174"/>
                <a:gd name="T21" fmla="*/ 7198 h 7353"/>
                <a:gd name="T22" fmla="*/ 3282 w 8174"/>
                <a:gd name="T23" fmla="*/ 7342 h 7353"/>
                <a:gd name="T24" fmla="*/ 3341 w 8174"/>
                <a:gd name="T25" fmla="*/ 7353 h 7353"/>
                <a:gd name="T26" fmla="*/ 3451 w 8174"/>
                <a:gd name="T27" fmla="*/ 7307 h 7353"/>
                <a:gd name="T28" fmla="*/ 4754 w 8174"/>
                <a:gd name="T29" fmla="*/ 5987 h 7353"/>
                <a:gd name="T30" fmla="*/ 6240 w 8174"/>
                <a:gd name="T31" fmla="*/ 6861 h 7353"/>
                <a:gd name="T32" fmla="*/ 6319 w 8174"/>
                <a:gd name="T33" fmla="*/ 6883 h 7353"/>
                <a:gd name="T34" fmla="*/ 6378 w 8174"/>
                <a:gd name="T35" fmla="*/ 6871 h 7353"/>
                <a:gd name="T36" fmla="*/ 6469 w 8174"/>
                <a:gd name="T37" fmla="*/ 6767 h 7353"/>
                <a:gd name="T38" fmla="*/ 8159 w 8174"/>
                <a:gd name="T39" fmla="*/ 204 h 7353"/>
                <a:gd name="T40" fmla="*/ 8112 w 8174"/>
                <a:gd name="T41" fmla="*/ 50 h 7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8174" h="7353">
                  <a:moveTo>
                    <a:pt x="8112" y="50"/>
                  </a:moveTo>
                  <a:cubicBezTo>
                    <a:pt x="8069" y="12"/>
                    <a:pt x="8008" y="0"/>
                    <a:pt x="7954" y="21"/>
                  </a:cubicBezTo>
                  <a:lnTo>
                    <a:pt x="104" y="2999"/>
                  </a:lnTo>
                  <a:cubicBezTo>
                    <a:pt x="48" y="3020"/>
                    <a:pt x="9" y="3073"/>
                    <a:pt x="4" y="3133"/>
                  </a:cubicBezTo>
                  <a:cubicBezTo>
                    <a:pt x="0" y="3193"/>
                    <a:pt x="31" y="3250"/>
                    <a:pt x="84" y="3279"/>
                  </a:cubicBezTo>
                  <a:lnTo>
                    <a:pt x="2609" y="4684"/>
                  </a:lnTo>
                  <a:cubicBezTo>
                    <a:pt x="2659" y="4712"/>
                    <a:pt x="2719" y="4710"/>
                    <a:pt x="2767" y="4680"/>
                  </a:cubicBezTo>
                  <a:lnTo>
                    <a:pt x="4653" y="3488"/>
                  </a:lnTo>
                  <a:cubicBezTo>
                    <a:pt x="4653" y="3488"/>
                    <a:pt x="3267" y="4846"/>
                    <a:pt x="3243" y="4872"/>
                  </a:cubicBezTo>
                  <a:cubicBezTo>
                    <a:pt x="3219" y="4897"/>
                    <a:pt x="3186" y="4921"/>
                    <a:pt x="3186" y="4982"/>
                  </a:cubicBezTo>
                  <a:cubicBezTo>
                    <a:pt x="3186" y="5054"/>
                    <a:pt x="3186" y="7198"/>
                    <a:pt x="3186" y="7198"/>
                  </a:cubicBezTo>
                  <a:cubicBezTo>
                    <a:pt x="3186" y="7261"/>
                    <a:pt x="3224" y="7318"/>
                    <a:pt x="3282" y="7342"/>
                  </a:cubicBezTo>
                  <a:cubicBezTo>
                    <a:pt x="3301" y="7349"/>
                    <a:pt x="3321" y="7353"/>
                    <a:pt x="3341" y="7353"/>
                  </a:cubicBezTo>
                  <a:cubicBezTo>
                    <a:pt x="3382" y="7353"/>
                    <a:pt x="3422" y="7337"/>
                    <a:pt x="3451" y="7307"/>
                  </a:cubicBezTo>
                  <a:lnTo>
                    <a:pt x="4754" y="5987"/>
                  </a:lnTo>
                  <a:lnTo>
                    <a:pt x="6240" y="6861"/>
                  </a:lnTo>
                  <a:cubicBezTo>
                    <a:pt x="6264" y="6876"/>
                    <a:pt x="6291" y="6883"/>
                    <a:pt x="6319" y="6883"/>
                  </a:cubicBezTo>
                  <a:cubicBezTo>
                    <a:pt x="6339" y="6883"/>
                    <a:pt x="6359" y="6879"/>
                    <a:pt x="6378" y="6871"/>
                  </a:cubicBezTo>
                  <a:cubicBezTo>
                    <a:pt x="6423" y="6852"/>
                    <a:pt x="6457" y="6814"/>
                    <a:pt x="6469" y="6767"/>
                  </a:cubicBezTo>
                  <a:lnTo>
                    <a:pt x="8159" y="204"/>
                  </a:lnTo>
                  <a:cubicBezTo>
                    <a:pt x="8174" y="148"/>
                    <a:pt x="8156" y="89"/>
                    <a:pt x="8112" y="50"/>
                  </a:cubicBez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>
                <a:latin typeface="+mn-lt"/>
                <a:ea typeface="+mn-ea"/>
              </a:endParaRPr>
            </a:p>
          </p:txBody>
        </p:sp>
        <p:sp>
          <p:nvSpPr>
            <p:cNvPr id="14" name="musical-volume_13583"/>
            <p:cNvSpPr>
              <a:spLocks noChangeAspect="1"/>
            </p:cNvSpPr>
            <p:nvPr/>
          </p:nvSpPr>
          <p:spPr bwMode="auto">
            <a:xfrm rot="5400000">
              <a:off x="1941878" y="637851"/>
              <a:ext cx="252880" cy="610109"/>
            </a:xfrm>
            <a:custGeom>
              <a:avLst/>
              <a:gdLst>
                <a:gd name="connsiteX0" fmla="*/ 204886 w 239287"/>
                <a:gd name="connsiteY0" fmla="*/ 478022 h 577771"/>
                <a:gd name="connsiteX1" fmla="*/ 239287 w 239287"/>
                <a:gd name="connsiteY1" fmla="*/ 478022 h 577771"/>
                <a:gd name="connsiteX2" fmla="*/ 239287 w 239287"/>
                <a:gd name="connsiteY2" fmla="*/ 560573 h 577771"/>
                <a:gd name="connsiteX3" fmla="*/ 222087 w 239287"/>
                <a:gd name="connsiteY3" fmla="*/ 577771 h 577771"/>
                <a:gd name="connsiteX4" fmla="*/ 204886 w 239287"/>
                <a:gd name="connsiteY4" fmla="*/ 560573 h 577771"/>
                <a:gd name="connsiteX5" fmla="*/ 102374 w 239287"/>
                <a:gd name="connsiteY5" fmla="*/ 478022 h 577771"/>
                <a:gd name="connsiteX6" fmla="*/ 136775 w 239287"/>
                <a:gd name="connsiteY6" fmla="*/ 478022 h 577771"/>
                <a:gd name="connsiteX7" fmla="*/ 136775 w 239287"/>
                <a:gd name="connsiteY7" fmla="*/ 560573 h 577771"/>
                <a:gd name="connsiteX8" fmla="*/ 119575 w 239287"/>
                <a:gd name="connsiteY8" fmla="*/ 577771 h 577771"/>
                <a:gd name="connsiteX9" fmla="*/ 102374 w 239287"/>
                <a:gd name="connsiteY9" fmla="*/ 560573 h 577771"/>
                <a:gd name="connsiteX10" fmla="*/ 0 w 239287"/>
                <a:gd name="connsiteY10" fmla="*/ 478022 h 577771"/>
                <a:gd name="connsiteX11" fmla="*/ 34401 w 239287"/>
                <a:gd name="connsiteY11" fmla="*/ 478022 h 577771"/>
                <a:gd name="connsiteX12" fmla="*/ 34401 w 239287"/>
                <a:gd name="connsiteY12" fmla="*/ 560573 h 577771"/>
                <a:gd name="connsiteX13" fmla="*/ 17200 w 239287"/>
                <a:gd name="connsiteY13" fmla="*/ 577771 h 577771"/>
                <a:gd name="connsiteX14" fmla="*/ 0 w 239287"/>
                <a:gd name="connsiteY14" fmla="*/ 560573 h 577771"/>
                <a:gd name="connsiteX15" fmla="*/ 204886 w 239287"/>
                <a:gd name="connsiteY15" fmla="*/ 401483 h 577771"/>
                <a:gd name="connsiteX16" fmla="*/ 239287 w 239287"/>
                <a:gd name="connsiteY16" fmla="*/ 401483 h 577771"/>
                <a:gd name="connsiteX17" fmla="*/ 239287 w 239287"/>
                <a:gd name="connsiteY17" fmla="*/ 443621 h 577771"/>
                <a:gd name="connsiteX18" fmla="*/ 204886 w 239287"/>
                <a:gd name="connsiteY18" fmla="*/ 443621 h 577771"/>
                <a:gd name="connsiteX19" fmla="*/ 102374 w 239287"/>
                <a:gd name="connsiteY19" fmla="*/ 401483 h 577771"/>
                <a:gd name="connsiteX20" fmla="*/ 136775 w 239287"/>
                <a:gd name="connsiteY20" fmla="*/ 401483 h 577771"/>
                <a:gd name="connsiteX21" fmla="*/ 136775 w 239287"/>
                <a:gd name="connsiteY21" fmla="*/ 443621 h 577771"/>
                <a:gd name="connsiteX22" fmla="*/ 102374 w 239287"/>
                <a:gd name="connsiteY22" fmla="*/ 443621 h 577771"/>
                <a:gd name="connsiteX23" fmla="*/ 0 w 239287"/>
                <a:gd name="connsiteY23" fmla="*/ 401483 h 577771"/>
                <a:gd name="connsiteX24" fmla="*/ 34401 w 239287"/>
                <a:gd name="connsiteY24" fmla="*/ 401483 h 577771"/>
                <a:gd name="connsiteX25" fmla="*/ 34401 w 239287"/>
                <a:gd name="connsiteY25" fmla="*/ 443621 h 577771"/>
                <a:gd name="connsiteX26" fmla="*/ 0 w 239287"/>
                <a:gd name="connsiteY26" fmla="*/ 443621 h 577771"/>
                <a:gd name="connsiteX27" fmla="*/ 204886 w 239287"/>
                <a:gd name="connsiteY27" fmla="*/ 324944 h 577771"/>
                <a:gd name="connsiteX28" fmla="*/ 239287 w 239287"/>
                <a:gd name="connsiteY28" fmla="*/ 324944 h 577771"/>
                <a:gd name="connsiteX29" fmla="*/ 239287 w 239287"/>
                <a:gd name="connsiteY29" fmla="*/ 367082 h 577771"/>
                <a:gd name="connsiteX30" fmla="*/ 204886 w 239287"/>
                <a:gd name="connsiteY30" fmla="*/ 367082 h 577771"/>
                <a:gd name="connsiteX31" fmla="*/ 102374 w 239287"/>
                <a:gd name="connsiteY31" fmla="*/ 324944 h 577771"/>
                <a:gd name="connsiteX32" fmla="*/ 136775 w 239287"/>
                <a:gd name="connsiteY32" fmla="*/ 324944 h 577771"/>
                <a:gd name="connsiteX33" fmla="*/ 136775 w 239287"/>
                <a:gd name="connsiteY33" fmla="*/ 367082 h 577771"/>
                <a:gd name="connsiteX34" fmla="*/ 102374 w 239287"/>
                <a:gd name="connsiteY34" fmla="*/ 367082 h 577771"/>
                <a:gd name="connsiteX35" fmla="*/ 0 w 239287"/>
                <a:gd name="connsiteY35" fmla="*/ 324944 h 577771"/>
                <a:gd name="connsiteX36" fmla="*/ 34401 w 239287"/>
                <a:gd name="connsiteY36" fmla="*/ 324944 h 577771"/>
                <a:gd name="connsiteX37" fmla="*/ 34401 w 239287"/>
                <a:gd name="connsiteY37" fmla="*/ 367082 h 577771"/>
                <a:gd name="connsiteX38" fmla="*/ 0 w 239287"/>
                <a:gd name="connsiteY38" fmla="*/ 367082 h 577771"/>
                <a:gd name="connsiteX39" fmla="*/ 204886 w 239287"/>
                <a:gd name="connsiteY39" fmla="*/ 249373 h 577771"/>
                <a:gd name="connsiteX40" fmla="*/ 239287 w 239287"/>
                <a:gd name="connsiteY40" fmla="*/ 249373 h 577771"/>
                <a:gd name="connsiteX41" fmla="*/ 239287 w 239287"/>
                <a:gd name="connsiteY41" fmla="*/ 290544 h 577771"/>
                <a:gd name="connsiteX42" fmla="*/ 204886 w 239287"/>
                <a:gd name="connsiteY42" fmla="*/ 290544 h 577771"/>
                <a:gd name="connsiteX43" fmla="*/ 102374 w 239287"/>
                <a:gd name="connsiteY43" fmla="*/ 249373 h 577771"/>
                <a:gd name="connsiteX44" fmla="*/ 136775 w 239287"/>
                <a:gd name="connsiteY44" fmla="*/ 249373 h 577771"/>
                <a:gd name="connsiteX45" fmla="*/ 136775 w 239287"/>
                <a:gd name="connsiteY45" fmla="*/ 290544 h 577771"/>
                <a:gd name="connsiteX46" fmla="*/ 102374 w 239287"/>
                <a:gd name="connsiteY46" fmla="*/ 290544 h 577771"/>
                <a:gd name="connsiteX47" fmla="*/ 0 w 239287"/>
                <a:gd name="connsiteY47" fmla="*/ 249373 h 577771"/>
                <a:gd name="connsiteX48" fmla="*/ 34401 w 239287"/>
                <a:gd name="connsiteY48" fmla="*/ 249373 h 577771"/>
                <a:gd name="connsiteX49" fmla="*/ 34401 w 239287"/>
                <a:gd name="connsiteY49" fmla="*/ 290544 h 577771"/>
                <a:gd name="connsiteX50" fmla="*/ 0 w 239287"/>
                <a:gd name="connsiteY50" fmla="*/ 290544 h 577771"/>
                <a:gd name="connsiteX51" fmla="*/ 17200 w 239287"/>
                <a:gd name="connsiteY51" fmla="*/ 191761 h 577771"/>
                <a:gd name="connsiteX52" fmla="*/ 34401 w 239287"/>
                <a:gd name="connsiteY52" fmla="*/ 208954 h 577771"/>
                <a:gd name="connsiteX53" fmla="*/ 34401 w 239287"/>
                <a:gd name="connsiteY53" fmla="*/ 214971 h 577771"/>
                <a:gd name="connsiteX54" fmla="*/ 0 w 239287"/>
                <a:gd name="connsiteY54" fmla="*/ 214971 h 577771"/>
                <a:gd name="connsiteX55" fmla="*/ 0 w 239287"/>
                <a:gd name="connsiteY55" fmla="*/ 208954 h 577771"/>
                <a:gd name="connsiteX56" fmla="*/ 17200 w 239287"/>
                <a:gd name="connsiteY56" fmla="*/ 191761 h 577771"/>
                <a:gd name="connsiteX57" fmla="*/ 204886 w 239287"/>
                <a:gd name="connsiteY57" fmla="*/ 172834 h 577771"/>
                <a:gd name="connsiteX58" fmla="*/ 239287 w 239287"/>
                <a:gd name="connsiteY58" fmla="*/ 172834 h 577771"/>
                <a:gd name="connsiteX59" fmla="*/ 239287 w 239287"/>
                <a:gd name="connsiteY59" fmla="*/ 214972 h 577771"/>
                <a:gd name="connsiteX60" fmla="*/ 204886 w 239287"/>
                <a:gd name="connsiteY60" fmla="*/ 214972 h 577771"/>
                <a:gd name="connsiteX61" fmla="*/ 102374 w 239287"/>
                <a:gd name="connsiteY61" fmla="*/ 172834 h 577771"/>
                <a:gd name="connsiteX62" fmla="*/ 136775 w 239287"/>
                <a:gd name="connsiteY62" fmla="*/ 172834 h 577771"/>
                <a:gd name="connsiteX63" fmla="*/ 136775 w 239287"/>
                <a:gd name="connsiteY63" fmla="*/ 214972 h 577771"/>
                <a:gd name="connsiteX64" fmla="*/ 102374 w 239287"/>
                <a:gd name="connsiteY64" fmla="*/ 214972 h 577771"/>
                <a:gd name="connsiteX65" fmla="*/ 222087 w 239287"/>
                <a:gd name="connsiteY65" fmla="*/ 116052 h 577771"/>
                <a:gd name="connsiteX66" fmla="*/ 239287 w 239287"/>
                <a:gd name="connsiteY66" fmla="*/ 133268 h 577771"/>
                <a:gd name="connsiteX67" fmla="*/ 239287 w 239287"/>
                <a:gd name="connsiteY67" fmla="*/ 138433 h 577771"/>
                <a:gd name="connsiteX68" fmla="*/ 204886 w 239287"/>
                <a:gd name="connsiteY68" fmla="*/ 138433 h 577771"/>
                <a:gd name="connsiteX69" fmla="*/ 204886 w 239287"/>
                <a:gd name="connsiteY69" fmla="*/ 133268 h 577771"/>
                <a:gd name="connsiteX70" fmla="*/ 222087 w 239287"/>
                <a:gd name="connsiteY70" fmla="*/ 116052 h 577771"/>
                <a:gd name="connsiteX71" fmla="*/ 102374 w 239287"/>
                <a:gd name="connsiteY71" fmla="*/ 96295 h 577771"/>
                <a:gd name="connsiteX72" fmla="*/ 136775 w 239287"/>
                <a:gd name="connsiteY72" fmla="*/ 96295 h 577771"/>
                <a:gd name="connsiteX73" fmla="*/ 136775 w 239287"/>
                <a:gd name="connsiteY73" fmla="*/ 138433 h 577771"/>
                <a:gd name="connsiteX74" fmla="*/ 102374 w 239287"/>
                <a:gd name="connsiteY74" fmla="*/ 138433 h 577771"/>
                <a:gd name="connsiteX75" fmla="*/ 119575 w 239287"/>
                <a:gd name="connsiteY75" fmla="*/ 0 h 577771"/>
                <a:gd name="connsiteX76" fmla="*/ 136775 w 239287"/>
                <a:gd name="connsiteY76" fmla="*/ 17193 h 577771"/>
                <a:gd name="connsiteX77" fmla="*/ 136775 w 239287"/>
                <a:gd name="connsiteY77" fmla="*/ 61894 h 577771"/>
                <a:gd name="connsiteX78" fmla="*/ 102374 w 239287"/>
                <a:gd name="connsiteY78" fmla="*/ 61894 h 577771"/>
                <a:gd name="connsiteX79" fmla="*/ 102374 w 239287"/>
                <a:gd name="connsiteY79" fmla="*/ 17193 h 577771"/>
                <a:gd name="connsiteX80" fmla="*/ 119575 w 239287"/>
                <a:gd name="connsiteY80" fmla="*/ 0 h 577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</a:cxnLst>
              <a:rect l="l" t="t" r="r" b="b"/>
              <a:pathLst>
                <a:path w="239287" h="577771">
                  <a:moveTo>
                    <a:pt x="204886" y="478022"/>
                  </a:moveTo>
                  <a:lnTo>
                    <a:pt x="239287" y="478022"/>
                  </a:lnTo>
                  <a:lnTo>
                    <a:pt x="239287" y="560573"/>
                  </a:lnTo>
                  <a:cubicBezTo>
                    <a:pt x="239287" y="570032"/>
                    <a:pt x="231547" y="577771"/>
                    <a:pt x="222087" y="577771"/>
                  </a:cubicBezTo>
                  <a:cubicBezTo>
                    <a:pt x="212626" y="577771"/>
                    <a:pt x="204886" y="570032"/>
                    <a:pt x="204886" y="560573"/>
                  </a:cubicBezTo>
                  <a:close/>
                  <a:moveTo>
                    <a:pt x="102374" y="478022"/>
                  </a:moveTo>
                  <a:lnTo>
                    <a:pt x="136775" y="478022"/>
                  </a:lnTo>
                  <a:lnTo>
                    <a:pt x="136775" y="560573"/>
                  </a:lnTo>
                  <a:cubicBezTo>
                    <a:pt x="136775" y="570032"/>
                    <a:pt x="129035" y="577771"/>
                    <a:pt x="119575" y="577771"/>
                  </a:cubicBezTo>
                  <a:cubicBezTo>
                    <a:pt x="110114" y="577771"/>
                    <a:pt x="102374" y="570032"/>
                    <a:pt x="102374" y="560573"/>
                  </a:cubicBezTo>
                  <a:close/>
                  <a:moveTo>
                    <a:pt x="0" y="478022"/>
                  </a:moveTo>
                  <a:lnTo>
                    <a:pt x="34401" y="478022"/>
                  </a:lnTo>
                  <a:lnTo>
                    <a:pt x="34401" y="560573"/>
                  </a:lnTo>
                  <a:cubicBezTo>
                    <a:pt x="34401" y="570032"/>
                    <a:pt x="26661" y="577771"/>
                    <a:pt x="17200" y="577771"/>
                  </a:cubicBezTo>
                  <a:cubicBezTo>
                    <a:pt x="7740" y="577771"/>
                    <a:pt x="0" y="570032"/>
                    <a:pt x="0" y="560573"/>
                  </a:cubicBezTo>
                  <a:close/>
                  <a:moveTo>
                    <a:pt x="204886" y="401483"/>
                  </a:moveTo>
                  <a:lnTo>
                    <a:pt x="239287" y="401483"/>
                  </a:lnTo>
                  <a:lnTo>
                    <a:pt x="239287" y="443621"/>
                  </a:lnTo>
                  <a:lnTo>
                    <a:pt x="204886" y="443621"/>
                  </a:lnTo>
                  <a:close/>
                  <a:moveTo>
                    <a:pt x="102374" y="401483"/>
                  </a:moveTo>
                  <a:lnTo>
                    <a:pt x="136775" y="401483"/>
                  </a:lnTo>
                  <a:lnTo>
                    <a:pt x="136775" y="443621"/>
                  </a:lnTo>
                  <a:lnTo>
                    <a:pt x="102374" y="443621"/>
                  </a:lnTo>
                  <a:close/>
                  <a:moveTo>
                    <a:pt x="0" y="401483"/>
                  </a:moveTo>
                  <a:lnTo>
                    <a:pt x="34401" y="401483"/>
                  </a:lnTo>
                  <a:lnTo>
                    <a:pt x="34401" y="443621"/>
                  </a:lnTo>
                  <a:lnTo>
                    <a:pt x="0" y="443621"/>
                  </a:lnTo>
                  <a:close/>
                  <a:moveTo>
                    <a:pt x="204886" y="324944"/>
                  </a:moveTo>
                  <a:lnTo>
                    <a:pt x="239287" y="324944"/>
                  </a:lnTo>
                  <a:lnTo>
                    <a:pt x="239287" y="367082"/>
                  </a:lnTo>
                  <a:lnTo>
                    <a:pt x="204886" y="367082"/>
                  </a:lnTo>
                  <a:close/>
                  <a:moveTo>
                    <a:pt x="102374" y="324944"/>
                  </a:moveTo>
                  <a:lnTo>
                    <a:pt x="136775" y="324944"/>
                  </a:lnTo>
                  <a:lnTo>
                    <a:pt x="136775" y="367082"/>
                  </a:lnTo>
                  <a:lnTo>
                    <a:pt x="102374" y="367082"/>
                  </a:lnTo>
                  <a:close/>
                  <a:moveTo>
                    <a:pt x="0" y="324944"/>
                  </a:moveTo>
                  <a:lnTo>
                    <a:pt x="34401" y="324944"/>
                  </a:lnTo>
                  <a:lnTo>
                    <a:pt x="34401" y="367082"/>
                  </a:lnTo>
                  <a:lnTo>
                    <a:pt x="0" y="367082"/>
                  </a:lnTo>
                  <a:close/>
                  <a:moveTo>
                    <a:pt x="204886" y="249373"/>
                  </a:moveTo>
                  <a:lnTo>
                    <a:pt x="239287" y="249373"/>
                  </a:lnTo>
                  <a:lnTo>
                    <a:pt x="239287" y="290544"/>
                  </a:lnTo>
                  <a:lnTo>
                    <a:pt x="204886" y="290544"/>
                  </a:lnTo>
                  <a:close/>
                  <a:moveTo>
                    <a:pt x="102374" y="249373"/>
                  </a:moveTo>
                  <a:lnTo>
                    <a:pt x="136775" y="249373"/>
                  </a:lnTo>
                  <a:lnTo>
                    <a:pt x="136775" y="290544"/>
                  </a:lnTo>
                  <a:lnTo>
                    <a:pt x="102374" y="290544"/>
                  </a:lnTo>
                  <a:close/>
                  <a:moveTo>
                    <a:pt x="0" y="249373"/>
                  </a:moveTo>
                  <a:lnTo>
                    <a:pt x="34401" y="249373"/>
                  </a:lnTo>
                  <a:lnTo>
                    <a:pt x="34401" y="290544"/>
                  </a:lnTo>
                  <a:lnTo>
                    <a:pt x="0" y="290544"/>
                  </a:lnTo>
                  <a:close/>
                  <a:moveTo>
                    <a:pt x="17200" y="191761"/>
                  </a:moveTo>
                  <a:cubicBezTo>
                    <a:pt x="26661" y="191761"/>
                    <a:pt x="34401" y="199498"/>
                    <a:pt x="34401" y="208954"/>
                  </a:cubicBezTo>
                  <a:lnTo>
                    <a:pt x="34401" y="214971"/>
                  </a:lnTo>
                  <a:lnTo>
                    <a:pt x="0" y="214971"/>
                  </a:lnTo>
                  <a:lnTo>
                    <a:pt x="0" y="208954"/>
                  </a:lnTo>
                  <a:cubicBezTo>
                    <a:pt x="0" y="199498"/>
                    <a:pt x="7740" y="191761"/>
                    <a:pt x="17200" y="191761"/>
                  </a:cubicBezTo>
                  <a:close/>
                  <a:moveTo>
                    <a:pt x="204886" y="172834"/>
                  </a:moveTo>
                  <a:lnTo>
                    <a:pt x="239287" y="172834"/>
                  </a:lnTo>
                  <a:lnTo>
                    <a:pt x="239287" y="214972"/>
                  </a:lnTo>
                  <a:lnTo>
                    <a:pt x="204886" y="214972"/>
                  </a:lnTo>
                  <a:close/>
                  <a:moveTo>
                    <a:pt x="102374" y="172834"/>
                  </a:moveTo>
                  <a:lnTo>
                    <a:pt x="136775" y="172834"/>
                  </a:lnTo>
                  <a:lnTo>
                    <a:pt x="136775" y="214972"/>
                  </a:lnTo>
                  <a:lnTo>
                    <a:pt x="102374" y="214972"/>
                  </a:lnTo>
                  <a:close/>
                  <a:moveTo>
                    <a:pt x="222087" y="116052"/>
                  </a:moveTo>
                  <a:cubicBezTo>
                    <a:pt x="231547" y="116052"/>
                    <a:pt x="239287" y="123799"/>
                    <a:pt x="239287" y="133268"/>
                  </a:cubicBezTo>
                  <a:lnTo>
                    <a:pt x="239287" y="138433"/>
                  </a:lnTo>
                  <a:lnTo>
                    <a:pt x="204886" y="138433"/>
                  </a:lnTo>
                  <a:lnTo>
                    <a:pt x="204886" y="133268"/>
                  </a:lnTo>
                  <a:cubicBezTo>
                    <a:pt x="204886" y="123799"/>
                    <a:pt x="212626" y="116052"/>
                    <a:pt x="222087" y="116052"/>
                  </a:cubicBezTo>
                  <a:close/>
                  <a:moveTo>
                    <a:pt x="102374" y="96295"/>
                  </a:moveTo>
                  <a:lnTo>
                    <a:pt x="136775" y="96295"/>
                  </a:lnTo>
                  <a:lnTo>
                    <a:pt x="136775" y="138433"/>
                  </a:lnTo>
                  <a:lnTo>
                    <a:pt x="102374" y="138433"/>
                  </a:lnTo>
                  <a:close/>
                  <a:moveTo>
                    <a:pt x="119575" y="0"/>
                  </a:moveTo>
                  <a:cubicBezTo>
                    <a:pt x="129035" y="0"/>
                    <a:pt x="136775" y="7737"/>
                    <a:pt x="136775" y="17193"/>
                  </a:cubicBezTo>
                  <a:lnTo>
                    <a:pt x="136775" y="61894"/>
                  </a:lnTo>
                  <a:lnTo>
                    <a:pt x="102374" y="61894"/>
                  </a:lnTo>
                  <a:lnTo>
                    <a:pt x="102374" y="17193"/>
                  </a:lnTo>
                  <a:cubicBezTo>
                    <a:pt x="102374" y="7737"/>
                    <a:pt x="110114" y="0"/>
                    <a:pt x="11957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lIns="121920" tIns="60960" rIns="121920" bIns="6096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>
                <a:latin typeface="+mn-lt"/>
                <a:ea typeface="+mn-ea"/>
              </a:endParaRPr>
            </a:p>
          </p:txBody>
        </p:sp>
      </p:grpSp>
      <p:sp>
        <p:nvSpPr>
          <p:cNvPr id="3083" name="矩形 14"/>
          <p:cNvSpPr>
            <a:spLocks noChangeArrowheads="1"/>
          </p:cNvSpPr>
          <p:nvPr/>
        </p:nvSpPr>
        <p:spPr bwMode="auto">
          <a:xfrm>
            <a:off x="925513" y="981075"/>
            <a:ext cx="12096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探究活动</a:t>
            </a:r>
            <a:endParaRPr lang="zh-CN" altLang="en-US" sz="20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 descr="图片1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20470" y="2311400"/>
            <a:ext cx="9751060" cy="1753870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9" name="直接连接符 48"/>
          <p:cNvCxnSpPr/>
          <p:nvPr/>
        </p:nvCxnSpPr>
        <p:spPr>
          <a:xfrm>
            <a:off x="0" y="153988"/>
            <a:ext cx="2398713" cy="0"/>
          </a:xfrm>
          <a:prstGeom prst="line">
            <a:avLst/>
          </a:prstGeom>
          <a:ln w="1905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接连接符 57"/>
          <p:cNvCxnSpPr/>
          <p:nvPr/>
        </p:nvCxnSpPr>
        <p:spPr>
          <a:xfrm>
            <a:off x="2398713" y="153988"/>
            <a:ext cx="184150" cy="192087"/>
          </a:xfrm>
          <a:prstGeom prst="line">
            <a:avLst/>
          </a:prstGeom>
          <a:ln w="1905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接连接符 58"/>
          <p:cNvCxnSpPr/>
          <p:nvPr/>
        </p:nvCxnSpPr>
        <p:spPr>
          <a:xfrm>
            <a:off x="3408363" y="357188"/>
            <a:ext cx="950912" cy="0"/>
          </a:xfrm>
          <a:prstGeom prst="line">
            <a:avLst/>
          </a:prstGeom>
          <a:ln w="1905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接连接符 59"/>
          <p:cNvCxnSpPr/>
          <p:nvPr/>
        </p:nvCxnSpPr>
        <p:spPr>
          <a:xfrm>
            <a:off x="4359275" y="357188"/>
            <a:ext cx="184150" cy="192087"/>
          </a:xfrm>
          <a:prstGeom prst="line">
            <a:avLst/>
          </a:prstGeom>
          <a:ln w="1905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-47625" y="104775"/>
            <a:ext cx="2519363" cy="444500"/>
          </a:xfrm>
          <a:prstGeom prst="rect">
            <a:avLst/>
          </a:prstGeom>
        </p:spPr>
        <p:txBody>
          <a:bodyPr lIns="121920" tIns="60960" rIns="121920" bIns="60960" anchor="ctr"/>
          <a:lstStyle>
            <a:defPPr>
              <a:defRPr lang="zh-CN"/>
            </a:defPPr>
            <a:lvl1pPr defTabSz="914400">
              <a:lnSpc>
                <a:spcPct val="90000"/>
              </a:lnSpc>
              <a:spcBef>
                <a:spcPct val="0"/>
              </a:spcBef>
              <a:buNone/>
              <a:defRPr sz="44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pPr algn="ctr"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zh-CN" altLang="en-US" sz="1335" b="1" spc="200" dirty="0" smtClean="0">
                <a:solidFill>
                  <a:schemeClr val="bg1">
                    <a:lumMod val="75000"/>
                  </a:schemeClr>
                </a:solidFill>
              </a:rPr>
              <a:t>第四章  程序设计基础</a:t>
            </a:r>
            <a:endParaRPr lang="zh-CN" altLang="en-US" sz="1335" b="1" spc="200" dirty="0">
              <a:solidFill>
                <a:schemeClr val="bg1">
                  <a:lumMod val="75000"/>
                </a:schemeClr>
              </a:solidFill>
            </a:endParaRPr>
          </a:p>
        </p:txBody>
      </p:sp>
      <p:cxnSp>
        <p:nvCxnSpPr>
          <p:cNvPr id="21" name="直接连接符 20"/>
          <p:cNvCxnSpPr/>
          <p:nvPr/>
        </p:nvCxnSpPr>
        <p:spPr>
          <a:xfrm>
            <a:off x="4543425" y="549275"/>
            <a:ext cx="7648575" cy="0"/>
          </a:xfrm>
          <a:prstGeom prst="line">
            <a:avLst/>
          </a:prstGeom>
          <a:ln w="1905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04" name="Picture 12" descr="图片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860" y="2070735"/>
            <a:ext cx="11364595" cy="4056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105" name="组合 48"/>
          <p:cNvGrpSpPr/>
          <p:nvPr/>
        </p:nvGrpSpPr>
        <p:grpSpPr bwMode="auto">
          <a:xfrm flipH="1">
            <a:off x="1882775" y="621030"/>
            <a:ext cx="1964055" cy="1368425"/>
            <a:chOff x="2786467" y="917501"/>
            <a:chExt cx="3599293" cy="1368502"/>
          </a:xfrm>
        </p:grpSpPr>
        <p:sp>
          <p:nvSpPr>
            <p:cNvPr id="4114" name="TextBox 3"/>
            <p:cNvSpPr txBox="1">
              <a:spLocks noChangeArrowheads="1"/>
            </p:cNvSpPr>
            <p:nvPr/>
          </p:nvSpPr>
          <p:spPr bwMode="auto">
            <a:xfrm>
              <a:off x="3097800" y="1366786"/>
              <a:ext cx="3287960" cy="4248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 algn="just">
                <a:lnSpc>
                  <a:spcPts val="2600"/>
                </a:lnSpc>
              </a:pPr>
              <a:r>
                <a:rPr lang="zh-CN" altLang="en-US" sz="2800" b="1" u="sng">
                  <a:solidFill>
                    <a:schemeClr val="accent3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分析问题</a:t>
              </a:r>
              <a:endParaRPr lang="zh-CN" altLang="en-US" sz="2800" b="1" u="sng">
                <a:solidFill>
                  <a:schemeClr val="accent3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</p:txBody>
        </p:sp>
        <p:cxnSp>
          <p:nvCxnSpPr>
            <p:cNvPr id="12" name="直接连接符 11"/>
            <p:cNvCxnSpPr/>
            <p:nvPr/>
          </p:nvCxnSpPr>
          <p:spPr>
            <a:xfrm rot="5400000">
              <a:off x="2102216" y="1601752"/>
              <a:ext cx="1368502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06" name="文本框 1"/>
          <p:cNvSpPr txBox="1">
            <a:spLocks noChangeArrowheads="1"/>
          </p:cNvSpPr>
          <p:nvPr/>
        </p:nvSpPr>
        <p:spPr bwMode="auto">
          <a:xfrm>
            <a:off x="1054100" y="3127375"/>
            <a:ext cx="10135870" cy="1198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     </a:t>
            </a:r>
            <a:r>
              <a:rPr sz="24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对于读入的三个数a、b、c，设其中的最大数为m,先找出a和b中最大的数赋给m，然后再将m与c比较，从而找了三个数中最大的数。</a:t>
            </a:r>
            <a:endParaRPr sz="24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2" name="TextBox 19"/>
          <p:cNvSpPr txBox="1"/>
          <p:nvPr/>
        </p:nvSpPr>
        <p:spPr>
          <a:xfrm>
            <a:off x="6959600" y="104775"/>
            <a:ext cx="5281613" cy="444500"/>
          </a:xfrm>
          <a:prstGeom prst="rect">
            <a:avLst/>
          </a:prstGeom>
        </p:spPr>
        <p:txBody>
          <a:bodyPr lIns="121920" tIns="60960" rIns="121920" bIns="60960" anchor="ctr"/>
          <a:lstStyle>
            <a:defPPr>
              <a:defRPr lang="zh-CN"/>
            </a:defPPr>
            <a:lvl1pPr algn="ctr" defTabSz="914400">
              <a:lnSpc>
                <a:spcPct val="100000"/>
              </a:lnSpc>
              <a:spcBef>
                <a:spcPct val="0"/>
              </a:spcBef>
              <a:buNone/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zh-CN" altLang="en-US" sz="1335" spc="200" dirty="0" smtClean="0">
                <a:solidFill>
                  <a:schemeClr val="bg1">
                    <a:lumMod val="75000"/>
                  </a:schemeClr>
                </a:solidFill>
                <a:sym typeface="+mn-ea"/>
              </a:rPr>
              <a:t>4.3  运用选择结构描述问题求解过程</a:t>
            </a:r>
            <a:endParaRPr lang="zh-CN" altLang="en-US" sz="1335" spc="200" dirty="0" smtClean="0">
              <a:solidFill>
                <a:schemeClr val="bg1">
                  <a:lumMod val="75000"/>
                </a:schemeClr>
              </a:solidFill>
              <a:sym typeface="+mn-ea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9" name="直接连接符 48"/>
          <p:cNvCxnSpPr/>
          <p:nvPr/>
        </p:nvCxnSpPr>
        <p:spPr>
          <a:xfrm>
            <a:off x="0" y="153459"/>
            <a:ext cx="2398912" cy="0"/>
          </a:xfrm>
          <a:prstGeom prst="line">
            <a:avLst/>
          </a:prstGeom>
          <a:ln w="1905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接连接符 57"/>
          <p:cNvCxnSpPr/>
          <p:nvPr/>
        </p:nvCxnSpPr>
        <p:spPr>
          <a:xfrm>
            <a:off x="2398912" y="153460"/>
            <a:ext cx="184185" cy="192021"/>
          </a:xfrm>
          <a:prstGeom prst="line">
            <a:avLst/>
          </a:prstGeom>
          <a:ln w="1905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接连接符 58"/>
          <p:cNvCxnSpPr/>
          <p:nvPr/>
        </p:nvCxnSpPr>
        <p:spPr>
          <a:xfrm flipV="1">
            <a:off x="2583097" y="356659"/>
            <a:ext cx="1775520" cy="1"/>
          </a:xfrm>
          <a:prstGeom prst="line">
            <a:avLst/>
          </a:prstGeom>
          <a:ln w="1905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接连接符 59"/>
          <p:cNvCxnSpPr/>
          <p:nvPr/>
        </p:nvCxnSpPr>
        <p:spPr>
          <a:xfrm>
            <a:off x="4358617" y="356660"/>
            <a:ext cx="184185" cy="192021"/>
          </a:xfrm>
          <a:prstGeom prst="line">
            <a:avLst/>
          </a:prstGeom>
          <a:ln w="1905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/>
        </p:nvCxnSpPr>
        <p:spPr>
          <a:xfrm>
            <a:off x="4542804" y="548680"/>
            <a:ext cx="7649197" cy="0"/>
          </a:xfrm>
          <a:prstGeom prst="line">
            <a:avLst/>
          </a:prstGeom>
          <a:ln w="1905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19"/>
          <p:cNvSpPr txBox="1"/>
          <p:nvPr/>
        </p:nvSpPr>
        <p:spPr>
          <a:xfrm>
            <a:off x="6600057" y="181105"/>
            <a:ext cx="5280587" cy="443384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defPPr>
              <a:defRPr lang="zh-CN"/>
            </a:defPPr>
            <a:lvl1pPr algn="ctr" defTabSz="914400">
              <a:lnSpc>
                <a:spcPct val="100000"/>
              </a:lnSpc>
              <a:spcBef>
                <a:spcPct val="0"/>
              </a:spcBef>
              <a:buNone/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r>
              <a:rPr lang="zh-CN" altLang="en-US" sz="1335" spc="150" dirty="0">
                <a:solidFill>
                  <a:schemeClr val="bg1">
                    <a:lumMod val="75000"/>
                  </a:schemeClr>
                </a:solidFill>
              </a:rPr>
              <a:t>项目范例</a:t>
            </a:r>
            <a:r>
              <a:rPr lang="en-US" altLang="zh-CN" sz="1335" spc="150" dirty="0">
                <a:solidFill>
                  <a:schemeClr val="bg1">
                    <a:lumMod val="75000"/>
                  </a:schemeClr>
                </a:solidFill>
              </a:rPr>
              <a:t>-</a:t>
            </a:r>
            <a:r>
              <a:rPr lang="en-US" altLang="zh-CN" sz="1335" spc="150" dirty="0">
                <a:solidFill>
                  <a:schemeClr val="bg1">
                    <a:lumMod val="75000"/>
                  </a:schemeClr>
                </a:solidFill>
                <a:sym typeface="+mn-ea"/>
              </a:rPr>
              <a:t>设计购买纪念品的最佳方案</a:t>
            </a:r>
            <a:endParaRPr lang="zh-CN" altLang="en-US" sz="1335" spc="150" dirty="0">
              <a:solidFill>
                <a:schemeClr val="bg1">
                  <a:lumMod val="75000"/>
                </a:schemeClr>
              </a:solidFill>
            </a:endParaRPr>
          </a:p>
        </p:txBody>
      </p:sp>
      <p:graphicFrame>
        <p:nvGraphicFramePr>
          <p:cNvPr id="25" name="表格 2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1614629" y="2380730"/>
          <a:ext cx="8962390" cy="3804285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2047240"/>
                <a:gridCol w="3395980"/>
                <a:gridCol w="3519170"/>
              </a:tblGrid>
              <a:tr h="33528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探究活动</a:t>
                      </a:r>
                      <a:endParaRPr lang="zh-CN" altLang="en-US" sz="16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学习内容</a:t>
                      </a:r>
                      <a:endParaRPr lang="zh-CN" altLang="en-US" sz="16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知识技能</a:t>
                      </a:r>
                      <a:endParaRPr lang="zh-CN" altLang="en-US" sz="16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335280">
                <a:tc rowSpan="4">
                  <a:txBody>
                    <a:bodyPr/>
                    <a:lstStyle/>
                    <a:p>
                      <a:pPr algn="ctr"/>
                      <a:r>
                        <a:rPr lang="zh-CN" altLang="en-US" sz="16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了解实现算法的程序设计语言</a:t>
                      </a:r>
                      <a:endParaRPr lang="zh-CN" altLang="en-US" sz="16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sz="16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 </a:t>
                      </a:r>
                      <a:r>
                        <a:rPr lang="zh-CN" altLang="en-US" sz="16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Python 的常量和变量。</a:t>
                      </a:r>
                      <a:endParaRPr lang="zh-CN" altLang="en-US" sz="16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4">
                  <a:txBody>
                    <a:bodyPr/>
                    <a:lstStyle/>
                    <a:p>
                      <a:pPr algn="l"/>
                      <a:r>
                        <a:rPr lang="zh-CN" altLang="en-US" sz="16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 了解程序设计语言的基础知识。</a:t>
                      </a:r>
                      <a:endParaRPr lang="zh-CN" altLang="en-US" sz="16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5280">
                <a:tc vMerge="1"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sz="16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 Python的数据类型。</a:t>
                      </a:r>
                      <a:endParaRPr lang="zh-CN" altLang="en-US" sz="16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92760">
                <a:tc vMerge="1"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6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  </a:t>
                      </a:r>
                      <a:r>
                        <a:rPr lang="zh-CN" altLang="en-US" sz="16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Python的</a:t>
                      </a:r>
                      <a:r>
                        <a:rPr lang="zh-CN" altLang="en-US" sz="16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运算符与表达式。</a:t>
                      </a:r>
                      <a:endParaRPr lang="zh-CN" altLang="en-US" sz="16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5280">
                <a:tc vMerge="1"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sz="16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 </a:t>
                      </a:r>
                      <a:r>
                        <a:rPr lang="zh-CN" altLang="en-US" sz="16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Python的函数。</a:t>
                      </a:r>
                      <a:endParaRPr lang="zh-CN" altLang="en-US" sz="16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92760">
                <a:tc rowSpan="4">
                  <a:txBody>
                    <a:bodyPr/>
                    <a:lstStyle/>
                    <a:p>
                      <a:pPr algn="ctr"/>
                      <a:r>
                        <a:rPr lang="zh-CN" altLang="en-US" sz="16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运用程序控制结构设计购买纪念品的最佳方案</a:t>
                      </a:r>
                      <a:endParaRPr lang="zh-CN" altLang="en-US" sz="16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sz="16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 运用顺序结构设计最佳方案。</a:t>
                      </a:r>
                      <a:endParaRPr lang="zh-CN" altLang="en-US" sz="16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4">
                  <a:txBody>
                    <a:bodyPr/>
                    <a:lstStyle/>
                    <a:p>
                      <a:pPr algn="l"/>
                      <a:r>
                        <a:rPr lang="zh-CN" altLang="en-US" sz="16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 掌握程序的顺序结构、选择结构和循环结构。</a:t>
                      </a:r>
                      <a:endParaRPr lang="zh-CN" altLang="en-US" sz="16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algn="l"/>
                      <a:r>
                        <a:rPr lang="zh-CN" altLang="en-US" sz="16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 学会使用程序设计语言实现简单算法。</a:t>
                      </a:r>
                      <a:endParaRPr lang="zh-CN" altLang="en-US" sz="16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algn="l"/>
                      <a:r>
                        <a:rPr lang="zh-CN" altLang="en-US" sz="16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 体验程序设计的基本流程。</a:t>
                      </a:r>
                      <a:endParaRPr lang="zh-CN" altLang="en-US" sz="16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algn="l"/>
                      <a:r>
                        <a:rPr lang="zh-CN" altLang="en-US" sz="16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 掌握程序调试与运行的方法。</a:t>
                      </a:r>
                      <a:endParaRPr lang="zh-CN" altLang="en-US" sz="16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92760">
                <a:tc vMerge="1"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6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 </a:t>
                      </a:r>
                      <a:r>
                        <a:rPr lang="zh-CN" altLang="en-US" sz="16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运用选择结构设计最佳方案。</a:t>
                      </a:r>
                      <a:endParaRPr lang="zh-CN" altLang="en-US" sz="16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92125">
                <a:tc vMerge="1"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6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 </a:t>
                      </a:r>
                      <a:r>
                        <a:rPr lang="zh-CN" altLang="en-US" sz="16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运用循环结构设计最佳方案。</a:t>
                      </a:r>
                      <a:endParaRPr lang="zh-CN" altLang="en-US" sz="16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92760">
                <a:tc vMerge="1"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6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 </a:t>
                      </a:r>
                      <a:r>
                        <a:rPr lang="zh-CN" altLang="en-US" sz="16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综合运用三种结构设计最佳方案。</a:t>
                      </a:r>
                      <a:endParaRPr lang="zh-CN" altLang="en-US" sz="16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26" name="文本框 25"/>
          <p:cNvSpPr txBox="1"/>
          <p:nvPr/>
        </p:nvSpPr>
        <p:spPr>
          <a:xfrm>
            <a:off x="2863413" y="6309320"/>
            <a:ext cx="6760979" cy="316865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r>
              <a:rPr lang="zh-CN" altLang="en-US" sz="1465" spc="75" dirty="0">
                <a:latin typeface="微软雅黑" panose="020B0503020204020204" pitchFamily="34" charset="-122"/>
                <a:ea typeface="微软雅黑" panose="020B0503020204020204" pitchFamily="34" charset="-122"/>
              </a:rPr>
              <a:t>表</a:t>
            </a:r>
            <a:r>
              <a:rPr lang="en-US" altLang="zh-CN" sz="1465" spc="75" dirty="0">
                <a:latin typeface="微软雅黑" panose="020B0503020204020204" pitchFamily="34" charset="-122"/>
                <a:ea typeface="微软雅黑" panose="020B0503020204020204" pitchFamily="34" charset="-122"/>
              </a:rPr>
              <a:t>4-1 </a:t>
            </a:r>
            <a:r>
              <a:rPr lang="zh-CN" altLang="en-US" sz="1465" spc="75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“设计购买纪念品的最佳方案”项目学习探究活动</a:t>
            </a:r>
            <a:endParaRPr lang="zh-CN" altLang="en-US" sz="1465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0" y="294644"/>
            <a:ext cx="3271776" cy="443653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defPPr>
              <a:defRPr lang="zh-CN"/>
            </a:defPPr>
            <a:lvl1pPr defTabSz="914400">
              <a:lnSpc>
                <a:spcPct val="90000"/>
              </a:lnSpc>
              <a:spcBef>
                <a:spcPct val="0"/>
              </a:spcBef>
              <a:buNone/>
              <a:defRPr sz="44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zh-CN" altLang="en-US" sz="1335" b="1" spc="150" dirty="0">
                <a:solidFill>
                  <a:schemeClr val="bg1">
                    <a:lumMod val="75000"/>
                  </a:schemeClr>
                </a:solidFill>
              </a:rPr>
              <a:t>第四章  </a:t>
            </a:r>
            <a:r>
              <a:rPr lang="zh-CN" altLang="en-US" sz="1335" b="1" spc="150" dirty="0">
                <a:solidFill>
                  <a:schemeClr val="bg1">
                    <a:lumMod val="75000"/>
                  </a:schemeClr>
                </a:solidFill>
                <a:sym typeface="+mn-ea"/>
              </a:rPr>
              <a:t>程序设计基础</a:t>
            </a:r>
            <a:endParaRPr lang="zh-CN" altLang="en-US" sz="1335" b="1" spc="150" dirty="0">
              <a:solidFill>
                <a:schemeClr val="bg1">
                  <a:lumMod val="75000"/>
                </a:schemeClr>
              </a:solidFill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820419" y="752981"/>
            <a:ext cx="10964215" cy="1633756"/>
            <a:chOff x="615314" y="564736"/>
            <a:chExt cx="8223161" cy="1225317"/>
          </a:xfrm>
        </p:grpSpPr>
        <p:cxnSp>
          <p:nvCxnSpPr>
            <p:cNvPr id="34" name="直接连接符 33"/>
            <p:cNvCxnSpPr/>
            <p:nvPr/>
          </p:nvCxnSpPr>
          <p:spPr>
            <a:xfrm>
              <a:off x="615314" y="1040185"/>
              <a:ext cx="8156431" cy="0"/>
            </a:xfrm>
            <a:prstGeom prst="line">
              <a:avLst/>
            </a:prstGeom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矩形 35"/>
            <p:cNvSpPr/>
            <p:nvPr/>
          </p:nvSpPr>
          <p:spPr>
            <a:xfrm>
              <a:off x="959463" y="587264"/>
              <a:ext cx="340995" cy="315278"/>
            </a:xfrm>
            <a:prstGeom prst="rect">
              <a:avLst/>
            </a:prstGeom>
          </p:spPr>
          <p:txBody>
            <a:bodyPr wrap="none" lIns="91440" tIns="45720" rIns="91440" bIns="45720">
              <a:spAutoFit/>
            </a:bodyPr>
            <a:lstStyle/>
            <a:p>
              <a:r>
                <a:rPr lang="zh-CN" altLang="en-US" sz="2135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究</a:t>
              </a:r>
              <a:endParaRPr lang="zh-CN" altLang="en-US" sz="2135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4" name="文本框 20"/>
            <p:cNvSpPr txBox="1"/>
            <p:nvPr/>
          </p:nvSpPr>
          <p:spPr>
            <a:xfrm>
              <a:off x="640722" y="1167594"/>
              <a:ext cx="8197753" cy="622459"/>
            </a:xfrm>
            <a:prstGeom prst="rect">
              <a:avLst/>
            </a:prstGeom>
            <a:noFill/>
          </p:spPr>
          <p:txBody>
            <a:bodyPr wrap="square" lIns="91440" tIns="45720" rIns="91440" bIns="45720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2000" spc="75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根据项目学习规划的安排，通过调查，案例分析、文献阅读和网上资料搜索，开展“设计购买纪念品的最佳方案”项目探究活动，如课本表</a:t>
              </a:r>
              <a:r>
                <a:rPr lang="en-US" altLang="zh-CN" sz="2000" spc="75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4-1</a:t>
              </a:r>
              <a:r>
                <a:rPr lang="zh-CN" altLang="en-US" sz="2000" spc="75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所示。</a:t>
              </a:r>
              <a:endParaRPr lang="zh-CN" altLang="en-US" sz="2000" spc="75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5914" y="564736"/>
              <a:ext cx="774128" cy="475449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2" descr="图片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640" y="1731645"/>
            <a:ext cx="10073005" cy="4757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9" name="直接连接符 48"/>
          <p:cNvCxnSpPr/>
          <p:nvPr/>
        </p:nvCxnSpPr>
        <p:spPr>
          <a:xfrm>
            <a:off x="0" y="153988"/>
            <a:ext cx="2398713" cy="0"/>
          </a:xfrm>
          <a:prstGeom prst="line">
            <a:avLst/>
          </a:prstGeom>
          <a:ln w="1905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接连接符 57"/>
          <p:cNvCxnSpPr/>
          <p:nvPr/>
        </p:nvCxnSpPr>
        <p:spPr>
          <a:xfrm>
            <a:off x="2398713" y="153988"/>
            <a:ext cx="184150" cy="192087"/>
          </a:xfrm>
          <a:prstGeom prst="line">
            <a:avLst/>
          </a:prstGeom>
          <a:ln w="1905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接连接符 58"/>
          <p:cNvCxnSpPr/>
          <p:nvPr/>
        </p:nvCxnSpPr>
        <p:spPr>
          <a:xfrm>
            <a:off x="3408363" y="357188"/>
            <a:ext cx="950912" cy="0"/>
          </a:xfrm>
          <a:prstGeom prst="line">
            <a:avLst/>
          </a:prstGeom>
          <a:ln w="1905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接连接符 59"/>
          <p:cNvCxnSpPr/>
          <p:nvPr/>
        </p:nvCxnSpPr>
        <p:spPr>
          <a:xfrm>
            <a:off x="4359275" y="357188"/>
            <a:ext cx="184150" cy="192087"/>
          </a:xfrm>
          <a:prstGeom prst="line">
            <a:avLst/>
          </a:prstGeom>
          <a:ln w="1905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-47625" y="104775"/>
            <a:ext cx="2519363" cy="444500"/>
          </a:xfrm>
          <a:prstGeom prst="rect">
            <a:avLst/>
          </a:prstGeom>
        </p:spPr>
        <p:txBody>
          <a:bodyPr lIns="121920" tIns="60960" rIns="121920" bIns="60960" anchor="ctr"/>
          <a:lstStyle>
            <a:defPPr>
              <a:defRPr lang="zh-CN"/>
            </a:defPPr>
            <a:lvl1pPr defTabSz="914400">
              <a:lnSpc>
                <a:spcPct val="90000"/>
              </a:lnSpc>
              <a:spcBef>
                <a:spcPct val="0"/>
              </a:spcBef>
              <a:buNone/>
              <a:defRPr sz="44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pPr algn="ctr"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zh-CN" altLang="en-US" sz="1335" b="1" spc="200" dirty="0" smtClean="0">
                <a:solidFill>
                  <a:schemeClr val="bg1">
                    <a:lumMod val="75000"/>
                  </a:schemeClr>
                </a:solidFill>
              </a:rPr>
              <a:t>第四章  程序设计基础</a:t>
            </a:r>
            <a:endParaRPr lang="zh-CN" altLang="en-US" sz="1335" b="1" spc="200" dirty="0">
              <a:solidFill>
                <a:schemeClr val="bg1">
                  <a:lumMod val="75000"/>
                </a:schemeClr>
              </a:solidFill>
            </a:endParaRPr>
          </a:p>
        </p:txBody>
      </p:sp>
      <p:cxnSp>
        <p:nvCxnSpPr>
          <p:cNvPr id="21" name="直接连接符 20"/>
          <p:cNvCxnSpPr/>
          <p:nvPr/>
        </p:nvCxnSpPr>
        <p:spPr>
          <a:xfrm>
            <a:off x="4543425" y="549275"/>
            <a:ext cx="7648575" cy="0"/>
          </a:xfrm>
          <a:prstGeom prst="line">
            <a:avLst/>
          </a:prstGeom>
          <a:ln w="1905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129" name="组合 48"/>
          <p:cNvGrpSpPr/>
          <p:nvPr/>
        </p:nvGrpSpPr>
        <p:grpSpPr bwMode="auto">
          <a:xfrm>
            <a:off x="1992313" y="620714"/>
            <a:ext cx="2246630" cy="1368425"/>
            <a:chOff x="1315002" y="917501"/>
            <a:chExt cx="1782891" cy="1368502"/>
          </a:xfrm>
        </p:grpSpPr>
        <p:sp>
          <p:nvSpPr>
            <p:cNvPr id="5138" name="TextBox 3"/>
            <p:cNvSpPr txBox="1">
              <a:spLocks noChangeArrowheads="1"/>
            </p:cNvSpPr>
            <p:nvPr/>
          </p:nvSpPr>
          <p:spPr bwMode="auto">
            <a:xfrm flipH="1">
              <a:off x="1315002" y="1366470"/>
              <a:ext cx="1782891" cy="4248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 algn="just">
                <a:lnSpc>
                  <a:spcPts val="2600"/>
                </a:lnSpc>
              </a:pPr>
              <a:r>
                <a:rPr lang="zh-CN" altLang="en-US" sz="2800" b="1" u="sng">
                  <a:solidFill>
                    <a:schemeClr val="accent3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设计算法</a:t>
              </a:r>
              <a:endParaRPr lang="zh-CN" altLang="en-US" sz="2800" b="1" u="sng">
                <a:solidFill>
                  <a:schemeClr val="accent3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</p:txBody>
        </p:sp>
        <p:cxnSp>
          <p:nvCxnSpPr>
            <p:cNvPr id="12" name="直接连接符 11"/>
            <p:cNvCxnSpPr/>
            <p:nvPr/>
          </p:nvCxnSpPr>
          <p:spPr>
            <a:xfrm rot="5400000">
              <a:off x="2102216" y="1601752"/>
              <a:ext cx="1368502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0" name="文本框 99"/>
          <p:cNvSpPr txBox="1"/>
          <p:nvPr/>
        </p:nvSpPr>
        <p:spPr>
          <a:xfrm>
            <a:off x="1195070" y="2127885"/>
            <a:ext cx="4930140" cy="304609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/>
            <a:endParaRPr lang="zh-CN" sz="2400" b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0"/>
            <a:r>
              <a:rPr sz="24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根据上面的分析，解决问题的算法描述如下：</a:t>
            </a:r>
            <a:endParaRPr sz="2400" b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0"/>
            <a:r>
              <a:rPr sz="24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①	输入三个数a、b、c；</a:t>
            </a:r>
            <a:endParaRPr sz="2400" b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0"/>
            <a:r>
              <a:rPr sz="24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②	如果a&gt;b,则m=a;否则m=b;</a:t>
            </a:r>
            <a:endParaRPr sz="2400" b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0"/>
            <a:r>
              <a:rPr sz="24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③	如果c&gt;m,则m=c;</a:t>
            </a:r>
            <a:endParaRPr sz="2400" b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0"/>
            <a:r>
              <a:rPr sz="24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④	输出m的值；</a:t>
            </a:r>
            <a:endParaRPr sz="2400" b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0"/>
            <a:r>
              <a:rPr sz="24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⑤	结束。</a:t>
            </a:r>
            <a:endParaRPr sz="2400" b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5" name="TextBox 19"/>
          <p:cNvSpPr txBox="1"/>
          <p:nvPr/>
        </p:nvSpPr>
        <p:spPr>
          <a:xfrm>
            <a:off x="6959600" y="104775"/>
            <a:ext cx="5281613" cy="444500"/>
          </a:xfrm>
          <a:prstGeom prst="rect">
            <a:avLst/>
          </a:prstGeom>
        </p:spPr>
        <p:txBody>
          <a:bodyPr lIns="121920" tIns="60960" rIns="121920" bIns="60960" anchor="ctr"/>
          <a:lstStyle>
            <a:defPPr>
              <a:defRPr lang="zh-CN"/>
            </a:defPPr>
            <a:lvl1pPr algn="ctr" defTabSz="914400">
              <a:lnSpc>
                <a:spcPct val="100000"/>
              </a:lnSpc>
              <a:spcBef>
                <a:spcPct val="0"/>
              </a:spcBef>
              <a:buNone/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zh-CN" altLang="en-US" sz="1335" spc="200" dirty="0" smtClean="0">
                <a:solidFill>
                  <a:schemeClr val="bg1">
                    <a:lumMod val="75000"/>
                  </a:schemeClr>
                </a:solidFill>
                <a:sym typeface="+mn-ea"/>
              </a:rPr>
              <a:t>4.3  运用选择结构描述问题求解过程</a:t>
            </a:r>
            <a:endParaRPr lang="zh-CN" altLang="en-US" sz="1335" spc="200" dirty="0" smtClean="0">
              <a:solidFill>
                <a:schemeClr val="bg1">
                  <a:lumMod val="75000"/>
                </a:schemeClr>
              </a:solidFill>
              <a:sym typeface="+mn-ea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9" name="直接连接符 48"/>
          <p:cNvCxnSpPr/>
          <p:nvPr/>
        </p:nvCxnSpPr>
        <p:spPr>
          <a:xfrm>
            <a:off x="0" y="153459"/>
            <a:ext cx="2398912" cy="0"/>
          </a:xfrm>
          <a:prstGeom prst="line">
            <a:avLst/>
          </a:prstGeom>
          <a:ln w="1905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接连接符 57"/>
          <p:cNvCxnSpPr/>
          <p:nvPr/>
        </p:nvCxnSpPr>
        <p:spPr>
          <a:xfrm>
            <a:off x="2398912" y="153459"/>
            <a:ext cx="184185" cy="192021"/>
          </a:xfrm>
          <a:prstGeom prst="line">
            <a:avLst/>
          </a:prstGeom>
          <a:ln w="1905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接连接符 58"/>
          <p:cNvCxnSpPr/>
          <p:nvPr/>
        </p:nvCxnSpPr>
        <p:spPr>
          <a:xfrm>
            <a:off x="3407701" y="356659"/>
            <a:ext cx="950916" cy="0"/>
          </a:xfrm>
          <a:prstGeom prst="line">
            <a:avLst/>
          </a:prstGeom>
          <a:ln w="1905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接连接符 59"/>
          <p:cNvCxnSpPr/>
          <p:nvPr/>
        </p:nvCxnSpPr>
        <p:spPr>
          <a:xfrm>
            <a:off x="4358617" y="356659"/>
            <a:ext cx="184185" cy="192021"/>
          </a:xfrm>
          <a:prstGeom prst="line">
            <a:avLst/>
          </a:prstGeom>
          <a:ln w="1905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-48260" y="104987"/>
            <a:ext cx="2519680" cy="443653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defPPr>
              <a:defRPr lang="zh-CN"/>
            </a:defPPr>
            <a:lvl1pPr defTabSz="914400">
              <a:lnSpc>
                <a:spcPct val="90000"/>
              </a:lnSpc>
              <a:spcBef>
                <a:spcPct val="0"/>
              </a:spcBef>
              <a:buNone/>
              <a:defRPr sz="44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zh-CN" altLang="en-US" sz="1335" b="1" spc="200" dirty="0" smtClean="0">
                <a:solidFill>
                  <a:schemeClr val="bg1">
                    <a:lumMod val="75000"/>
                  </a:schemeClr>
                </a:solidFill>
              </a:rPr>
              <a:t>第四章  程序设计基础</a:t>
            </a:r>
            <a:endParaRPr lang="zh-CN" altLang="en-US" sz="1335" b="1" spc="200" dirty="0">
              <a:solidFill>
                <a:schemeClr val="bg1">
                  <a:lumMod val="75000"/>
                </a:schemeClr>
              </a:solidFill>
            </a:endParaRPr>
          </a:p>
        </p:txBody>
      </p:sp>
      <p:cxnSp>
        <p:nvCxnSpPr>
          <p:cNvPr id="21" name="直接连接符 20"/>
          <p:cNvCxnSpPr/>
          <p:nvPr/>
        </p:nvCxnSpPr>
        <p:spPr>
          <a:xfrm>
            <a:off x="4542803" y="548680"/>
            <a:ext cx="7649197" cy="0"/>
          </a:xfrm>
          <a:prstGeom prst="line">
            <a:avLst/>
          </a:prstGeom>
          <a:ln w="1905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12" descr="图片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98513" y="2060575"/>
            <a:ext cx="10691813" cy="3514725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7" name="组合 48"/>
          <p:cNvGrpSpPr/>
          <p:nvPr/>
        </p:nvGrpSpPr>
        <p:grpSpPr>
          <a:xfrm>
            <a:off x="3846830" y="621030"/>
            <a:ext cx="8189802" cy="1368425"/>
            <a:chOff x="2786467" y="917500"/>
            <a:chExt cx="6499975" cy="1368502"/>
          </a:xfrm>
        </p:grpSpPr>
        <p:sp>
          <p:nvSpPr>
            <p:cNvPr id="8" name="TextBox 3"/>
            <p:cNvSpPr txBox="1"/>
            <p:nvPr/>
          </p:nvSpPr>
          <p:spPr>
            <a:xfrm>
              <a:off x="3205438" y="1420481"/>
              <a:ext cx="6081004" cy="427898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marR="0" algn="just" defTabSz="914400" fontAlgn="auto">
                <a:lnSpc>
                  <a:spcPts val="26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defRPr/>
              </a:pPr>
              <a:r>
                <a:rPr lang="zh-CN" altLang="en-US" sz="2800" b="1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双分支结构</a:t>
              </a:r>
              <a:r>
                <a:rPr lang="en-US" altLang="zh-CN" sz="2800" b="1" dirty="0" smtClean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if</a:t>
              </a:r>
              <a:endParaRPr lang="en-US" altLang="zh-CN" sz="28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9" name="直接连接符 8"/>
            <p:cNvCxnSpPr/>
            <p:nvPr/>
          </p:nvCxnSpPr>
          <p:spPr>
            <a:xfrm rot="5400000">
              <a:off x="2102216" y="1601751"/>
              <a:ext cx="1368502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0" name="直接连接符 9"/>
          <p:cNvCxnSpPr/>
          <p:nvPr/>
        </p:nvCxnSpPr>
        <p:spPr>
          <a:xfrm rot="5400000">
            <a:off x="3162300" y="1305560"/>
            <a:ext cx="1368425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7115" y="2640965"/>
            <a:ext cx="5017770" cy="3384550"/>
          </a:xfrm>
          <a:prstGeom prst="rect">
            <a:avLst/>
          </a:prstGeom>
        </p:spPr>
      </p:pic>
      <p:sp>
        <p:nvSpPr>
          <p:cNvPr id="5" name="TextBox 19"/>
          <p:cNvSpPr txBox="1"/>
          <p:nvPr/>
        </p:nvSpPr>
        <p:spPr>
          <a:xfrm>
            <a:off x="6959600" y="104775"/>
            <a:ext cx="5281613" cy="444500"/>
          </a:xfrm>
          <a:prstGeom prst="rect">
            <a:avLst/>
          </a:prstGeom>
        </p:spPr>
        <p:txBody>
          <a:bodyPr lIns="121920" tIns="60960" rIns="121920" bIns="60960" anchor="ctr"/>
          <a:lstStyle>
            <a:defPPr>
              <a:defRPr lang="zh-CN"/>
            </a:defPPr>
            <a:lvl1pPr algn="ctr" defTabSz="914400">
              <a:lnSpc>
                <a:spcPct val="100000"/>
              </a:lnSpc>
              <a:spcBef>
                <a:spcPct val="0"/>
              </a:spcBef>
              <a:buNone/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zh-CN" altLang="en-US" sz="1335" spc="200" dirty="0" smtClean="0">
                <a:solidFill>
                  <a:schemeClr val="bg1">
                    <a:lumMod val="75000"/>
                  </a:schemeClr>
                </a:solidFill>
                <a:sym typeface="+mn-ea"/>
              </a:rPr>
              <a:t>4.3  运用选择结构描述问题求解过程</a:t>
            </a:r>
            <a:endParaRPr lang="zh-CN" altLang="en-US" sz="1335" spc="200" dirty="0" smtClean="0">
              <a:solidFill>
                <a:schemeClr val="bg1">
                  <a:lumMod val="75000"/>
                </a:schemeClr>
              </a:solidFill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9" name="直接连接符 48"/>
          <p:cNvCxnSpPr/>
          <p:nvPr/>
        </p:nvCxnSpPr>
        <p:spPr>
          <a:xfrm>
            <a:off x="0" y="153459"/>
            <a:ext cx="2398912" cy="0"/>
          </a:xfrm>
          <a:prstGeom prst="line">
            <a:avLst/>
          </a:prstGeom>
          <a:ln w="1905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接连接符 57"/>
          <p:cNvCxnSpPr/>
          <p:nvPr/>
        </p:nvCxnSpPr>
        <p:spPr>
          <a:xfrm>
            <a:off x="2398912" y="153459"/>
            <a:ext cx="184185" cy="192021"/>
          </a:xfrm>
          <a:prstGeom prst="line">
            <a:avLst/>
          </a:prstGeom>
          <a:ln w="1905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接连接符 58"/>
          <p:cNvCxnSpPr/>
          <p:nvPr/>
        </p:nvCxnSpPr>
        <p:spPr>
          <a:xfrm>
            <a:off x="3407701" y="356659"/>
            <a:ext cx="950916" cy="0"/>
          </a:xfrm>
          <a:prstGeom prst="line">
            <a:avLst/>
          </a:prstGeom>
          <a:ln w="1905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接连接符 59"/>
          <p:cNvCxnSpPr/>
          <p:nvPr/>
        </p:nvCxnSpPr>
        <p:spPr>
          <a:xfrm>
            <a:off x="4358617" y="356659"/>
            <a:ext cx="184185" cy="192021"/>
          </a:xfrm>
          <a:prstGeom prst="line">
            <a:avLst/>
          </a:prstGeom>
          <a:ln w="1905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-48260" y="104987"/>
            <a:ext cx="2519680" cy="443653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defPPr>
              <a:defRPr lang="zh-CN"/>
            </a:defPPr>
            <a:lvl1pPr defTabSz="914400">
              <a:lnSpc>
                <a:spcPct val="90000"/>
              </a:lnSpc>
              <a:spcBef>
                <a:spcPct val="0"/>
              </a:spcBef>
              <a:buNone/>
              <a:defRPr sz="44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zh-CN" altLang="en-US" sz="1335" b="1" spc="200" dirty="0" smtClean="0">
                <a:solidFill>
                  <a:schemeClr val="bg1">
                    <a:lumMod val="75000"/>
                  </a:schemeClr>
                </a:solidFill>
              </a:rPr>
              <a:t>第四章  程序设计基础</a:t>
            </a:r>
            <a:endParaRPr lang="zh-CN" altLang="en-US" sz="1335" b="1" spc="200" dirty="0">
              <a:solidFill>
                <a:schemeClr val="bg1">
                  <a:lumMod val="75000"/>
                </a:schemeClr>
              </a:solidFill>
            </a:endParaRPr>
          </a:p>
        </p:txBody>
      </p:sp>
      <p:cxnSp>
        <p:nvCxnSpPr>
          <p:cNvPr id="21" name="直接连接符 20"/>
          <p:cNvCxnSpPr/>
          <p:nvPr/>
        </p:nvCxnSpPr>
        <p:spPr>
          <a:xfrm>
            <a:off x="4542803" y="548680"/>
            <a:ext cx="7649197" cy="0"/>
          </a:xfrm>
          <a:prstGeom prst="line">
            <a:avLst/>
          </a:prstGeom>
          <a:ln w="1905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12" descr="图片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10335" y="2090420"/>
            <a:ext cx="9284335" cy="3514725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7" name="组合 48"/>
          <p:cNvGrpSpPr/>
          <p:nvPr/>
        </p:nvGrpSpPr>
        <p:grpSpPr>
          <a:xfrm flipH="1">
            <a:off x="1950720" y="621030"/>
            <a:ext cx="1896110" cy="1368425"/>
            <a:chOff x="2786467" y="917500"/>
            <a:chExt cx="6388431" cy="1368502"/>
          </a:xfrm>
        </p:grpSpPr>
        <p:sp>
          <p:nvSpPr>
            <p:cNvPr id="8" name="TextBox 3"/>
            <p:cNvSpPr txBox="1"/>
            <p:nvPr/>
          </p:nvSpPr>
          <p:spPr>
            <a:xfrm>
              <a:off x="3093894" y="1388119"/>
              <a:ext cx="6081004" cy="42483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R="0" algn="just" defTabSz="914400" fontAlgn="auto">
                <a:lnSpc>
                  <a:spcPts val="26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defRPr/>
              </a:pPr>
              <a:r>
                <a:rPr lang="zh-CN" altLang="zh-CN" sz="2800" b="1" u="sng" dirty="0">
                  <a:solidFill>
                    <a:schemeClr val="accent3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编写程序</a:t>
              </a:r>
              <a:endParaRPr lang="zh-CN" altLang="zh-CN" sz="2800" b="1" u="sng" dirty="0">
                <a:solidFill>
                  <a:schemeClr val="accent3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9" name="直接连接符 8"/>
            <p:cNvCxnSpPr/>
            <p:nvPr/>
          </p:nvCxnSpPr>
          <p:spPr>
            <a:xfrm rot="5400000">
              <a:off x="2102216" y="1601751"/>
              <a:ext cx="1368502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0" name="直接连接符 9"/>
          <p:cNvCxnSpPr/>
          <p:nvPr/>
        </p:nvCxnSpPr>
        <p:spPr>
          <a:xfrm rot="5400000">
            <a:off x="3162300" y="1305560"/>
            <a:ext cx="1368425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19"/>
          <p:cNvSpPr txBox="1"/>
          <p:nvPr/>
        </p:nvSpPr>
        <p:spPr>
          <a:xfrm>
            <a:off x="6959600" y="104775"/>
            <a:ext cx="5281613" cy="444500"/>
          </a:xfrm>
          <a:prstGeom prst="rect">
            <a:avLst/>
          </a:prstGeom>
        </p:spPr>
        <p:txBody>
          <a:bodyPr lIns="121920" tIns="60960" rIns="121920" bIns="60960" anchor="ctr"/>
          <a:lstStyle>
            <a:defPPr>
              <a:defRPr lang="zh-CN"/>
            </a:defPPr>
            <a:lvl1pPr algn="ctr" defTabSz="914400">
              <a:lnSpc>
                <a:spcPct val="100000"/>
              </a:lnSpc>
              <a:spcBef>
                <a:spcPct val="0"/>
              </a:spcBef>
              <a:buNone/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zh-CN" altLang="en-US" sz="1335" spc="200" dirty="0" smtClean="0">
                <a:solidFill>
                  <a:schemeClr val="bg1">
                    <a:lumMod val="75000"/>
                  </a:schemeClr>
                </a:solidFill>
                <a:sym typeface="+mn-ea"/>
              </a:rPr>
              <a:t>4.3  运用选择结构描述问题求解过程</a:t>
            </a:r>
            <a:endParaRPr lang="zh-CN" altLang="en-US" sz="1335" spc="200" dirty="0" smtClean="0">
              <a:solidFill>
                <a:schemeClr val="bg1">
                  <a:lumMod val="75000"/>
                </a:schemeClr>
              </a:solidFill>
              <a:sym typeface="+mn-ea"/>
            </a:endParaRPr>
          </a:p>
        </p:txBody>
      </p:sp>
      <p:pic>
        <p:nvPicPr>
          <p:cNvPr id="2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3445" y="2626995"/>
            <a:ext cx="4495165" cy="25882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9" name="直接连接符 48"/>
          <p:cNvCxnSpPr/>
          <p:nvPr/>
        </p:nvCxnSpPr>
        <p:spPr>
          <a:xfrm>
            <a:off x="0" y="153459"/>
            <a:ext cx="2398912" cy="0"/>
          </a:xfrm>
          <a:prstGeom prst="line">
            <a:avLst/>
          </a:prstGeom>
          <a:ln w="1905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接连接符 57"/>
          <p:cNvCxnSpPr/>
          <p:nvPr/>
        </p:nvCxnSpPr>
        <p:spPr>
          <a:xfrm>
            <a:off x="2398912" y="153459"/>
            <a:ext cx="184185" cy="192021"/>
          </a:xfrm>
          <a:prstGeom prst="line">
            <a:avLst/>
          </a:prstGeom>
          <a:ln w="1905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接连接符 58"/>
          <p:cNvCxnSpPr/>
          <p:nvPr/>
        </p:nvCxnSpPr>
        <p:spPr>
          <a:xfrm>
            <a:off x="3407701" y="356659"/>
            <a:ext cx="950916" cy="0"/>
          </a:xfrm>
          <a:prstGeom prst="line">
            <a:avLst/>
          </a:prstGeom>
          <a:ln w="1905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接连接符 59"/>
          <p:cNvCxnSpPr/>
          <p:nvPr/>
        </p:nvCxnSpPr>
        <p:spPr>
          <a:xfrm>
            <a:off x="4358617" y="356659"/>
            <a:ext cx="184185" cy="192021"/>
          </a:xfrm>
          <a:prstGeom prst="line">
            <a:avLst/>
          </a:prstGeom>
          <a:ln w="1905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-48260" y="104987"/>
            <a:ext cx="2519680" cy="443653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defPPr>
              <a:defRPr lang="zh-CN"/>
            </a:defPPr>
            <a:lvl1pPr defTabSz="914400">
              <a:lnSpc>
                <a:spcPct val="90000"/>
              </a:lnSpc>
              <a:spcBef>
                <a:spcPct val="0"/>
              </a:spcBef>
              <a:buNone/>
              <a:defRPr sz="44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zh-CN" altLang="en-US" sz="1335" b="1" spc="200" dirty="0" smtClean="0">
                <a:solidFill>
                  <a:schemeClr val="bg1">
                    <a:lumMod val="75000"/>
                  </a:schemeClr>
                </a:solidFill>
              </a:rPr>
              <a:t>第四章  程序设计基础</a:t>
            </a:r>
            <a:endParaRPr lang="zh-CN" altLang="en-US" sz="1335" b="1" spc="200" dirty="0">
              <a:solidFill>
                <a:schemeClr val="bg1">
                  <a:lumMod val="75000"/>
                </a:schemeClr>
              </a:solidFill>
            </a:endParaRPr>
          </a:p>
        </p:txBody>
      </p:sp>
      <p:cxnSp>
        <p:nvCxnSpPr>
          <p:cNvPr id="21" name="直接连接符 20"/>
          <p:cNvCxnSpPr/>
          <p:nvPr/>
        </p:nvCxnSpPr>
        <p:spPr>
          <a:xfrm>
            <a:off x="4542803" y="548680"/>
            <a:ext cx="7649197" cy="0"/>
          </a:xfrm>
          <a:prstGeom prst="line">
            <a:avLst/>
          </a:prstGeom>
          <a:ln w="1905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2" descr="图片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49935" y="2050415"/>
            <a:ext cx="10692130" cy="4843145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4" name="组合 48"/>
          <p:cNvGrpSpPr/>
          <p:nvPr/>
        </p:nvGrpSpPr>
        <p:grpSpPr>
          <a:xfrm>
            <a:off x="3808095" y="610870"/>
            <a:ext cx="8192560" cy="1368425"/>
            <a:chOff x="2786467" y="917500"/>
            <a:chExt cx="6502163" cy="1368502"/>
          </a:xfrm>
        </p:grpSpPr>
        <p:sp>
          <p:nvSpPr>
            <p:cNvPr id="6" name="TextBox 3"/>
            <p:cNvSpPr txBox="1"/>
            <p:nvPr/>
          </p:nvSpPr>
          <p:spPr>
            <a:xfrm>
              <a:off x="3207626" y="1438229"/>
              <a:ext cx="6081004" cy="42483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R="0" algn="just" defTabSz="914400" fontAlgn="auto">
                <a:lnSpc>
                  <a:spcPts val="26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defRPr/>
              </a:pPr>
              <a:r>
                <a:rPr kumimoji="0" lang="zh-CN" altLang="en-US" sz="2800" b="1" kern="1200" cap="none" spc="0" normalizeH="0" baseline="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函数</a:t>
              </a:r>
              <a:r>
                <a:rPr lang="zh-CN" altLang="en-US" sz="2800" b="1" dirty="0"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分割</a:t>
              </a:r>
              <a:endParaRPr kumimoji="0" lang="zh-CN" altLang="en-US" sz="2800" b="1" kern="1200" cap="none" spc="0" normalizeH="0" baseline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</p:txBody>
        </p:sp>
        <p:cxnSp>
          <p:nvCxnSpPr>
            <p:cNvPr id="2" name="直接连接符 1"/>
            <p:cNvCxnSpPr/>
            <p:nvPr/>
          </p:nvCxnSpPr>
          <p:spPr>
            <a:xfrm rot="5400000">
              <a:off x="2102216" y="1601751"/>
              <a:ext cx="1368502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8" name="直接连接符 7"/>
          <p:cNvCxnSpPr/>
          <p:nvPr/>
        </p:nvCxnSpPr>
        <p:spPr>
          <a:xfrm rot="5400000">
            <a:off x="3123565" y="1295400"/>
            <a:ext cx="1368425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本框 8"/>
          <p:cNvSpPr txBox="1"/>
          <p:nvPr/>
        </p:nvSpPr>
        <p:spPr>
          <a:xfrm>
            <a:off x="909320" y="2405111"/>
            <a:ext cx="10373360" cy="11350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函数分割  </a:t>
            </a:r>
            <a:r>
              <a:rPr lang="en-US" altLang="zh-CN" sz="24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.split() </a:t>
            </a:r>
            <a:r>
              <a:rPr lang="zh-CN" altLang="en-US" sz="24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对象是一个 </a:t>
            </a:r>
            <a:r>
              <a:rPr lang="zh-CN" altLang="en-US" sz="2400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“字符串”</a:t>
            </a:r>
            <a:endParaRPr lang="en-US" altLang="zh-CN" sz="24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#split()括号内可以没有参数，代表按照空，空格，换行符，制表符来分割。</a:t>
            </a:r>
            <a:endParaRPr lang="en-US" altLang="zh-CN" sz="24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4163" y="3851275"/>
            <a:ext cx="6543675" cy="228409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圆角矩形 22"/>
          <p:cNvSpPr/>
          <p:nvPr/>
        </p:nvSpPr>
        <p:spPr>
          <a:xfrm>
            <a:off x="4887595" y="4354195"/>
            <a:ext cx="1357630" cy="401955"/>
          </a:xfrm>
          <a:prstGeom prst="roundRect">
            <a:avLst/>
          </a:prstGeom>
          <a:noFill/>
          <a:ln w="28575">
            <a:solidFill>
              <a:srgbClr val="FF0000"/>
            </a:solidFill>
          </a:ln>
          <a:effectLst>
            <a:outerShdw blurRad="203200" dist="76200" dir="2700000" algn="tl" rotWithShape="0">
              <a:prstClr val="black">
                <a:alpha val="6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13500000" scaled="1"/>
                  <a:tileRect/>
                </a:gra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/>
          </a:p>
        </p:txBody>
      </p:sp>
      <p:sp>
        <p:nvSpPr>
          <p:cNvPr id="5" name="TextBox 19"/>
          <p:cNvSpPr txBox="1"/>
          <p:nvPr/>
        </p:nvSpPr>
        <p:spPr>
          <a:xfrm>
            <a:off x="6960096" y="105296"/>
            <a:ext cx="5280587" cy="443384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defPPr>
              <a:defRPr lang="zh-CN"/>
            </a:defPPr>
            <a:lvl1pPr algn="ctr" defTabSz="914400">
              <a:lnSpc>
                <a:spcPct val="100000"/>
              </a:lnSpc>
              <a:spcBef>
                <a:spcPct val="0"/>
              </a:spcBef>
              <a:buNone/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r>
              <a:rPr lang="zh-CN" altLang="en-US" sz="1335" spc="200" dirty="0">
                <a:solidFill>
                  <a:schemeClr val="bg1">
                    <a:lumMod val="75000"/>
                  </a:schemeClr>
                </a:solidFill>
                <a:sym typeface="+mn-ea"/>
              </a:rPr>
              <a:t>4.3.1 if语句的应用</a:t>
            </a:r>
            <a:endParaRPr lang="zh-CN" altLang="en-US" sz="1335" spc="2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6" name="Picture 12" descr="图片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300" y="2051050"/>
            <a:ext cx="10693400" cy="484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9" name="直接连接符 48"/>
          <p:cNvCxnSpPr/>
          <p:nvPr/>
        </p:nvCxnSpPr>
        <p:spPr>
          <a:xfrm>
            <a:off x="0" y="153459"/>
            <a:ext cx="2398912" cy="0"/>
          </a:xfrm>
          <a:prstGeom prst="line">
            <a:avLst/>
          </a:prstGeom>
          <a:ln w="1905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接连接符 57"/>
          <p:cNvCxnSpPr/>
          <p:nvPr/>
        </p:nvCxnSpPr>
        <p:spPr>
          <a:xfrm>
            <a:off x="2398912" y="153459"/>
            <a:ext cx="184185" cy="192021"/>
          </a:xfrm>
          <a:prstGeom prst="line">
            <a:avLst/>
          </a:prstGeom>
          <a:ln w="1905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接连接符 58"/>
          <p:cNvCxnSpPr/>
          <p:nvPr/>
        </p:nvCxnSpPr>
        <p:spPr>
          <a:xfrm>
            <a:off x="3407701" y="356659"/>
            <a:ext cx="950916" cy="0"/>
          </a:xfrm>
          <a:prstGeom prst="line">
            <a:avLst/>
          </a:prstGeom>
          <a:ln w="1905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接连接符 59"/>
          <p:cNvCxnSpPr/>
          <p:nvPr/>
        </p:nvCxnSpPr>
        <p:spPr>
          <a:xfrm>
            <a:off x="4358617" y="356659"/>
            <a:ext cx="184185" cy="192021"/>
          </a:xfrm>
          <a:prstGeom prst="line">
            <a:avLst/>
          </a:prstGeom>
          <a:ln w="1905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-48260" y="104987"/>
            <a:ext cx="2519680" cy="443653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defPPr>
              <a:defRPr lang="zh-CN"/>
            </a:defPPr>
            <a:lvl1pPr defTabSz="914400">
              <a:lnSpc>
                <a:spcPct val="90000"/>
              </a:lnSpc>
              <a:spcBef>
                <a:spcPct val="0"/>
              </a:spcBef>
              <a:buNone/>
              <a:defRPr sz="44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zh-CN" altLang="en-US" sz="1335" b="1" spc="200" dirty="0" smtClean="0">
                <a:solidFill>
                  <a:schemeClr val="bg1">
                    <a:lumMod val="75000"/>
                  </a:schemeClr>
                </a:solidFill>
              </a:rPr>
              <a:t>第四章  程序设计基础</a:t>
            </a:r>
            <a:endParaRPr lang="zh-CN" altLang="en-US" sz="1335" b="1" spc="200" dirty="0">
              <a:solidFill>
                <a:schemeClr val="bg1">
                  <a:lumMod val="75000"/>
                </a:schemeClr>
              </a:solidFill>
            </a:endParaRPr>
          </a:p>
        </p:txBody>
      </p:sp>
      <p:cxnSp>
        <p:nvCxnSpPr>
          <p:cNvPr id="21" name="直接连接符 20"/>
          <p:cNvCxnSpPr/>
          <p:nvPr/>
        </p:nvCxnSpPr>
        <p:spPr>
          <a:xfrm>
            <a:off x="4542803" y="548680"/>
            <a:ext cx="7649197" cy="0"/>
          </a:xfrm>
          <a:prstGeom prst="line">
            <a:avLst/>
          </a:prstGeom>
          <a:ln w="1905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矩形 25"/>
          <p:cNvSpPr/>
          <p:nvPr/>
        </p:nvSpPr>
        <p:spPr>
          <a:xfrm>
            <a:off x="924972" y="980728"/>
            <a:ext cx="1210588" cy="40011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分析问题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1" name="组合 48"/>
          <p:cNvGrpSpPr/>
          <p:nvPr/>
        </p:nvGrpSpPr>
        <p:grpSpPr bwMode="auto">
          <a:xfrm>
            <a:off x="1679258" y="620714"/>
            <a:ext cx="2688590" cy="1368425"/>
            <a:chOff x="1515449" y="917501"/>
            <a:chExt cx="1576762" cy="1368502"/>
          </a:xfrm>
        </p:grpSpPr>
        <p:sp>
          <p:nvSpPr>
            <p:cNvPr id="12" name="TextBox 3"/>
            <p:cNvSpPr txBox="1"/>
            <p:nvPr/>
          </p:nvSpPr>
          <p:spPr>
            <a:xfrm flipH="1">
              <a:off x="1515449" y="1366471"/>
              <a:ext cx="1576762" cy="42483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 fontAlgn="auto">
                <a:lnSpc>
                  <a:spcPts val="26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800" b="1" u="sng" dirty="0" smtClean="0">
                  <a:solidFill>
                    <a:schemeClr val="accent3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调试运行</a:t>
              </a:r>
              <a:endParaRPr lang="zh-CN" altLang="en-US" sz="2800" b="1" u="sng" dirty="0" smtClean="0">
                <a:solidFill>
                  <a:schemeClr val="accent3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</p:txBody>
        </p:sp>
        <p:cxnSp>
          <p:nvCxnSpPr>
            <p:cNvPr id="13" name="直接连接符 12"/>
            <p:cNvCxnSpPr/>
            <p:nvPr/>
          </p:nvCxnSpPr>
          <p:spPr>
            <a:xfrm rot="5400000">
              <a:off x="2102216" y="1601752"/>
              <a:ext cx="1368502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Box 19"/>
          <p:cNvSpPr txBox="1"/>
          <p:nvPr/>
        </p:nvSpPr>
        <p:spPr>
          <a:xfrm>
            <a:off x="6959600" y="104775"/>
            <a:ext cx="5281613" cy="444500"/>
          </a:xfrm>
          <a:prstGeom prst="rect">
            <a:avLst/>
          </a:prstGeom>
        </p:spPr>
        <p:txBody>
          <a:bodyPr lIns="121920" tIns="60960" rIns="121920" bIns="60960" anchor="ctr"/>
          <a:lstStyle>
            <a:defPPr>
              <a:defRPr lang="zh-CN"/>
            </a:defPPr>
            <a:lvl1pPr algn="ctr" defTabSz="914400">
              <a:lnSpc>
                <a:spcPct val="100000"/>
              </a:lnSpc>
              <a:spcBef>
                <a:spcPct val="0"/>
              </a:spcBef>
              <a:buNone/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zh-CN" altLang="en-US" sz="1335" spc="200" dirty="0" smtClean="0">
                <a:solidFill>
                  <a:schemeClr val="bg1">
                    <a:lumMod val="75000"/>
                  </a:schemeClr>
                </a:solidFill>
                <a:sym typeface="+mn-ea"/>
              </a:rPr>
              <a:t>4.3  运用选择结构描述问题求解过程</a:t>
            </a:r>
            <a:endParaRPr lang="zh-CN" altLang="en-US" sz="1335" spc="200" dirty="0" smtClean="0">
              <a:solidFill>
                <a:schemeClr val="bg1">
                  <a:lumMod val="75000"/>
                </a:schemeClr>
              </a:solidFill>
              <a:sym typeface="+mn-ea"/>
            </a:endParaRPr>
          </a:p>
        </p:txBody>
      </p:sp>
      <p:pic>
        <p:nvPicPr>
          <p:cNvPr id="2" name="图片 -2147482606" descr="5-18 最大优惠值计算程序运行结果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3180" y="2797810"/>
            <a:ext cx="7036435" cy="227139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9" name="直接连接符 48"/>
          <p:cNvCxnSpPr/>
          <p:nvPr/>
        </p:nvCxnSpPr>
        <p:spPr>
          <a:xfrm>
            <a:off x="0" y="153988"/>
            <a:ext cx="2398713" cy="0"/>
          </a:xfrm>
          <a:prstGeom prst="line">
            <a:avLst/>
          </a:prstGeom>
          <a:ln w="1905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接连接符 57"/>
          <p:cNvCxnSpPr/>
          <p:nvPr/>
        </p:nvCxnSpPr>
        <p:spPr>
          <a:xfrm>
            <a:off x="2398713" y="153988"/>
            <a:ext cx="184150" cy="192087"/>
          </a:xfrm>
          <a:prstGeom prst="line">
            <a:avLst/>
          </a:prstGeom>
          <a:ln w="1905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接连接符 58"/>
          <p:cNvCxnSpPr/>
          <p:nvPr/>
        </p:nvCxnSpPr>
        <p:spPr>
          <a:xfrm>
            <a:off x="3408363" y="357188"/>
            <a:ext cx="950912" cy="0"/>
          </a:xfrm>
          <a:prstGeom prst="line">
            <a:avLst/>
          </a:prstGeom>
          <a:ln w="1905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接连接符 59"/>
          <p:cNvCxnSpPr/>
          <p:nvPr/>
        </p:nvCxnSpPr>
        <p:spPr>
          <a:xfrm>
            <a:off x="4359275" y="357188"/>
            <a:ext cx="184150" cy="192087"/>
          </a:xfrm>
          <a:prstGeom prst="line">
            <a:avLst/>
          </a:prstGeom>
          <a:ln w="1905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-47625" y="104775"/>
            <a:ext cx="2519363" cy="444500"/>
          </a:xfrm>
          <a:prstGeom prst="rect">
            <a:avLst/>
          </a:prstGeom>
        </p:spPr>
        <p:txBody>
          <a:bodyPr lIns="121920" tIns="60960" rIns="121920" bIns="60960" anchor="ctr"/>
          <a:lstStyle>
            <a:defPPr>
              <a:defRPr lang="zh-CN"/>
            </a:defPPr>
            <a:lvl1pPr defTabSz="914400">
              <a:lnSpc>
                <a:spcPct val="90000"/>
              </a:lnSpc>
              <a:spcBef>
                <a:spcPct val="0"/>
              </a:spcBef>
              <a:buNone/>
              <a:defRPr sz="44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pPr algn="ctr"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zh-CN" altLang="en-US" sz="1335" b="1" spc="200" dirty="0" smtClean="0">
                <a:solidFill>
                  <a:schemeClr val="bg1">
                    <a:lumMod val="75000"/>
                  </a:schemeClr>
                </a:solidFill>
              </a:rPr>
              <a:t>第四章  程序设计基础</a:t>
            </a:r>
            <a:endParaRPr lang="zh-CN" altLang="en-US" sz="1335" b="1" spc="200" dirty="0">
              <a:solidFill>
                <a:schemeClr val="bg1">
                  <a:lumMod val="75000"/>
                </a:schemeClr>
              </a:solidFill>
            </a:endParaRPr>
          </a:p>
        </p:txBody>
      </p:sp>
      <p:cxnSp>
        <p:nvCxnSpPr>
          <p:cNvPr id="21" name="直接连接符 20"/>
          <p:cNvCxnSpPr/>
          <p:nvPr/>
        </p:nvCxnSpPr>
        <p:spPr>
          <a:xfrm>
            <a:off x="4543425" y="549275"/>
            <a:ext cx="7648575" cy="0"/>
          </a:xfrm>
          <a:prstGeom prst="line">
            <a:avLst/>
          </a:prstGeom>
          <a:ln w="1905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19"/>
          <p:cNvSpPr txBox="1"/>
          <p:nvPr/>
        </p:nvSpPr>
        <p:spPr>
          <a:xfrm>
            <a:off x="6959600" y="104775"/>
            <a:ext cx="5281613" cy="444500"/>
          </a:xfrm>
          <a:prstGeom prst="rect">
            <a:avLst/>
          </a:prstGeom>
        </p:spPr>
        <p:txBody>
          <a:bodyPr lIns="121920" tIns="60960" rIns="121920" bIns="60960" anchor="ctr"/>
          <a:lstStyle>
            <a:defPPr>
              <a:defRPr lang="zh-CN"/>
            </a:defPPr>
            <a:lvl1pPr algn="ctr" defTabSz="914400">
              <a:lnSpc>
                <a:spcPct val="100000"/>
              </a:lnSpc>
              <a:spcBef>
                <a:spcPct val="0"/>
              </a:spcBef>
              <a:buNone/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zh-CN" altLang="en-US" sz="1335" spc="200" dirty="0" smtClean="0">
                <a:solidFill>
                  <a:schemeClr val="bg1">
                    <a:lumMod val="75000"/>
                  </a:schemeClr>
                </a:solidFill>
                <a:sym typeface="+mn-ea"/>
              </a:rPr>
              <a:t>4.3  运用选择结构描述问题求解过程</a:t>
            </a:r>
            <a:endParaRPr lang="zh-CN" altLang="en-US" sz="1335" spc="200" dirty="0" smtClean="0">
              <a:solidFill>
                <a:schemeClr val="bg1">
                  <a:lumMod val="75000"/>
                </a:schemeClr>
              </a:solidFill>
              <a:sym typeface="+mn-ea"/>
            </a:endParaRPr>
          </a:p>
        </p:txBody>
      </p:sp>
      <p:grpSp>
        <p:nvGrpSpPr>
          <p:cNvPr id="3082" name="组合 9"/>
          <p:cNvGrpSpPr>
            <a:grpSpLocks noChangeAspect="1"/>
          </p:cNvGrpSpPr>
          <p:nvPr/>
        </p:nvGrpSpPr>
        <p:grpSpPr bwMode="auto">
          <a:xfrm>
            <a:off x="371475" y="966788"/>
            <a:ext cx="2446338" cy="431800"/>
            <a:chOff x="279438" y="699542"/>
            <a:chExt cx="2093935" cy="369803"/>
          </a:xfrm>
        </p:grpSpPr>
        <p:sp>
          <p:nvSpPr>
            <p:cNvPr id="11" name="ValueShape1"/>
            <p:cNvSpPr/>
            <p:nvPr/>
          </p:nvSpPr>
          <p:spPr bwMode="auto">
            <a:xfrm>
              <a:off x="749588" y="699542"/>
              <a:ext cx="1046288" cy="369803"/>
            </a:xfrm>
            <a:prstGeom prst="roundRect">
              <a:avLst>
                <a:gd name="adj" fmla="val 0"/>
              </a:avLst>
            </a:prstGeom>
            <a:solidFill>
              <a:schemeClr val="accent5"/>
            </a:solidFill>
            <a:ln>
              <a:noFill/>
            </a:ln>
          </p:spPr>
          <p:txBody>
            <a:bodyPr lIns="121920" tIns="60960" rIns="121920" bIns="60960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/>
            </a:p>
          </p:txBody>
        </p:sp>
        <p:sp>
          <p:nvSpPr>
            <p:cNvPr id="12" name="ValueBack1"/>
            <p:cNvSpPr/>
            <p:nvPr/>
          </p:nvSpPr>
          <p:spPr>
            <a:xfrm>
              <a:off x="279438" y="699542"/>
              <a:ext cx="475585" cy="369803"/>
            </a:xfrm>
            <a:custGeom>
              <a:avLst/>
              <a:gdLst>
                <a:gd name="connsiteX0" fmla="*/ 199886 w 933935"/>
                <a:gd name="connsiteY0" fmla="*/ 0 h 725295"/>
                <a:gd name="connsiteX1" fmla="*/ 933935 w 933935"/>
                <a:gd name="connsiteY1" fmla="*/ 0 h 725295"/>
                <a:gd name="connsiteX2" fmla="*/ 933935 w 933935"/>
                <a:gd name="connsiteY2" fmla="*/ 725295 h 725295"/>
                <a:gd name="connsiteX3" fmla="*/ 198769 w 933935"/>
                <a:gd name="connsiteY3" fmla="*/ 725295 h 725295"/>
                <a:gd name="connsiteX4" fmla="*/ 137352 w 933935"/>
                <a:gd name="connsiteY4" fmla="*/ 678707 h 725295"/>
                <a:gd name="connsiteX5" fmla="*/ 137352 w 933935"/>
                <a:gd name="connsiteY5" fmla="*/ 469059 h 725295"/>
                <a:gd name="connsiteX6" fmla="*/ 0 w 933935"/>
                <a:gd name="connsiteY6" fmla="*/ 358941 h 725295"/>
                <a:gd name="connsiteX7" fmla="*/ 138468 w 933935"/>
                <a:gd name="connsiteY7" fmla="*/ 255177 h 725295"/>
                <a:gd name="connsiteX8" fmla="*/ 138468 w 933935"/>
                <a:gd name="connsiteY8" fmla="*/ 46588 h 725295"/>
                <a:gd name="connsiteX9" fmla="*/ 199886 w 933935"/>
                <a:gd name="connsiteY9" fmla="*/ 0 h 7252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33935" h="725295">
                  <a:moveTo>
                    <a:pt x="199886" y="0"/>
                  </a:moveTo>
                  <a:lnTo>
                    <a:pt x="933935" y="0"/>
                  </a:lnTo>
                  <a:lnTo>
                    <a:pt x="933935" y="725295"/>
                  </a:lnTo>
                  <a:lnTo>
                    <a:pt x="198769" y="725295"/>
                  </a:lnTo>
                  <a:cubicBezTo>
                    <a:pt x="165269" y="725295"/>
                    <a:pt x="137352" y="704118"/>
                    <a:pt x="137352" y="678707"/>
                  </a:cubicBezTo>
                  <a:lnTo>
                    <a:pt x="137352" y="469059"/>
                  </a:lnTo>
                  <a:lnTo>
                    <a:pt x="0" y="358941"/>
                  </a:lnTo>
                  <a:lnTo>
                    <a:pt x="138468" y="255177"/>
                  </a:lnTo>
                  <a:lnTo>
                    <a:pt x="138468" y="46588"/>
                  </a:lnTo>
                  <a:cubicBezTo>
                    <a:pt x="138468" y="21177"/>
                    <a:pt x="166385" y="0"/>
                    <a:pt x="199886" y="0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11156" cap="flat">
              <a:noFill/>
              <a:prstDash val="solid"/>
              <a:miter/>
            </a:ln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/>
            </a:p>
          </p:txBody>
        </p:sp>
        <p:sp>
          <p:nvSpPr>
            <p:cNvPr id="13" name="open-folder-black-and-white-variant_32527"/>
            <p:cNvSpPr>
              <a:spLocks noChangeAspect="1"/>
            </p:cNvSpPr>
            <p:nvPr/>
          </p:nvSpPr>
          <p:spPr bwMode="auto">
            <a:xfrm>
              <a:off x="407167" y="747127"/>
              <a:ext cx="305734" cy="274633"/>
            </a:xfrm>
            <a:custGeom>
              <a:avLst/>
              <a:gdLst>
                <a:gd name="T0" fmla="*/ 8112 w 8174"/>
                <a:gd name="T1" fmla="*/ 50 h 7353"/>
                <a:gd name="T2" fmla="*/ 7954 w 8174"/>
                <a:gd name="T3" fmla="*/ 21 h 7353"/>
                <a:gd name="T4" fmla="*/ 104 w 8174"/>
                <a:gd name="T5" fmla="*/ 2999 h 7353"/>
                <a:gd name="T6" fmla="*/ 4 w 8174"/>
                <a:gd name="T7" fmla="*/ 3133 h 7353"/>
                <a:gd name="T8" fmla="*/ 84 w 8174"/>
                <a:gd name="T9" fmla="*/ 3279 h 7353"/>
                <a:gd name="T10" fmla="*/ 2609 w 8174"/>
                <a:gd name="T11" fmla="*/ 4684 h 7353"/>
                <a:gd name="T12" fmla="*/ 2767 w 8174"/>
                <a:gd name="T13" fmla="*/ 4680 h 7353"/>
                <a:gd name="T14" fmla="*/ 4653 w 8174"/>
                <a:gd name="T15" fmla="*/ 3488 h 7353"/>
                <a:gd name="T16" fmla="*/ 3243 w 8174"/>
                <a:gd name="T17" fmla="*/ 4872 h 7353"/>
                <a:gd name="T18" fmla="*/ 3186 w 8174"/>
                <a:gd name="T19" fmla="*/ 4982 h 7353"/>
                <a:gd name="T20" fmla="*/ 3186 w 8174"/>
                <a:gd name="T21" fmla="*/ 7198 h 7353"/>
                <a:gd name="T22" fmla="*/ 3282 w 8174"/>
                <a:gd name="T23" fmla="*/ 7342 h 7353"/>
                <a:gd name="T24" fmla="*/ 3341 w 8174"/>
                <a:gd name="T25" fmla="*/ 7353 h 7353"/>
                <a:gd name="T26" fmla="*/ 3451 w 8174"/>
                <a:gd name="T27" fmla="*/ 7307 h 7353"/>
                <a:gd name="T28" fmla="*/ 4754 w 8174"/>
                <a:gd name="T29" fmla="*/ 5987 h 7353"/>
                <a:gd name="T30" fmla="*/ 6240 w 8174"/>
                <a:gd name="T31" fmla="*/ 6861 h 7353"/>
                <a:gd name="T32" fmla="*/ 6319 w 8174"/>
                <a:gd name="T33" fmla="*/ 6883 h 7353"/>
                <a:gd name="T34" fmla="*/ 6378 w 8174"/>
                <a:gd name="T35" fmla="*/ 6871 h 7353"/>
                <a:gd name="T36" fmla="*/ 6469 w 8174"/>
                <a:gd name="T37" fmla="*/ 6767 h 7353"/>
                <a:gd name="T38" fmla="*/ 8159 w 8174"/>
                <a:gd name="T39" fmla="*/ 204 h 7353"/>
                <a:gd name="T40" fmla="*/ 8112 w 8174"/>
                <a:gd name="T41" fmla="*/ 50 h 7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8174" h="7353">
                  <a:moveTo>
                    <a:pt x="8112" y="50"/>
                  </a:moveTo>
                  <a:cubicBezTo>
                    <a:pt x="8069" y="12"/>
                    <a:pt x="8008" y="0"/>
                    <a:pt x="7954" y="21"/>
                  </a:cubicBezTo>
                  <a:lnTo>
                    <a:pt x="104" y="2999"/>
                  </a:lnTo>
                  <a:cubicBezTo>
                    <a:pt x="48" y="3020"/>
                    <a:pt x="9" y="3073"/>
                    <a:pt x="4" y="3133"/>
                  </a:cubicBezTo>
                  <a:cubicBezTo>
                    <a:pt x="0" y="3193"/>
                    <a:pt x="31" y="3250"/>
                    <a:pt x="84" y="3279"/>
                  </a:cubicBezTo>
                  <a:lnTo>
                    <a:pt x="2609" y="4684"/>
                  </a:lnTo>
                  <a:cubicBezTo>
                    <a:pt x="2659" y="4712"/>
                    <a:pt x="2719" y="4710"/>
                    <a:pt x="2767" y="4680"/>
                  </a:cubicBezTo>
                  <a:lnTo>
                    <a:pt x="4653" y="3488"/>
                  </a:lnTo>
                  <a:cubicBezTo>
                    <a:pt x="4653" y="3488"/>
                    <a:pt x="3267" y="4846"/>
                    <a:pt x="3243" y="4872"/>
                  </a:cubicBezTo>
                  <a:cubicBezTo>
                    <a:pt x="3219" y="4897"/>
                    <a:pt x="3186" y="4921"/>
                    <a:pt x="3186" y="4982"/>
                  </a:cubicBezTo>
                  <a:cubicBezTo>
                    <a:pt x="3186" y="5054"/>
                    <a:pt x="3186" y="7198"/>
                    <a:pt x="3186" y="7198"/>
                  </a:cubicBezTo>
                  <a:cubicBezTo>
                    <a:pt x="3186" y="7261"/>
                    <a:pt x="3224" y="7318"/>
                    <a:pt x="3282" y="7342"/>
                  </a:cubicBezTo>
                  <a:cubicBezTo>
                    <a:pt x="3301" y="7349"/>
                    <a:pt x="3321" y="7353"/>
                    <a:pt x="3341" y="7353"/>
                  </a:cubicBezTo>
                  <a:cubicBezTo>
                    <a:pt x="3382" y="7353"/>
                    <a:pt x="3422" y="7337"/>
                    <a:pt x="3451" y="7307"/>
                  </a:cubicBezTo>
                  <a:lnTo>
                    <a:pt x="4754" y="5987"/>
                  </a:lnTo>
                  <a:lnTo>
                    <a:pt x="6240" y="6861"/>
                  </a:lnTo>
                  <a:cubicBezTo>
                    <a:pt x="6264" y="6876"/>
                    <a:pt x="6291" y="6883"/>
                    <a:pt x="6319" y="6883"/>
                  </a:cubicBezTo>
                  <a:cubicBezTo>
                    <a:pt x="6339" y="6883"/>
                    <a:pt x="6359" y="6879"/>
                    <a:pt x="6378" y="6871"/>
                  </a:cubicBezTo>
                  <a:cubicBezTo>
                    <a:pt x="6423" y="6852"/>
                    <a:pt x="6457" y="6814"/>
                    <a:pt x="6469" y="6767"/>
                  </a:cubicBezTo>
                  <a:lnTo>
                    <a:pt x="8159" y="204"/>
                  </a:lnTo>
                  <a:cubicBezTo>
                    <a:pt x="8174" y="148"/>
                    <a:pt x="8156" y="89"/>
                    <a:pt x="8112" y="50"/>
                  </a:cubicBez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>
                <a:latin typeface="+mn-lt"/>
                <a:ea typeface="+mn-ea"/>
              </a:endParaRPr>
            </a:p>
          </p:txBody>
        </p:sp>
        <p:sp>
          <p:nvSpPr>
            <p:cNvPr id="14" name="musical-volume_13583"/>
            <p:cNvSpPr>
              <a:spLocks noChangeAspect="1"/>
            </p:cNvSpPr>
            <p:nvPr/>
          </p:nvSpPr>
          <p:spPr bwMode="auto">
            <a:xfrm rot="5400000">
              <a:off x="1941878" y="637851"/>
              <a:ext cx="252880" cy="610109"/>
            </a:xfrm>
            <a:custGeom>
              <a:avLst/>
              <a:gdLst>
                <a:gd name="connsiteX0" fmla="*/ 204886 w 239287"/>
                <a:gd name="connsiteY0" fmla="*/ 478022 h 577771"/>
                <a:gd name="connsiteX1" fmla="*/ 239287 w 239287"/>
                <a:gd name="connsiteY1" fmla="*/ 478022 h 577771"/>
                <a:gd name="connsiteX2" fmla="*/ 239287 w 239287"/>
                <a:gd name="connsiteY2" fmla="*/ 560573 h 577771"/>
                <a:gd name="connsiteX3" fmla="*/ 222087 w 239287"/>
                <a:gd name="connsiteY3" fmla="*/ 577771 h 577771"/>
                <a:gd name="connsiteX4" fmla="*/ 204886 w 239287"/>
                <a:gd name="connsiteY4" fmla="*/ 560573 h 577771"/>
                <a:gd name="connsiteX5" fmla="*/ 102374 w 239287"/>
                <a:gd name="connsiteY5" fmla="*/ 478022 h 577771"/>
                <a:gd name="connsiteX6" fmla="*/ 136775 w 239287"/>
                <a:gd name="connsiteY6" fmla="*/ 478022 h 577771"/>
                <a:gd name="connsiteX7" fmla="*/ 136775 w 239287"/>
                <a:gd name="connsiteY7" fmla="*/ 560573 h 577771"/>
                <a:gd name="connsiteX8" fmla="*/ 119575 w 239287"/>
                <a:gd name="connsiteY8" fmla="*/ 577771 h 577771"/>
                <a:gd name="connsiteX9" fmla="*/ 102374 w 239287"/>
                <a:gd name="connsiteY9" fmla="*/ 560573 h 577771"/>
                <a:gd name="connsiteX10" fmla="*/ 0 w 239287"/>
                <a:gd name="connsiteY10" fmla="*/ 478022 h 577771"/>
                <a:gd name="connsiteX11" fmla="*/ 34401 w 239287"/>
                <a:gd name="connsiteY11" fmla="*/ 478022 h 577771"/>
                <a:gd name="connsiteX12" fmla="*/ 34401 w 239287"/>
                <a:gd name="connsiteY12" fmla="*/ 560573 h 577771"/>
                <a:gd name="connsiteX13" fmla="*/ 17200 w 239287"/>
                <a:gd name="connsiteY13" fmla="*/ 577771 h 577771"/>
                <a:gd name="connsiteX14" fmla="*/ 0 w 239287"/>
                <a:gd name="connsiteY14" fmla="*/ 560573 h 577771"/>
                <a:gd name="connsiteX15" fmla="*/ 204886 w 239287"/>
                <a:gd name="connsiteY15" fmla="*/ 401483 h 577771"/>
                <a:gd name="connsiteX16" fmla="*/ 239287 w 239287"/>
                <a:gd name="connsiteY16" fmla="*/ 401483 h 577771"/>
                <a:gd name="connsiteX17" fmla="*/ 239287 w 239287"/>
                <a:gd name="connsiteY17" fmla="*/ 443621 h 577771"/>
                <a:gd name="connsiteX18" fmla="*/ 204886 w 239287"/>
                <a:gd name="connsiteY18" fmla="*/ 443621 h 577771"/>
                <a:gd name="connsiteX19" fmla="*/ 102374 w 239287"/>
                <a:gd name="connsiteY19" fmla="*/ 401483 h 577771"/>
                <a:gd name="connsiteX20" fmla="*/ 136775 w 239287"/>
                <a:gd name="connsiteY20" fmla="*/ 401483 h 577771"/>
                <a:gd name="connsiteX21" fmla="*/ 136775 w 239287"/>
                <a:gd name="connsiteY21" fmla="*/ 443621 h 577771"/>
                <a:gd name="connsiteX22" fmla="*/ 102374 w 239287"/>
                <a:gd name="connsiteY22" fmla="*/ 443621 h 577771"/>
                <a:gd name="connsiteX23" fmla="*/ 0 w 239287"/>
                <a:gd name="connsiteY23" fmla="*/ 401483 h 577771"/>
                <a:gd name="connsiteX24" fmla="*/ 34401 w 239287"/>
                <a:gd name="connsiteY24" fmla="*/ 401483 h 577771"/>
                <a:gd name="connsiteX25" fmla="*/ 34401 w 239287"/>
                <a:gd name="connsiteY25" fmla="*/ 443621 h 577771"/>
                <a:gd name="connsiteX26" fmla="*/ 0 w 239287"/>
                <a:gd name="connsiteY26" fmla="*/ 443621 h 577771"/>
                <a:gd name="connsiteX27" fmla="*/ 204886 w 239287"/>
                <a:gd name="connsiteY27" fmla="*/ 324944 h 577771"/>
                <a:gd name="connsiteX28" fmla="*/ 239287 w 239287"/>
                <a:gd name="connsiteY28" fmla="*/ 324944 h 577771"/>
                <a:gd name="connsiteX29" fmla="*/ 239287 w 239287"/>
                <a:gd name="connsiteY29" fmla="*/ 367082 h 577771"/>
                <a:gd name="connsiteX30" fmla="*/ 204886 w 239287"/>
                <a:gd name="connsiteY30" fmla="*/ 367082 h 577771"/>
                <a:gd name="connsiteX31" fmla="*/ 102374 w 239287"/>
                <a:gd name="connsiteY31" fmla="*/ 324944 h 577771"/>
                <a:gd name="connsiteX32" fmla="*/ 136775 w 239287"/>
                <a:gd name="connsiteY32" fmla="*/ 324944 h 577771"/>
                <a:gd name="connsiteX33" fmla="*/ 136775 w 239287"/>
                <a:gd name="connsiteY33" fmla="*/ 367082 h 577771"/>
                <a:gd name="connsiteX34" fmla="*/ 102374 w 239287"/>
                <a:gd name="connsiteY34" fmla="*/ 367082 h 577771"/>
                <a:gd name="connsiteX35" fmla="*/ 0 w 239287"/>
                <a:gd name="connsiteY35" fmla="*/ 324944 h 577771"/>
                <a:gd name="connsiteX36" fmla="*/ 34401 w 239287"/>
                <a:gd name="connsiteY36" fmla="*/ 324944 h 577771"/>
                <a:gd name="connsiteX37" fmla="*/ 34401 w 239287"/>
                <a:gd name="connsiteY37" fmla="*/ 367082 h 577771"/>
                <a:gd name="connsiteX38" fmla="*/ 0 w 239287"/>
                <a:gd name="connsiteY38" fmla="*/ 367082 h 577771"/>
                <a:gd name="connsiteX39" fmla="*/ 204886 w 239287"/>
                <a:gd name="connsiteY39" fmla="*/ 249373 h 577771"/>
                <a:gd name="connsiteX40" fmla="*/ 239287 w 239287"/>
                <a:gd name="connsiteY40" fmla="*/ 249373 h 577771"/>
                <a:gd name="connsiteX41" fmla="*/ 239287 w 239287"/>
                <a:gd name="connsiteY41" fmla="*/ 290544 h 577771"/>
                <a:gd name="connsiteX42" fmla="*/ 204886 w 239287"/>
                <a:gd name="connsiteY42" fmla="*/ 290544 h 577771"/>
                <a:gd name="connsiteX43" fmla="*/ 102374 w 239287"/>
                <a:gd name="connsiteY43" fmla="*/ 249373 h 577771"/>
                <a:gd name="connsiteX44" fmla="*/ 136775 w 239287"/>
                <a:gd name="connsiteY44" fmla="*/ 249373 h 577771"/>
                <a:gd name="connsiteX45" fmla="*/ 136775 w 239287"/>
                <a:gd name="connsiteY45" fmla="*/ 290544 h 577771"/>
                <a:gd name="connsiteX46" fmla="*/ 102374 w 239287"/>
                <a:gd name="connsiteY46" fmla="*/ 290544 h 577771"/>
                <a:gd name="connsiteX47" fmla="*/ 0 w 239287"/>
                <a:gd name="connsiteY47" fmla="*/ 249373 h 577771"/>
                <a:gd name="connsiteX48" fmla="*/ 34401 w 239287"/>
                <a:gd name="connsiteY48" fmla="*/ 249373 h 577771"/>
                <a:gd name="connsiteX49" fmla="*/ 34401 w 239287"/>
                <a:gd name="connsiteY49" fmla="*/ 290544 h 577771"/>
                <a:gd name="connsiteX50" fmla="*/ 0 w 239287"/>
                <a:gd name="connsiteY50" fmla="*/ 290544 h 577771"/>
                <a:gd name="connsiteX51" fmla="*/ 17200 w 239287"/>
                <a:gd name="connsiteY51" fmla="*/ 191761 h 577771"/>
                <a:gd name="connsiteX52" fmla="*/ 34401 w 239287"/>
                <a:gd name="connsiteY52" fmla="*/ 208954 h 577771"/>
                <a:gd name="connsiteX53" fmla="*/ 34401 w 239287"/>
                <a:gd name="connsiteY53" fmla="*/ 214971 h 577771"/>
                <a:gd name="connsiteX54" fmla="*/ 0 w 239287"/>
                <a:gd name="connsiteY54" fmla="*/ 214971 h 577771"/>
                <a:gd name="connsiteX55" fmla="*/ 0 w 239287"/>
                <a:gd name="connsiteY55" fmla="*/ 208954 h 577771"/>
                <a:gd name="connsiteX56" fmla="*/ 17200 w 239287"/>
                <a:gd name="connsiteY56" fmla="*/ 191761 h 577771"/>
                <a:gd name="connsiteX57" fmla="*/ 204886 w 239287"/>
                <a:gd name="connsiteY57" fmla="*/ 172834 h 577771"/>
                <a:gd name="connsiteX58" fmla="*/ 239287 w 239287"/>
                <a:gd name="connsiteY58" fmla="*/ 172834 h 577771"/>
                <a:gd name="connsiteX59" fmla="*/ 239287 w 239287"/>
                <a:gd name="connsiteY59" fmla="*/ 214972 h 577771"/>
                <a:gd name="connsiteX60" fmla="*/ 204886 w 239287"/>
                <a:gd name="connsiteY60" fmla="*/ 214972 h 577771"/>
                <a:gd name="connsiteX61" fmla="*/ 102374 w 239287"/>
                <a:gd name="connsiteY61" fmla="*/ 172834 h 577771"/>
                <a:gd name="connsiteX62" fmla="*/ 136775 w 239287"/>
                <a:gd name="connsiteY62" fmla="*/ 172834 h 577771"/>
                <a:gd name="connsiteX63" fmla="*/ 136775 w 239287"/>
                <a:gd name="connsiteY63" fmla="*/ 214972 h 577771"/>
                <a:gd name="connsiteX64" fmla="*/ 102374 w 239287"/>
                <a:gd name="connsiteY64" fmla="*/ 214972 h 577771"/>
                <a:gd name="connsiteX65" fmla="*/ 222087 w 239287"/>
                <a:gd name="connsiteY65" fmla="*/ 116052 h 577771"/>
                <a:gd name="connsiteX66" fmla="*/ 239287 w 239287"/>
                <a:gd name="connsiteY66" fmla="*/ 133268 h 577771"/>
                <a:gd name="connsiteX67" fmla="*/ 239287 w 239287"/>
                <a:gd name="connsiteY67" fmla="*/ 138433 h 577771"/>
                <a:gd name="connsiteX68" fmla="*/ 204886 w 239287"/>
                <a:gd name="connsiteY68" fmla="*/ 138433 h 577771"/>
                <a:gd name="connsiteX69" fmla="*/ 204886 w 239287"/>
                <a:gd name="connsiteY69" fmla="*/ 133268 h 577771"/>
                <a:gd name="connsiteX70" fmla="*/ 222087 w 239287"/>
                <a:gd name="connsiteY70" fmla="*/ 116052 h 577771"/>
                <a:gd name="connsiteX71" fmla="*/ 102374 w 239287"/>
                <a:gd name="connsiteY71" fmla="*/ 96295 h 577771"/>
                <a:gd name="connsiteX72" fmla="*/ 136775 w 239287"/>
                <a:gd name="connsiteY72" fmla="*/ 96295 h 577771"/>
                <a:gd name="connsiteX73" fmla="*/ 136775 w 239287"/>
                <a:gd name="connsiteY73" fmla="*/ 138433 h 577771"/>
                <a:gd name="connsiteX74" fmla="*/ 102374 w 239287"/>
                <a:gd name="connsiteY74" fmla="*/ 138433 h 577771"/>
                <a:gd name="connsiteX75" fmla="*/ 119575 w 239287"/>
                <a:gd name="connsiteY75" fmla="*/ 0 h 577771"/>
                <a:gd name="connsiteX76" fmla="*/ 136775 w 239287"/>
                <a:gd name="connsiteY76" fmla="*/ 17193 h 577771"/>
                <a:gd name="connsiteX77" fmla="*/ 136775 w 239287"/>
                <a:gd name="connsiteY77" fmla="*/ 61894 h 577771"/>
                <a:gd name="connsiteX78" fmla="*/ 102374 w 239287"/>
                <a:gd name="connsiteY78" fmla="*/ 61894 h 577771"/>
                <a:gd name="connsiteX79" fmla="*/ 102374 w 239287"/>
                <a:gd name="connsiteY79" fmla="*/ 17193 h 577771"/>
                <a:gd name="connsiteX80" fmla="*/ 119575 w 239287"/>
                <a:gd name="connsiteY80" fmla="*/ 0 h 577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</a:cxnLst>
              <a:rect l="l" t="t" r="r" b="b"/>
              <a:pathLst>
                <a:path w="239287" h="577771">
                  <a:moveTo>
                    <a:pt x="204886" y="478022"/>
                  </a:moveTo>
                  <a:lnTo>
                    <a:pt x="239287" y="478022"/>
                  </a:lnTo>
                  <a:lnTo>
                    <a:pt x="239287" y="560573"/>
                  </a:lnTo>
                  <a:cubicBezTo>
                    <a:pt x="239287" y="570032"/>
                    <a:pt x="231547" y="577771"/>
                    <a:pt x="222087" y="577771"/>
                  </a:cubicBezTo>
                  <a:cubicBezTo>
                    <a:pt x="212626" y="577771"/>
                    <a:pt x="204886" y="570032"/>
                    <a:pt x="204886" y="560573"/>
                  </a:cubicBezTo>
                  <a:close/>
                  <a:moveTo>
                    <a:pt x="102374" y="478022"/>
                  </a:moveTo>
                  <a:lnTo>
                    <a:pt x="136775" y="478022"/>
                  </a:lnTo>
                  <a:lnTo>
                    <a:pt x="136775" y="560573"/>
                  </a:lnTo>
                  <a:cubicBezTo>
                    <a:pt x="136775" y="570032"/>
                    <a:pt x="129035" y="577771"/>
                    <a:pt x="119575" y="577771"/>
                  </a:cubicBezTo>
                  <a:cubicBezTo>
                    <a:pt x="110114" y="577771"/>
                    <a:pt x="102374" y="570032"/>
                    <a:pt x="102374" y="560573"/>
                  </a:cubicBezTo>
                  <a:close/>
                  <a:moveTo>
                    <a:pt x="0" y="478022"/>
                  </a:moveTo>
                  <a:lnTo>
                    <a:pt x="34401" y="478022"/>
                  </a:lnTo>
                  <a:lnTo>
                    <a:pt x="34401" y="560573"/>
                  </a:lnTo>
                  <a:cubicBezTo>
                    <a:pt x="34401" y="570032"/>
                    <a:pt x="26661" y="577771"/>
                    <a:pt x="17200" y="577771"/>
                  </a:cubicBezTo>
                  <a:cubicBezTo>
                    <a:pt x="7740" y="577771"/>
                    <a:pt x="0" y="570032"/>
                    <a:pt x="0" y="560573"/>
                  </a:cubicBezTo>
                  <a:close/>
                  <a:moveTo>
                    <a:pt x="204886" y="401483"/>
                  </a:moveTo>
                  <a:lnTo>
                    <a:pt x="239287" y="401483"/>
                  </a:lnTo>
                  <a:lnTo>
                    <a:pt x="239287" y="443621"/>
                  </a:lnTo>
                  <a:lnTo>
                    <a:pt x="204886" y="443621"/>
                  </a:lnTo>
                  <a:close/>
                  <a:moveTo>
                    <a:pt x="102374" y="401483"/>
                  </a:moveTo>
                  <a:lnTo>
                    <a:pt x="136775" y="401483"/>
                  </a:lnTo>
                  <a:lnTo>
                    <a:pt x="136775" y="443621"/>
                  </a:lnTo>
                  <a:lnTo>
                    <a:pt x="102374" y="443621"/>
                  </a:lnTo>
                  <a:close/>
                  <a:moveTo>
                    <a:pt x="0" y="401483"/>
                  </a:moveTo>
                  <a:lnTo>
                    <a:pt x="34401" y="401483"/>
                  </a:lnTo>
                  <a:lnTo>
                    <a:pt x="34401" y="443621"/>
                  </a:lnTo>
                  <a:lnTo>
                    <a:pt x="0" y="443621"/>
                  </a:lnTo>
                  <a:close/>
                  <a:moveTo>
                    <a:pt x="204886" y="324944"/>
                  </a:moveTo>
                  <a:lnTo>
                    <a:pt x="239287" y="324944"/>
                  </a:lnTo>
                  <a:lnTo>
                    <a:pt x="239287" y="367082"/>
                  </a:lnTo>
                  <a:lnTo>
                    <a:pt x="204886" y="367082"/>
                  </a:lnTo>
                  <a:close/>
                  <a:moveTo>
                    <a:pt x="102374" y="324944"/>
                  </a:moveTo>
                  <a:lnTo>
                    <a:pt x="136775" y="324944"/>
                  </a:lnTo>
                  <a:lnTo>
                    <a:pt x="136775" y="367082"/>
                  </a:lnTo>
                  <a:lnTo>
                    <a:pt x="102374" y="367082"/>
                  </a:lnTo>
                  <a:close/>
                  <a:moveTo>
                    <a:pt x="0" y="324944"/>
                  </a:moveTo>
                  <a:lnTo>
                    <a:pt x="34401" y="324944"/>
                  </a:lnTo>
                  <a:lnTo>
                    <a:pt x="34401" y="367082"/>
                  </a:lnTo>
                  <a:lnTo>
                    <a:pt x="0" y="367082"/>
                  </a:lnTo>
                  <a:close/>
                  <a:moveTo>
                    <a:pt x="204886" y="249373"/>
                  </a:moveTo>
                  <a:lnTo>
                    <a:pt x="239287" y="249373"/>
                  </a:lnTo>
                  <a:lnTo>
                    <a:pt x="239287" y="290544"/>
                  </a:lnTo>
                  <a:lnTo>
                    <a:pt x="204886" y="290544"/>
                  </a:lnTo>
                  <a:close/>
                  <a:moveTo>
                    <a:pt x="102374" y="249373"/>
                  </a:moveTo>
                  <a:lnTo>
                    <a:pt x="136775" y="249373"/>
                  </a:lnTo>
                  <a:lnTo>
                    <a:pt x="136775" y="290544"/>
                  </a:lnTo>
                  <a:lnTo>
                    <a:pt x="102374" y="290544"/>
                  </a:lnTo>
                  <a:close/>
                  <a:moveTo>
                    <a:pt x="0" y="249373"/>
                  </a:moveTo>
                  <a:lnTo>
                    <a:pt x="34401" y="249373"/>
                  </a:lnTo>
                  <a:lnTo>
                    <a:pt x="34401" y="290544"/>
                  </a:lnTo>
                  <a:lnTo>
                    <a:pt x="0" y="290544"/>
                  </a:lnTo>
                  <a:close/>
                  <a:moveTo>
                    <a:pt x="17200" y="191761"/>
                  </a:moveTo>
                  <a:cubicBezTo>
                    <a:pt x="26661" y="191761"/>
                    <a:pt x="34401" y="199498"/>
                    <a:pt x="34401" y="208954"/>
                  </a:cubicBezTo>
                  <a:lnTo>
                    <a:pt x="34401" y="214971"/>
                  </a:lnTo>
                  <a:lnTo>
                    <a:pt x="0" y="214971"/>
                  </a:lnTo>
                  <a:lnTo>
                    <a:pt x="0" y="208954"/>
                  </a:lnTo>
                  <a:cubicBezTo>
                    <a:pt x="0" y="199498"/>
                    <a:pt x="7740" y="191761"/>
                    <a:pt x="17200" y="191761"/>
                  </a:cubicBezTo>
                  <a:close/>
                  <a:moveTo>
                    <a:pt x="204886" y="172834"/>
                  </a:moveTo>
                  <a:lnTo>
                    <a:pt x="239287" y="172834"/>
                  </a:lnTo>
                  <a:lnTo>
                    <a:pt x="239287" y="214972"/>
                  </a:lnTo>
                  <a:lnTo>
                    <a:pt x="204886" y="214972"/>
                  </a:lnTo>
                  <a:close/>
                  <a:moveTo>
                    <a:pt x="102374" y="172834"/>
                  </a:moveTo>
                  <a:lnTo>
                    <a:pt x="136775" y="172834"/>
                  </a:lnTo>
                  <a:lnTo>
                    <a:pt x="136775" y="214972"/>
                  </a:lnTo>
                  <a:lnTo>
                    <a:pt x="102374" y="214972"/>
                  </a:lnTo>
                  <a:close/>
                  <a:moveTo>
                    <a:pt x="222087" y="116052"/>
                  </a:moveTo>
                  <a:cubicBezTo>
                    <a:pt x="231547" y="116052"/>
                    <a:pt x="239287" y="123799"/>
                    <a:pt x="239287" y="133268"/>
                  </a:cubicBezTo>
                  <a:lnTo>
                    <a:pt x="239287" y="138433"/>
                  </a:lnTo>
                  <a:lnTo>
                    <a:pt x="204886" y="138433"/>
                  </a:lnTo>
                  <a:lnTo>
                    <a:pt x="204886" y="133268"/>
                  </a:lnTo>
                  <a:cubicBezTo>
                    <a:pt x="204886" y="123799"/>
                    <a:pt x="212626" y="116052"/>
                    <a:pt x="222087" y="116052"/>
                  </a:cubicBezTo>
                  <a:close/>
                  <a:moveTo>
                    <a:pt x="102374" y="96295"/>
                  </a:moveTo>
                  <a:lnTo>
                    <a:pt x="136775" y="96295"/>
                  </a:lnTo>
                  <a:lnTo>
                    <a:pt x="136775" y="138433"/>
                  </a:lnTo>
                  <a:lnTo>
                    <a:pt x="102374" y="138433"/>
                  </a:lnTo>
                  <a:close/>
                  <a:moveTo>
                    <a:pt x="119575" y="0"/>
                  </a:moveTo>
                  <a:cubicBezTo>
                    <a:pt x="129035" y="0"/>
                    <a:pt x="136775" y="7737"/>
                    <a:pt x="136775" y="17193"/>
                  </a:cubicBezTo>
                  <a:lnTo>
                    <a:pt x="136775" y="61894"/>
                  </a:lnTo>
                  <a:lnTo>
                    <a:pt x="102374" y="61894"/>
                  </a:lnTo>
                  <a:lnTo>
                    <a:pt x="102374" y="17193"/>
                  </a:lnTo>
                  <a:cubicBezTo>
                    <a:pt x="102374" y="7737"/>
                    <a:pt x="110114" y="0"/>
                    <a:pt x="11957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lIns="121920" tIns="60960" rIns="121920" bIns="6096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>
                <a:latin typeface="+mn-lt"/>
                <a:ea typeface="+mn-ea"/>
              </a:endParaRPr>
            </a:p>
          </p:txBody>
        </p:sp>
      </p:grpSp>
      <p:sp>
        <p:nvSpPr>
          <p:cNvPr id="3083" name="矩形 14"/>
          <p:cNvSpPr>
            <a:spLocks noChangeArrowheads="1"/>
          </p:cNvSpPr>
          <p:nvPr/>
        </p:nvSpPr>
        <p:spPr bwMode="auto">
          <a:xfrm>
            <a:off x="925513" y="981075"/>
            <a:ext cx="12096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探究活动</a:t>
            </a:r>
            <a:endParaRPr lang="zh-CN" altLang="en-US" sz="20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rcRect l="251" t="96" r="-251" b="34467"/>
          <a:stretch>
            <a:fillRect/>
          </a:stretch>
        </p:blipFill>
        <p:spPr>
          <a:xfrm>
            <a:off x="1355090" y="2427605"/>
            <a:ext cx="9601200" cy="2162810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9" name="直接连接符 48"/>
          <p:cNvCxnSpPr/>
          <p:nvPr/>
        </p:nvCxnSpPr>
        <p:spPr>
          <a:xfrm>
            <a:off x="0" y="153988"/>
            <a:ext cx="2398713" cy="0"/>
          </a:xfrm>
          <a:prstGeom prst="line">
            <a:avLst/>
          </a:prstGeom>
          <a:ln w="1905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接连接符 57"/>
          <p:cNvCxnSpPr/>
          <p:nvPr/>
        </p:nvCxnSpPr>
        <p:spPr>
          <a:xfrm>
            <a:off x="2398713" y="153988"/>
            <a:ext cx="184150" cy="192087"/>
          </a:xfrm>
          <a:prstGeom prst="line">
            <a:avLst/>
          </a:prstGeom>
          <a:ln w="1905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接连接符 58"/>
          <p:cNvCxnSpPr/>
          <p:nvPr/>
        </p:nvCxnSpPr>
        <p:spPr>
          <a:xfrm>
            <a:off x="3408363" y="357188"/>
            <a:ext cx="950912" cy="0"/>
          </a:xfrm>
          <a:prstGeom prst="line">
            <a:avLst/>
          </a:prstGeom>
          <a:ln w="1905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接连接符 59"/>
          <p:cNvCxnSpPr/>
          <p:nvPr/>
        </p:nvCxnSpPr>
        <p:spPr>
          <a:xfrm>
            <a:off x="4359275" y="357188"/>
            <a:ext cx="184150" cy="192087"/>
          </a:xfrm>
          <a:prstGeom prst="line">
            <a:avLst/>
          </a:prstGeom>
          <a:ln w="1905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-47625" y="104775"/>
            <a:ext cx="2519363" cy="444500"/>
          </a:xfrm>
          <a:prstGeom prst="rect">
            <a:avLst/>
          </a:prstGeom>
        </p:spPr>
        <p:txBody>
          <a:bodyPr lIns="121920" tIns="60960" rIns="121920" bIns="60960" anchor="ctr"/>
          <a:lstStyle>
            <a:defPPr>
              <a:defRPr lang="zh-CN"/>
            </a:defPPr>
            <a:lvl1pPr defTabSz="914400">
              <a:lnSpc>
                <a:spcPct val="90000"/>
              </a:lnSpc>
              <a:spcBef>
                <a:spcPct val="0"/>
              </a:spcBef>
              <a:buNone/>
              <a:defRPr sz="44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pPr algn="ctr"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zh-CN" altLang="en-US" sz="1335" b="1" spc="200" dirty="0" smtClean="0">
                <a:solidFill>
                  <a:schemeClr val="bg1">
                    <a:lumMod val="75000"/>
                  </a:schemeClr>
                </a:solidFill>
              </a:rPr>
              <a:t>第四章  程序设计基础</a:t>
            </a:r>
            <a:endParaRPr lang="zh-CN" altLang="en-US" sz="1335" b="1" spc="200" dirty="0">
              <a:solidFill>
                <a:schemeClr val="bg1">
                  <a:lumMod val="75000"/>
                </a:schemeClr>
              </a:solidFill>
            </a:endParaRPr>
          </a:p>
        </p:txBody>
      </p:sp>
      <p:cxnSp>
        <p:nvCxnSpPr>
          <p:cNvPr id="21" name="直接连接符 20"/>
          <p:cNvCxnSpPr/>
          <p:nvPr/>
        </p:nvCxnSpPr>
        <p:spPr>
          <a:xfrm>
            <a:off x="4543425" y="549275"/>
            <a:ext cx="7648575" cy="0"/>
          </a:xfrm>
          <a:prstGeom prst="line">
            <a:avLst/>
          </a:prstGeom>
          <a:ln w="1905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04" name="Picture 12" descr="图片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860" y="2070735"/>
            <a:ext cx="11364595" cy="4056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105" name="组合 48"/>
          <p:cNvGrpSpPr/>
          <p:nvPr/>
        </p:nvGrpSpPr>
        <p:grpSpPr bwMode="auto">
          <a:xfrm flipH="1">
            <a:off x="1882775" y="621030"/>
            <a:ext cx="1964055" cy="1368425"/>
            <a:chOff x="2786467" y="917501"/>
            <a:chExt cx="3599293" cy="1368502"/>
          </a:xfrm>
        </p:grpSpPr>
        <p:sp>
          <p:nvSpPr>
            <p:cNvPr id="4114" name="TextBox 3"/>
            <p:cNvSpPr txBox="1">
              <a:spLocks noChangeArrowheads="1"/>
            </p:cNvSpPr>
            <p:nvPr/>
          </p:nvSpPr>
          <p:spPr bwMode="auto">
            <a:xfrm>
              <a:off x="3097800" y="1366786"/>
              <a:ext cx="3287960" cy="4248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 algn="just">
                <a:lnSpc>
                  <a:spcPts val="2600"/>
                </a:lnSpc>
              </a:pPr>
              <a:r>
                <a:rPr lang="zh-CN" altLang="en-US" sz="2800" b="1" u="sng">
                  <a:solidFill>
                    <a:schemeClr val="accent3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分析问题</a:t>
              </a:r>
              <a:endParaRPr lang="zh-CN" altLang="en-US" sz="2800" b="1" u="sng">
                <a:solidFill>
                  <a:schemeClr val="accent3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</p:txBody>
        </p:sp>
        <p:cxnSp>
          <p:nvCxnSpPr>
            <p:cNvPr id="12" name="直接连接符 11"/>
            <p:cNvCxnSpPr/>
            <p:nvPr/>
          </p:nvCxnSpPr>
          <p:spPr>
            <a:xfrm rot="5400000">
              <a:off x="2102216" y="1601752"/>
              <a:ext cx="1368502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06" name="文本框 1"/>
          <p:cNvSpPr txBox="1">
            <a:spLocks noChangeArrowheads="1"/>
          </p:cNvSpPr>
          <p:nvPr/>
        </p:nvSpPr>
        <p:spPr bwMode="auto">
          <a:xfrm>
            <a:off x="1028065" y="2300605"/>
            <a:ext cx="10175240" cy="3415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   </a:t>
            </a:r>
            <a:r>
              <a:rPr lang="en-US" sz="2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</a:t>
            </a:r>
            <a:r>
              <a:rPr sz="2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因为要买尽量多的笔记本，易知都买4元的笔记本肯定可以买最多本。最多可买笔记本的数量为x/4本，由于张明想把经费用完，因此，张明可以按如下方案购买笔记本：</a:t>
            </a:r>
            <a:endParaRPr sz="20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>
              <a:lnSpc>
                <a:spcPct val="150000"/>
              </a:lnSpc>
            </a:pPr>
            <a:r>
              <a:rPr sz="2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    如果买完x/4本单价为4元的笔记本，x/4本还剩1元，则单价为4元的笔记本少买1本，换成再买一本单价为5元的笔记本即可；如果买完x/4本单价为4元的笔记本，还剩2元，则单价为4元的笔记本少买1本，换成再买一本单价为6元每本的笔记本即可；如果买完x/4本单价为4元的笔记本，还剩3元，则单价为4元的笔记本少买2本，换成再买一本单价为5元的和一本单价为6元的笔记本即可。</a:t>
            </a:r>
            <a:endParaRPr sz="20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2" name="TextBox 19"/>
          <p:cNvSpPr txBox="1"/>
          <p:nvPr/>
        </p:nvSpPr>
        <p:spPr>
          <a:xfrm>
            <a:off x="6959600" y="104775"/>
            <a:ext cx="5281613" cy="444500"/>
          </a:xfrm>
          <a:prstGeom prst="rect">
            <a:avLst/>
          </a:prstGeom>
        </p:spPr>
        <p:txBody>
          <a:bodyPr lIns="121920" tIns="60960" rIns="121920" bIns="60960" anchor="ctr"/>
          <a:lstStyle>
            <a:defPPr>
              <a:defRPr lang="zh-CN"/>
            </a:defPPr>
            <a:lvl1pPr algn="ctr" defTabSz="914400">
              <a:lnSpc>
                <a:spcPct val="100000"/>
              </a:lnSpc>
              <a:spcBef>
                <a:spcPct val="0"/>
              </a:spcBef>
              <a:buNone/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zh-CN" altLang="en-US" sz="1335" spc="200" dirty="0" smtClean="0">
                <a:solidFill>
                  <a:schemeClr val="bg1">
                    <a:lumMod val="75000"/>
                  </a:schemeClr>
                </a:solidFill>
                <a:sym typeface="+mn-ea"/>
              </a:rPr>
              <a:t>4.3  运用选择结构描述问题求解过程</a:t>
            </a:r>
            <a:endParaRPr lang="zh-CN" altLang="en-US" sz="1335" spc="200" dirty="0" smtClean="0">
              <a:solidFill>
                <a:schemeClr val="bg1">
                  <a:lumMod val="75000"/>
                </a:schemeClr>
              </a:solidFill>
              <a:sym typeface="+mn-ea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2" descr="图片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640" y="1731645"/>
            <a:ext cx="10073005" cy="4757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9" name="直接连接符 48"/>
          <p:cNvCxnSpPr/>
          <p:nvPr/>
        </p:nvCxnSpPr>
        <p:spPr>
          <a:xfrm>
            <a:off x="0" y="153988"/>
            <a:ext cx="2398713" cy="0"/>
          </a:xfrm>
          <a:prstGeom prst="line">
            <a:avLst/>
          </a:prstGeom>
          <a:ln w="1905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接连接符 57"/>
          <p:cNvCxnSpPr/>
          <p:nvPr/>
        </p:nvCxnSpPr>
        <p:spPr>
          <a:xfrm>
            <a:off x="2398713" y="153988"/>
            <a:ext cx="184150" cy="192087"/>
          </a:xfrm>
          <a:prstGeom prst="line">
            <a:avLst/>
          </a:prstGeom>
          <a:ln w="1905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接连接符 58"/>
          <p:cNvCxnSpPr/>
          <p:nvPr/>
        </p:nvCxnSpPr>
        <p:spPr>
          <a:xfrm>
            <a:off x="3408363" y="357188"/>
            <a:ext cx="950912" cy="0"/>
          </a:xfrm>
          <a:prstGeom prst="line">
            <a:avLst/>
          </a:prstGeom>
          <a:ln w="1905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接连接符 59"/>
          <p:cNvCxnSpPr/>
          <p:nvPr/>
        </p:nvCxnSpPr>
        <p:spPr>
          <a:xfrm>
            <a:off x="4359275" y="357188"/>
            <a:ext cx="184150" cy="192087"/>
          </a:xfrm>
          <a:prstGeom prst="line">
            <a:avLst/>
          </a:prstGeom>
          <a:ln w="1905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-47625" y="104775"/>
            <a:ext cx="2519363" cy="444500"/>
          </a:xfrm>
          <a:prstGeom prst="rect">
            <a:avLst/>
          </a:prstGeom>
        </p:spPr>
        <p:txBody>
          <a:bodyPr lIns="121920" tIns="60960" rIns="121920" bIns="60960" anchor="ctr"/>
          <a:lstStyle>
            <a:defPPr>
              <a:defRPr lang="zh-CN"/>
            </a:defPPr>
            <a:lvl1pPr defTabSz="914400">
              <a:lnSpc>
                <a:spcPct val="90000"/>
              </a:lnSpc>
              <a:spcBef>
                <a:spcPct val="0"/>
              </a:spcBef>
              <a:buNone/>
              <a:defRPr sz="44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pPr algn="ctr"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zh-CN" altLang="en-US" sz="1335" b="1" spc="200" dirty="0" smtClean="0">
                <a:solidFill>
                  <a:schemeClr val="bg1">
                    <a:lumMod val="75000"/>
                  </a:schemeClr>
                </a:solidFill>
              </a:rPr>
              <a:t>第四章  程序设计基础</a:t>
            </a:r>
            <a:endParaRPr lang="zh-CN" altLang="en-US" sz="1335" b="1" spc="200" dirty="0">
              <a:solidFill>
                <a:schemeClr val="bg1">
                  <a:lumMod val="75000"/>
                </a:schemeClr>
              </a:solidFill>
            </a:endParaRPr>
          </a:p>
        </p:txBody>
      </p:sp>
      <p:cxnSp>
        <p:nvCxnSpPr>
          <p:cNvPr id="21" name="直接连接符 20"/>
          <p:cNvCxnSpPr/>
          <p:nvPr/>
        </p:nvCxnSpPr>
        <p:spPr>
          <a:xfrm>
            <a:off x="4543425" y="549275"/>
            <a:ext cx="7648575" cy="0"/>
          </a:xfrm>
          <a:prstGeom prst="line">
            <a:avLst/>
          </a:prstGeom>
          <a:ln w="1905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129" name="组合 48"/>
          <p:cNvGrpSpPr/>
          <p:nvPr/>
        </p:nvGrpSpPr>
        <p:grpSpPr bwMode="auto">
          <a:xfrm>
            <a:off x="1992313" y="620714"/>
            <a:ext cx="2246630" cy="1368425"/>
            <a:chOff x="1315002" y="917501"/>
            <a:chExt cx="1782891" cy="1368502"/>
          </a:xfrm>
        </p:grpSpPr>
        <p:sp>
          <p:nvSpPr>
            <p:cNvPr id="5138" name="TextBox 3"/>
            <p:cNvSpPr txBox="1">
              <a:spLocks noChangeArrowheads="1"/>
            </p:cNvSpPr>
            <p:nvPr/>
          </p:nvSpPr>
          <p:spPr bwMode="auto">
            <a:xfrm flipH="1">
              <a:off x="1315002" y="1366470"/>
              <a:ext cx="1782891" cy="4248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 algn="just">
                <a:lnSpc>
                  <a:spcPts val="2600"/>
                </a:lnSpc>
              </a:pPr>
              <a:r>
                <a:rPr lang="zh-CN" altLang="en-US" sz="2800" b="1" u="sng">
                  <a:solidFill>
                    <a:schemeClr val="accent3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设计算法</a:t>
              </a:r>
              <a:endParaRPr lang="zh-CN" altLang="en-US" sz="2800" b="1" u="sng">
                <a:solidFill>
                  <a:schemeClr val="accent3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</p:txBody>
        </p:sp>
        <p:cxnSp>
          <p:nvCxnSpPr>
            <p:cNvPr id="12" name="直接连接符 11"/>
            <p:cNvCxnSpPr/>
            <p:nvPr/>
          </p:nvCxnSpPr>
          <p:spPr>
            <a:xfrm rot="5400000">
              <a:off x="2102216" y="1601752"/>
              <a:ext cx="1368502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0" name="文本框 99"/>
          <p:cNvSpPr txBox="1"/>
          <p:nvPr/>
        </p:nvSpPr>
        <p:spPr>
          <a:xfrm>
            <a:off x="1195070" y="2127885"/>
            <a:ext cx="9162415" cy="41541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/>
            <a:r>
              <a:rPr sz="24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   根据上面的分析，可先设：张明的经费总共为x元，购买单价为6元、5元、4元笔记本的数量分别为m、n、k，算法过程如下：</a:t>
            </a:r>
            <a:endParaRPr sz="2400" b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0"/>
            <a:r>
              <a:rPr sz="24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①输入x的值；</a:t>
            </a:r>
            <a:endParaRPr sz="2400" b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0"/>
            <a:r>
              <a:rPr sz="24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②K=x/4；</a:t>
            </a:r>
            <a:endParaRPr sz="2400" b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0"/>
            <a:r>
              <a:rPr sz="24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③y=x%4;</a:t>
            </a:r>
            <a:endParaRPr sz="2400" b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0"/>
            <a:r>
              <a:rPr sz="24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④如果y的值为0，则m=0,n=0;</a:t>
            </a:r>
            <a:endParaRPr sz="2400" b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0"/>
            <a:r>
              <a:rPr sz="24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⑤如果y的值为1，则m=0,n=1,k=k-1;</a:t>
            </a:r>
            <a:endParaRPr sz="2400" b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0"/>
            <a:r>
              <a:rPr sz="24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⑥如果y的值为2，则m=1,n=0,k=k-1;</a:t>
            </a:r>
            <a:endParaRPr sz="2400" b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0"/>
            <a:r>
              <a:rPr sz="24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⑦如果y的值为3，则m=1,n=1,k=k-2;</a:t>
            </a:r>
            <a:endParaRPr sz="2400" b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0"/>
            <a:r>
              <a:rPr sz="24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⑧输出m、n、k的值；</a:t>
            </a:r>
            <a:endParaRPr sz="2400" b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0"/>
            <a:r>
              <a:rPr sz="24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⑨结束。</a:t>
            </a:r>
            <a:endParaRPr sz="2400" b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5" name="TextBox 19"/>
          <p:cNvSpPr txBox="1"/>
          <p:nvPr/>
        </p:nvSpPr>
        <p:spPr>
          <a:xfrm>
            <a:off x="6959600" y="104775"/>
            <a:ext cx="5281613" cy="444500"/>
          </a:xfrm>
          <a:prstGeom prst="rect">
            <a:avLst/>
          </a:prstGeom>
        </p:spPr>
        <p:txBody>
          <a:bodyPr lIns="121920" tIns="60960" rIns="121920" bIns="60960" anchor="ctr"/>
          <a:lstStyle>
            <a:defPPr>
              <a:defRPr lang="zh-CN"/>
            </a:defPPr>
            <a:lvl1pPr algn="ctr" defTabSz="914400">
              <a:lnSpc>
                <a:spcPct val="100000"/>
              </a:lnSpc>
              <a:spcBef>
                <a:spcPct val="0"/>
              </a:spcBef>
              <a:buNone/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zh-CN" altLang="en-US" sz="1335" spc="200" dirty="0" smtClean="0">
                <a:solidFill>
                  <a:schemeClr val="bg1">
                    <a:lumMod val="75000"/>
                  </a:schemeClr>
                </a:solidFill>
                <a:sym typeface="+mn-ea"/>
              </a:rPr>
              <a:t>4.3  运用选择结构描述问题求解过程</a:t>
            </a:r>
            <a:endParaRPr lang="zh-CN" altLang="en-US" sz="1335" spc="200" dirty="0" smtClean="0">
              <a:solidFill>
                <a:schemeClr val="bg1">
                  <a:lumMod val="75000"/>
                </a:schemeClr>
              </a:solidFill>
              <a:sym typeface="+mn-ea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9" name="直接连接符 48"/>
          <p:cNvCxnSpPr/>
          <p:nvPr/>
        </p:nvCxnSpPr>
        <p:spPr>
          <a:xfrm>
            <a:off x="0" y="153459"/>
            <a:ext cx="2398912" cy="0"/>
          </a:xfrm>
          <a:prstGeom prst="line">
            <a:avLst/>
          </a:prstGeom>
          <a:ln w="1905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接连接符 57"/>
          <p:cNvCxnSpPr/>
          <p:nvPr/>
        </p:nvCxnSpPr>
        <p:spPr>
          <a:xfrm>
            <a:off x="2398912" y="153459"/>
            <a:ext cx="184185" cy="192021"/>
          </a:xfrm>
          <a:prstGeom prst="line">
            <a:avLst/>
          </a:prstGeom>
          <a:ln w="1905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接连接符 58"/>
          <p:cNvCxnSpPr/>
          <p:nvPr/>
        </p:nvCxnSpPr>
        <p:spPr>
          <a:xfrm>
            <a:off x="3407701" y="356659"/>
            <a:ext cx="950916" cy="0"/>
          </a:xfrm>
          <a:prstGeom prst="line">
            <a:avLst/>
          </a:prstGeom>
          <a:ln w="1905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接连接符 59"/>
          <p:cNvCxnSpPr/>
          <p:nvPr/>
        </p:nvCxnSpPr>
        <p:spPr>
          <a:xfrm>
            <a:off x="4358617" y="356659"/>
            <a:ext cx="184185" cy="192021"/>
          </a:xfrm>
          <a:prstGeom prst="line">
            <a:avLst/>
          </a:prstGeom>
          <a:ln w="1905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-48260" y="104987"/>
            <a:ext cx="2519680" cy="443653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defPPr>
              <a:defRPr lang="zh-CN"/>
            </a:defPPr>
            <a:lvl1pPr defTabSz="914400">
              <a:lnSpc>
                <a:spcPct val="90000"/>
              </a:lnSpc>
              <a:spcBef>
                <a:spcPct val="0"/>
              </a:spcBef>
              <a:buNone/>
              <a:defRPr sz="44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zh-CN" altLang="en-US" sz="1335" b="1" spc="200" dirty="0" smtClean="0">
                <a:solidFill>
                  <a:schemeClr val="bg1">
                    <a:lumMod val="75000"/>
                  </a:schemeClr>
                </a:solidFill>
              </a:rPr>
              <a:t>第四章  程序设计基础</a:t>
            </a:r>
            <a:endParaRPr lang="zh-CN" altLang="en-US" sz="1335" b="1" spc="200" dirty="0">
              <a:solidFill>
                <a:schemeClr val="bg1">
                  <a:lumMod val="75000"/>
                </a:schemeClr>
              </a:solidFill>
            </a:endParaRPr>
          </a:p>
        </p:txBody>
      </p:sp>
      <p:cxnSp>
        <p:nvCxnSpPr>
          <p:cNvPr id="21" name="直接连接符 20"/>
          <p:cNvCxnSpPr/>
          <p:nvPr/>
        </p:nvCxnSpPr>
        <p:spPr>
          <a:xfrm>
            <a:off x="4542803" y="548680"/>
            <a:ext cx="7649197" cy="0"/>
          </a:xfrm>
          <a:prstGeom prst="line">
            <a:avLst/>
          </a:prstGeom>
          <a:ln w="1905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组合 3"/>
          <p:cNvGrpSpPr/>
          <p:nvPr/>
        </p:nvGrpSpPr>
        <p:grpSpPr>
          <a:xfrm>
            <a:off x="1135435" y="894107"/>
            <a:ext cx="5495991" cy="1368425"/>
            <a:chOff x="2135560" y="803864"/>
            <a:chExt cx="5495991" cy="1368425"/>
          </a:xfrm>
        </p:grpSpPr>
        <p:sp>
          <p:nvSpPr>
            <p:cNvPr id="11" name="TextBox 3"/>
            <p:cNvSpPr txBox="1"/>
            <p:nvPr/>
          </p:nvSpPr>
          <p:spPr>
            <a:xfrm>
              <a:off x="2491004" y="1274139"/>
              <a:ext cx="5140547" cy="42787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R="0" algn="just" defTabSz="914400" fontAlgn="auto">
                <a:lnSpc>
                  <a:spcPts val="26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defRPr/>
              </a:pPr>
              <a:r>
                <a:rPr lang="en-US" altLang="zh-CN" sz="2800" b="1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if...elif...else</a:t>
              </a:r>
              <a:r>
                <a:rPr lang="zh-CN" altLang="en-US" sz="2800" b="1" dirty="0" smtClean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语句</a:t>
              </a:r>
              <a:endParaRPr lang="en-US" altLang="zh-CN" sz="28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</p:txBody>
        </p:sp>
        <p:cxnSp>
          <p:nvCxnSpPr>
            <p:cNvPr id="13" name="直接连接符 12"/>
            <p:cNvCxnSpPr/>
            <p:nvPr/>
          </p:nvCxnSpPr>
          <p:spPr>
            <a:xfrm rot="5400000">
              <a:off x="1451347" y="1488076"/>
              <a:ext cx="1368425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" name="组合 1"/>
          <p:cNvGrpSpPr/>
          <p:nvPr/>
        </p:nvGrpSpPr>
        <p:grpSpPr>
          <a:xfrm>
            <a:off x="5523230" y="933450"/>
            <a:ext cx="4808220" cy="5506720"/>
            <a:chOff x="6202045" y="356870"/>
            <a:chExt cx="5234305" cy="6195060"/>
          </a:xfrm>
        </p:grpSpPr>
        <p:pic>
          <p:nvPicPr>
            <p:cNvPr id="9" name="Picture 12" descr="图片1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6202045" y="356870"/>
              <a:ext cx="5234305" cy="619506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3" name="图片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343015" y="862965"/>
              <a:ext cx="4951730" cy="555371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" name="TextBox 19"/>
          <p:cNvSpPr txBox="1"/>
          <p:nvPr/>
        </p:nvSpPr>
        <p:spPr>
          <a:xfrm>
            <a:off x="6959600" y="104775"/>
            <a:ext cx="5281613" cy="444500"/>
          </a:xfrm>
          <a:prstGeom prst="rect">
            <a:avLst/>
          </a:prstGeom>
        </p:spPr>
        <p:txBody>
          <a:bodyPr lIns="121920" tIns="60960" rIns="121920" bIns="60960" anchor="ctr"/>
          <a:lstStyle>
            <a:defPPr>
              <a:defRPr lang="zh-CN"/>
            </a:defPPr>
            <a:lvl1pPr algn="ctr" defTabSz="914400">
              <a:lnSpc>
                <a:spcPct val="100000"/>
              </a:lnSpc>
              <a:spcBef>
                <a:spcPct val="0"/>
              </a:spcBef>
              <a:buNone/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zh-CN" altLang="en-US" sz="1335" spc="200" dirty="0" smtClean="0">
                <a:solidFill>
                  <a:schemeClr val="bg1">
                    <a:lumMod val="75000"/>
                  </a:schemeClr>
                </a:solidFill>
                <a:sym typeface="+mn-ea"/>
              </a:rPr>
              <a:t>4.3  运用选择结构描述问题求解过程</a:t>
            </a:r>
            <a:endParaRPr lang="zh-CN" altLang="en-US" sz="1335" spc="200" dirty="0" smtClean="0">
              <a:solidFill>
                <a:schemeClr val="bg1">
                  <a:lumMod val="75000"/>
                </a:schemeClr>
              </a:solidFill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9" name="直接连接符 48"/>
          <p:cNvCxnSpPr/>
          <p:nvPr/>
        </p:nvCxnSpPr>
        <p:spPr>
          <a:xfrm>
            <a:off x="0" y="153459"/>
            <a:ext cx="2398912" cy="0"/>
          </a:xfrm>
          <a:prstGeom prst="line">
            <a:avLst/>
          </a:prstGeom>
          <a:ln w="1905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接连接符 57"/>
          <p:cNvCxnSpPr/>
          <p:nvPr/>
        </p:nvCxnSpPr>
        <p:spPr>
          <a:xfrm>
            <a:off x="2398912" y="153459"/>
            <a:ext cx="184185" cy="192021"/>
          </a:xfrm>
          <a:prstGeom prst="line">
            <a:avLst/>
          </a:prstGeom>
          <a:ln w="1905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接连接符 58"/>
          <p:cNvCxnSpPr/>
          <p:nvPr/>
        </p:nvCxnSpPr>
        <p:spPr>
          <a:xfrm>
            <a:off x="3407701" y="356659"/>
            <a:ext cx="950916" cy="0"/>
          </a:xfrm>
          <a:prstGeom prst="line">
            <a:avLst/>
          </a:prstGeom>
          <a:ln w="1905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接连接符 59"/>
          <p:cNvCxnSpPr/>
          <p:nvPr/>
        </p:nvCxnSpPr>
        <p:spPr>
          <a:xfrm>
            <a:off x="4358617" y="356659"/>
            <a:ext cx="184185" cy="192021"/>
          </a:xfrm>
          <a:prstGeom prst="line">
            <a:avLst/>
          </a:prstGeom>
          <a:ln w="1905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-48260" y="104987"/>
            <a:ext cx="2519680" cy="443653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defPPr>
              <a:defRPr lang="zh-CN"/>
            </a:defPPr>
            <a:lvl1pPr defTabSz="914400">
              <a:lnSpc>
                <a:spcPct val="90000"/>
              </a:lnSpc>
              <a:spcBef>
                <a:spcPct val="0"/>
              </a:spcBef>
              <a:buNone/>
              <a:defRPr sz="44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zh-CN" altLang="en-US" sz="1335" b="1" spc="200" dirty="0" smtClean="0">
                <a:solidFill>
                  <a:schemeClr val="bg1">
                    <a:lumMod val="75000"/>
                  </a:schemeClr>
                </a:solidFill>
              </a:rPr>
              <a:t>第四章  程序设计基础</a:t>
            </a:r>
            <a:endParaRPr lang="zh-CN" altLang="en-US" sz="1335" b="1" spc="200" dirty="0">
              <a:solidFill>
                <a:schemeClr val="bg1">
                  <a:lumMod val="75000"/>
                </a:schemeClr>
              </a:solidFill>
            </a:endParaRPr>
          </a:p>
        </p:txBody>
      </p:sp>
      <p:cxnSp>
        <p:nvCxnSpPr>
          <p:cNvPr id="21" name="直接连接符 20"/>
          <p:cNvCxnSpPr/>
          <p:nvPr/>
        </p:nvCxnSpPr>
        <p:spPr>
          <a:xfrm>
            <a:off x="4542803" y="548680"/>
            <a:ext cx="7649197" cy="0"/>
          </a:xfrm>
          <a:prstGeom prst="line">
            <a:avLst/>
          </a:prstGeom>
          <a:ln w="1905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12" descr="图片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86760" y="2090420"/>
            <a:ext cx="5111750" cy="4453255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7" name="组合 48"/>
          <p:cNvGrpSpPr/>
          <p:nvPr/>
        </p:nvGrpSpPr>
        <p:grpSpPr>
          <a:xfrm flipH="1">
            <a:off x="1950720" y="621030"/>
            <a:ext cx="1896110" cy="1368425"/>
            <a:chOff x="2786467" y="917500"/>
            <a:chExt cx="6388431" cy="1368502"/>
          </a:xfrm>
        </p:grpSpPr>
        <p:sp>
          <p:nvSpPr>
            <p:cNvPr id="8" name="TextBox 3"/>
            <p:cNvSpPr txBox="1"/>
            <p:nvPr/>
          </p:nvSpPr>
          <p:spPr>
            <a:xfrm>
              <a:off x="3093894" y="1388119"/>
              <a:ext cx="6081004" cy="42483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R="0" algn="just" defTabSz="914400" fontAlgn="auto">
                <a:lnSpc>
                  <a:spcPts val="26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defRPr/>
              </a:pPr>
              <a:r>
                <a:rPr lang="zh-CN" altLang="zh-CN" sz="2800" b="1" u="sng" dirty="0">
                  <a:solidFill>
                    <a:schemeClr val="accent3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编写程序</a:t>
              </a:r>
              <a:endParaRPr lang="zh-CN" altLang="zh-CN" sz="2800" b="1" u="sng" dirty="0">
                <a:solidFill>
                  <a:schemeClr val="accent3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9" name="直接连接符 8"/>
            <p:cNvCxnSpPr/>
            <p:nvPr/>
          </p:nvCxnSpPr>
          <p:spPr>
            <a:xfrm rot="5400000">
              <a:off x="2102216" y="1601751"/>
              <a:ext cx="1368502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0" name="直接连接符 9"/>
          <p:cNvCxnSpPr/>
          <p:nvPr/>
        </p:nvCxnSpPr>
        <p:spPr>
          <a:xfrm rot="5400000">
            <a:off x="3162300" y="1305560"/>
            <a:ext cx="1368425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19"/>
          <p:cNvSpPr txBox="1"/>
          <p:nvPr/>
        </p:nvSpPr>
        <p:spPr>
          <a:xfrm>
            <a:off x="6959600" y="104775"/>
            <a:ext cx="5281613" cy="444500"/>
          </a:xfrm>
          <a:prstGeom prst="rect">
            <a:avLst/>
          </a:prstGeom>
        </p:spPr>
        <p:txBody>
          <a:bodyPr lIns="121920" tIns="60960" rIns="121920" bIns="60960" anchor="ctr"/>
          <a:lstStyle>
            <a:defPPr>
              <a:defRPr lang="zh-CN"/>
            </a:defPPr>
            <a:lvl1pPr algn="ctr" defTabSz="914400">
              <a:lnSpc>
                <a:spcPct val="100000"/>
              </a:lnSpc>
              <a:spcBef>
                <a:spcPct val="0"/>
              </a:spcBef>
              <a:buNone/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zh-CN" altLang="en-US" sz="1335" spc="200" dirty="0" smtClean="0">
                <a:solidFill>
                  <a:schemeClr val="bg1">
                    <a:lumMod val="75000"/>
                  </a:schemeClr>
                </a:solidFill>
                <a:sym typeface="+mn-ea"/>
              </a:rPr>
              <a:t>4.3  运用选择结构描述问题求解过程</a:t>
            </a:r>
            <a:endParaRPr lang="zh-CN" altLang="en-US" sz="1335" spc="200" dirty="0" smtClean="0">
              <a:solidFill>
                <a:schemeClr val="bg1">
                  <a:lumMod val="75000"/>
                </a:schemeClr>
              </a:solidFill>
              <a:sym typeface="+mn-ea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0670" y="2479675"/>
            <a:ext cx="3478530" cy="39979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直接连接符 24"/>
          <p:cNvCxnSpPr/>
          <p:nvPr/>
        </p:nvCxnSpPr>
        <p:spPr>
          <a:xfrm>
            <a:off x="0" y="153459"/>
            <a:ext cx="2398912" cy="0"/>
          </a:xfrm>
          <a:prstGeom prst="line">
            <a:avLst/>
          </a:prstGeom>
          <a:ln w="1905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连接符 25"/>
          <p:cNvCxnSpPr/>
          <p:nvPr/>
        </p:nvCxnSpPr>
        <p:spPr>
          <a:xfrm>
            <a:off x="2398912" y="153460"/>
            <a:ext cx="184185" cy="192021"/>
          </a:xfrm>
          <a:prstGeom prst="line">
            <a:avLst/>
          </a:prstGeom>
          <a:ln w="1905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连接符 26"/>
          <p:cNvCxnSpPr/>
          <p:nvPr/>
        </p:nvCxnSpPr>
        <p:spPr>
          <a:xfrm flipV="1">
            <a:off x="2583097" y="356659"/>
            <a:ext cx="1775520" cy="1"/>
          </a:xfrm>
          <a:prstGeom prst="line">
            <a:avLst/>
          </a:prstGeom>
          <a:ln w="1905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连接符 27"/>
          <p:cNvCxnSpPr/>
          <p:nvPr/>
        </p:nvCxnSpPr>
        <p:spPr>
          <a:xfrm>
            <a:off x="4358617" y="356660"/>
            <a:ext cx="184185" cy="192021"/>
          </a:xfrm>
          <a:prstGeom prst="line">
            <a:avLst/>
          </a:prstGeom>
          <a:ln w="1905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连接符 28"/>
          <p:cNvCxnSpPr/>
          <p:nvPr/>
        </p:nvCxnSpPr>
        <p:spPr>
          <a:xfrm>
            <a:off x="4542804" y="548680"/>
            <a:ext cx="7649197" cy="0"/>
          </a:xfrm>
          <a:prstGeom prst="line">
            <a:avLst/>
          </a:prstGeom>
          <a:ln w="1905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19"/>
          <p:cNvSpPr txBox="1"/>
          <p:nvPr/>
        </p:nvSpPr>
        <p:spPr>
          <a:xfrm>
            <a:off x="6600057" y="181105"/>
            <a:ext cx="5280587" cy="443384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defPPr>
              <a:defRPr lang="zh-CN"/>
            </a:defPPr>
            <a:lvl1pPr algn="ctr" defTabSz="914400">
              <a:lnSpc>
                <a:spcPct val="100000"/>
              </a:lnSpc>
              <a:spcBef>
                <a:spcPct val="0"/>
              </a:spcBef>
              <a:buNone/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r>
              <a:rPr lang="zh-CN" altLang="en-US" sz="1335" spc="150" dirty="0">
                <a:solidFill>
                  <a:schemeClr val="bg1">
                    <a:lumMod val="75000"/>
                  </a:schemeClr>
                </a:solidFill>
              </a:rPr>
              <a:t>项目范例</a:t>
            </a:r>
            <a:r>
              <a:rPr lang="en-US" altLang="zh-CN" sz="1335" spc="150" dirty="0">
                <a:solidFill>
                  <a:schemeClr val="bg1">
                    <a:lumMod val="75000"/>
                  </a:schemeClr>
                </a:solidFill>
              </a:rPr>
              <a:t>-</a:t>
            </a:r>
            <a:r>
              <a:rPr lang="en-US" altLang="zh-CN" sz="1335" spc="150" dirty="0">
                <a:solidFill>
                  <a:schemeClr val="bg1">
                    <a:lumMod val="75000"/>
                  </a:schemeClr>
                </a:solidFill>
                <a:sym typeface="+mn-ea"/>
              </a:rPr>
              <a:t>设计购买纪念品的最佳方案</a:t>
            </a:r>
            <a:endParaRPr lang="zh-CN" altLang="en-US" sz="1335" spc="15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0" y="294644"/>
            <a:ext cx="3271776" cy="443653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defPPr>
              <a:defRPr lang="zh-CN"/>
            </a:defPPr>
            <a:lvl1pPr defTabSz="914400">
              <a:lnSpc>
                <a:spcPct val="90000"/>
              </a:lnSpc>
              <a:spcBef>
                <a:spcPct val="0"/>
              </a:spcBef>
              <a:buNone/>
              <a:defRPr sz="44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zh-CN" altLang="en-US" sz="1335" b="1" spc="150" dirty="0">
                <a:solidFill>
                  <a:schemeClr val="bg1">
                    <a:lumMod val="75000"/>
                  </a:schemeClr>
                </a:solidFill>
              </a:rPr>
              <a:t>第四章  </a:t>
            </a:r>
            <a:r>
              <a:rPr lang="zh-CN" altLang="en-US" sz="1335" b="1" spc="150" dirty="0">
                <a:solidFill>
                  <a:schemeClr val="bg1">
                    <a:lumMod val="75000"/>
                  </a:schemeClr>
                </a:solidFill>
                <a:sym typeface="+mn-ea"/>
              </a:rPr>
              <a:t>程序设计基础</a:t>
            </a:r>
            <a:endParaRPr lang="zh-CN" altLang="en-US" sz="1335" b="1" spc="150" dirty="0">
              <a:solidFill>
                <a:schemeClr val="bg1">
                  <a:lumMod val="75000"/>
                </a:schemeClr>
              </a:solidFill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785228" y="752085"/>
            <a:ext cx="10910432" cy="1294849"/>
            <a:chOff x="588921" y="564064"/>
            <a:chExt cx="8182824" cy="971137"/>
          </a:xfrm>
        </p:grpSpPr>
        <p:cxnSp>
          <p:nvCxnSpPr>
            <p:cNvPr id="45" name="直接连接符 44"/>
            <p:cNvCxnSpPr/>
            <p:nvPr/>
          </p:nvCxnSpPr>
          <p:spPr>
            <a:xfrm>
              <a:off x="615314" y="1039513"/>
              <a:ext cx="8156431" cy="0"/>
            </a:xfrm>
            <a:prstGeom prst="line">
              <a:avLst/>
            </a:prstGeom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矩形 5"/>
            <p:cNvSpPr/>
            <p:nvPr/>
          </p:nvSpPr>
          <p:spPr>
            <a:xfrm>
              <a:off x="588921" y="1189920"/>
              <a:ext cx="8141541" cy="34528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2000" spc="75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实施项目学习各项探究活动，进一步设计购买纪念品的最佳方案。</a:t>
              </a:r>
              <a:endParaRPr lang="zh-CN" altLang="en-US" sz="2000" spc="75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5314" y="564064"/>
              <a:ext cx="774128" cy="475449"/>
            </a:xfrm>
            <a:prstGeom prst="rect">
              <a:avLst/>
            </a:prstGeom>
          </p:spPr>
        </p:pic>
      </p:grpSp>
      <p:grpSp>
        <p:nvGrpSpPr>
          <p:cNvPr id="9" name="组合 8"/>
          <p:cNvGrpSpPr/>
          <p:nvPr/>
        </p:nvGrpSpPr>
        <p:grpSpPr>
          <a:xfrm>
            <a:off x="750993" y="2578947"/>
            <a:ext cx="11247967" cy="3903325"/>
            <a:chOff x="887" y="3046"/>
            <a:chExt cx="13285" cy="4610"/>
          </a:xfrm>
        </p:grpSpPr>
        <p:grpSp>
          <p:nvGrpSpPr>
            <p:cNvPr id="4" name="组合 3"/>
            <p:cNvGrpSpPr/>
            <p:nvPr/>
          </p:nvGrpSpPr>
          <p:grpSpPr>
            <a:xfrm>
              <a:off x="887" y="3046"/>
              <a:ext cx="13285" cy="4610"/>
              <a:chOff x="887" y="3046"/>
              <a:chExt cx="13285" cy="4610"/>
            </a:xfrm>
          </p:grpSpPr>
          <p:grpSp>
            <p:nvGrpSpPr>
              <p:cNvPr id="11" name="组合 10"/>
              <p:cNvGrpSpPr/>
              <p:nvPr/>
            </p:nvGrpSpPr>
            <p:grpSpPr>
              <a:xfrm>
                <a:off x="887" y="3046"/>
                <a:ext cx="13285" cy="4610"/>
                <a:chOff x="563250" y="1934283"/>
                <a:chExt cx="8435975" cy="2927329"/>
              </a:xfrm>
            </p:grpSpPr>
            <p:grpSp>
              <p:nvGrpSpPr>
                <p:cNvPr id="10" name="组合 9"/>
                <p:cNvGrpSpPr/>
                <p:nvPr/>
              </p:nvGrpSpPr>
              <p:grpSpPr>
                <a:xfrm>
                  <a:off x="563250" y="2571750"/>
                  <a:ext cx="8435975" cy="2289862"/>
                  <a:chOff x="563250" y="2571750"/>
                  <a:chExt cx="8435975" cy="2289862"/>
                </a:xfrm>
              </p:grpSpPr>
              <p:sp>
                <p:nvSpPr>
                  <p:cNvPr id="35" name="文本框 20"/>
                  <p:cNvSpPr txBox="1"/>
                  <p:nvPr/>
                </p:nvSpPr>
                <p:spPr>
                  <a:xfrm>
                    <a:off x="563250" y="2571750"/>
                    <a:ext cx="4332786" cy="187917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just">
                      <a:lnSpc>
                        <a:spcPct val="120000"/>
                      </a:lnSpc>
                    </a:pPr>
                    <a:r>
                      <a:rPr lang="zh-CN" altLang="en-US" sz="1865" spc="75" dirty="0">
                        <a:latin typeface="微软雅黑" panose="020B0503020204020204" pitchFamily="34" charset="-122"/>
                        <a:ea typeface="微软雅黑" panose="020B0503020204020204" pitchFamily="34" charset="-122"/>
                      </a:rPr>
                      <a:t>在小组开展项目范例学习过程中，利用思维导图工具梳理小组成员在“头脑风暴”活动中的观点，建立观点结构图，运用多媒体创作工具（如演示文稿，在线编辑工具等），综合加工与表达，形成项目范例可视化学习成果，并通过各种分享平台发布，共享创造、分享快乐。可视化报告可在资源包查看，其目录截图如图</a:t>
                    </a:r>
                    <a:r>
                      <a:rPr lang="en-US" altLang="zh-CN" sz="1865" spc="75" dirty="0">
                        <a:latin typeface="微软雅黑" panose="020B0503020204020204" pitchFamily="34" charset="-122"/>
                        <a:ea typeface="微软雅黑" panose="020B0503020204020204" pitchFamily="34" charset="-122"/>
                      </a:rPr>
                      <a:t>4-3</a:t>
                    </a:r>
                    <a:r>
                      <a:rPr lang="zh-CN" altLang="en-US" sz="1865" spc="75" dirty="0">
                        <a:latin typeface="微软雅黑" panose="020B0503020204020204" pitchFamily="34" charset="-122"/>
                        <a:ea typeface="微软雅黑" panose="020B0503020204020204" pitchFamily="34" charset="-122"/>
                      </a:rPr>
                      <a:t>所示</a:t>
                    </a:r>
                    <a:r>
                      <a:rPr lang="en-US" altLang="zh-CN" sz="1865" spc="75" dirty="0">
                        <a:latin typeface="微软雅黑" panose="020B0503020204020204" pitchFamily="34" charset="-122"/>
                        <a:ea typeface="微软雅黑" panose="020B0503020204020204" pitchFamily="34" charset="-122"/>
                      </a:rPr>
                      <a:t>.</a:t>
                    </a:r>
                    <a:endParaRPr lang="en-US" altLang="zh-CN" sz="1865" spc="75" dirty="0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40" name="文本框 39"/>
                  <p:cNvSpPr txBox="1"/>
                  <p:nvPr/>
                </p:nvSpPr>
                <p:spPr>
                  <a:xfrm>
                    <a:off x="4896490" y="4623977"/>
                    <a:ext cx="4102735" cy="23763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zh-CN" altLang="en-US" sz="1465" spc="75" dirty="0">
                        <a:latin typeface="微软雅黑" panose="020B0503020204020204" pitchFamily="34" charset="-122"/>
                        <a:ea typeface="微软雅黑" panose="020B0503020204020204" pitchFamily="34" charset="-122"/>
                      </a:rPr>
                      <a:t>图</a:t>
                    </a:r>
                    <a:r>
                      <a:rPr lang="en-US" altLang="zh-CN" sz="1465" spc="75" dirty="0">
                        <a:latin typeface="微软雅黑" panose="020B0503020204020204" pitchFamily="34" charset="-122"/>
                        <a:ea typeface="微软雅黑" panose="020B0503020204020204" pitchFamily="34" charset="-122"/>
                      </a:rPr>
                      <a:t>4-3 </a:t>
                    </a:r>
                    <a:r>
                      <a:rPr lang="zh-CN" altLang="en-US" sz="1465" spc="75" dirty="0">
                        <a:latin typeface="微软雅黑" panose="020B0503020204020204" pitchFamily="34" charset="-122"/>
                        <a:ea typeface="微软雅黑" panose="020B0503020204020204" pitchFamily="34" charset="-122"/>
                      </a:rPr>
                      <a:t>“设计购买纪念品的最佳方案</a:t>
                    </a:r>
                    <a:r>
                      <a:rPr lang="zh-CN" altLang="en-US" sz="1465" spc="75" dirty="0" smtClean="0">
                        <a:latin typeface="微软雅黑" panose="020B0503020204020204" pitchFamily="34" charset="-122"/>
                        <a:ea typeface="微软雅黑" panose="020B0503020204020204" pitchFamily="34" charset="-122"/>
                      </a:rPr>
                      <a:t>”可视化报告目录截图</a:t>
                    </a:r>
                    <a:endParaRPr lang="zh-CN" altLang="en-US" sz="1465" dirty="0">
                      <a:latin typeface="微软雅黑" panose="020B0503020204020204" pitchFamily="34" charset="-122"/>
                      <a:ea typeface="微软雅黑" panose="020B0503020204020204" pitchFamily="34" charset="-122"/>
                    </a:endParaRPr>
                  </a:p>
                </p:txBody>
              </p:sp>
            </p:grpSp>
            <p:pic>
              <p:nvPicPr>
                <p:cNvPr id="7" name="图片 6"/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63250" y="1934283"/>
                  <a:ext cx="774128" cy="475449"/>
                </a:xfrm>
                <a:prstGeom prst="rect">
                  <a:avLst/>
                </a:prstGeom>
              </p:spPr>
            </p:pic>
          </p:grpSp>
          <p:pic>
            <p:nvPicPr>
              <p:cNvPr id="2" name="图片 1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556" y="4050"/>
                <a:ext cx="4303" cy="3066"/>
              </a:xfrm>
              <a:prstGeom prst="rect">
                <a:avLst/>
              </a:prstGeom>
            </p:spPr>
          </p:pic>
        </p:grpSp>
        <p:cxnSp>
          <p:nvCxnSpPr>
            <p:cNvPr id="3" name="直接连接符 2"/>
            <p:cNvCxnSpPr/>
            <p:nvPr/>
          </p:nvCxnSpPr>
          <p:spPr>
            <a:xfrm>
              <a:off x="927" y="3795"/>
              <a:ext cx="12845" cy="0"/>
            </a:xfrm>
            <a:prstGeom prst="line">
              <a:avLst/>
            </a:prstGeom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6" name="Picture 12" descr="图片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300" y="2051050"/>
            <a:ext cx="10693400" cy="484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9" name="直接连接符 48"/>
          <p:cNvCxnSpPr/>
          <p:nvPr/>
        </p:nvCxnSpPr>
        <p:spPr>
          <a:xfrm>
            <a:off x="0" y="153459"/>
            <a:ext cx="2398912" cy="0"/>
          </a:xfrm>
          <a:prstGeom prst="line">
            <a:avLst/>
          </a:prstGeom>
          <a:ln w="1905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接连接符 57"/>
          <p:cNvCxnSpPr/>
          <p:nvPr/>
        </p:nvCxnSpPr>
        <p:spPr>
          <a:xfrm>
            <a:off x="2398912" y="153459"/>
            <a:ext cx="184185" cy="192021"/>
          </a:xfrm>
          <a:prstGeom prst="line">
            <a:avLst/>
          </a:prstGeom>
          <a:ln w="1905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接连接符 58"/>
          <p:cNvCxnSpPr/>
          <p:nvPr/>
        </p:nvCxnSpPr>
        <p:spPr>
          <a:xfrm>
            <a:off x="3407701" y="356659"/>
            <a:ext cx="950916" cy="0"/>
          </a:xfrm>
          <a:prstGeom prst="line">
            <a:avLst/>
          </a:prstGeom>
          <a:ln w="1905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接连接符 59"/>
          <p:cNvCxnSpPr/>
          <p:nvPr/>
        </p:nvCxnSpPr>
        <p:spPr>
          <a:xfrm>
            <a:off x="4358617" y="356659"/>
            <a:ext cx="184185" cy="192021"/>
          </a:xfrm>
          <a:prstGeom prst="line">
            <a:avLst/>
          </a:prstGeom>
          <a:ln w="1905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-48260" y="104987"/>
            <a:ext cx="2519680" cy="443653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defPPr>
              <a:defRPr lang="zh-CN"/>
            </a:defPPr>
            <a:lvl1pPr defTabSz="914400">
              <a:lnSpc>
                <a:spcPct val="90000"/>
              </a:lnSpc>
              <a:spcBef>
                <a:spcPct val="0"/>
              </a:spcBef>
              <a:buNone/>
              <a:defRPr sz="44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zh-CN" altLang="en-US" sz="1335" b="1" spc="200" dirty="0" smtClean="0">
                <a:solidFill>
                  <a:schemeClr val="bg1">
                    <a:lumMod val="75000"/>
                  </a:schemeClr>
                </a:solidFill>
              </a:rPr>
              <a:t>第四章  程序设计基础</a:t>
            </a:r>
            <a:endParaRPr lang="zh-CN" altLang="en-US" sz="1335" b="1" spc="200" dirty="0">
              <a:solidFill>
                <a:schemeClr val="bg1">
                  <a:lumMod val="75000"/>
                </a:schemeClr>
              </a:solidFill>
            </a:endParaRPr>
          </a:p>
        </p:txBody>
      </p:sp>
      <p:cxnSp>
        <p:nvCxnSpPr>
          <p:cNvPr id="21" name="直接连接符 20"/>
          <p:cNvCxnSpPr/>
          <p:nvPr/>
        </p:nvCxnSpPr>
        <p:spPr>
          <a:xfrm>
            <a:off x="4542803" y="548680"/>
            <a:ext cx="7649197" cy="0"/>
          </a:xfrm>
          <a:prstGeom prst="line">
            <a:avLst/>
          </a:prstGeom>
          <a:ln w="1905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矩形 25"/>
          <p:cNvSpPr/>
          <p:nvPr/>
        </p:nvSpPr>
        <p:spPr>
          <a:xfrm>
            <a:off x="924972" y="980728"/>
            <a:ext cx="1210588" cy="40011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分析问题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1" name="组合 48"/>
          <p:cNvGrpSpPr/>
          <p:nvPr/>
        </p:nvGrpSpPr>
        <p:grpSpPr bwMode="auto">
          <a:xfrm>
            <a:off x="1679258" y="620714"/>
            <a:ext cx="2688590" cy="1368425"/>
            <a:chOff x="1515449" y="917501"/>
            <a:chExt cx="1576762" cy="1368502"/>
          </a:xfrm>
        </p:grpSpPr>
        <p:sp>
          <p:nvSpPr>
            <p:cNvPr id="12" name="TextBox 3"/>
            <p:cNvSpPr txBox="1"/>
            <p:nvPr/>
          </p:nvSpPr>
          <p:spPr>
            <a:xfrm flipH="1">
              <a:off x="1515449" y="1366471"/>
              <a:ext cx="1576762" cy="42483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 fontAlgn="auto">
                <a:lnSpc>
                  <a:spcPts val="26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800" b="1" u="sng" dirty="0" smtClean="0">
                  <a:solidFill>
                    <a:schemeClr val="accent3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调试运行</a:t>
              </a:r>
              <a:endParaRPr lang="zh-CN" altLang="en-US" sz="2800" b="1" u="sng" dirty="0" smtClean="0">
                <a:solidFill>
                  <a:schemeClr val="accent3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</p:txBody>
        </p:sp>
        <p:cxnSp>
          <p:nvCxnSpPr>
            <p:cNvPr id="13" name="直接连接符 12"/>
            <p:cNvCxnSpPr/>
            <p:nvPr/>
          </p:nvCxnSpPr>
          <p:spPr>
            <a:xfrm rot="5400000">
              <a:off x="2102216" y="1601752"/>
              <a:ext cx="1368502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Box 19"/>
          <p:cNvSpPr txBox="1"/>
          <p:nvPr/>
        </p:nvSpPr>
        <p:spPr>
          <a:xfrm>
            <a:off x="6959600" y="104775"/>
            <a:ext cx="5281613" cy="444500"/>
          </a:xfrm>
          <a:prstGeom prst="rect">
            <a:avLst/>
          </a:prstGeom>
        </p:spPr>
        <p:txBody>
          <a:bodyPr lIns="121920" tIns="60960" rIns="121920" bIns="60960" anchor="ctr"/>
          <a:lstStyle>
            <a:defPPr>
              <a:defRPr lang="zh-CN"/>
            </a:defPPr>
            <a:lvl1pPr algn="ctr" defTabSz="914400">
              <a:lnSpc>
                <a:spcPct val="100000"/>
              </a:lnSpc>
              <a:spcBef>
                <a:spcPct val="0"/>
              </a:spcBef>
              <a:buNone/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zh-CN" altLang="en-US" sz="1335" spc="200" dirty="0" smtClean="0">
                <a:solidFill>
                  <a:schemeClr val="bg1">
                    <a:lumMod val="75000"/>
                  </a:schemeClr>
                </a:solidFill>
                <a:sym typeface="+mn-ea"/>
              </a:rPr>
              <a:t>4.3  运用选择结构描述问题求解过程</a:t>
            </a:r>
            <a:endParaRPr lang="zh-CN" altLang="en-US" sz="1335" spc="200" dirty="0" smtClean="0">
              <a:solidFill>
                <a:schemeClr val="bg1">
                  <a:lumMod val="75000"/>
                </a:schemeClr>
              </a:solidFill>
              <a:sym typeface="+mn-ea"/>
            </a:endParaRPr>
          </a:p>
        </p:txBody>
      </p:sp>
      <p:pic>
        <p:nvPicPr>
          <p:cNvPr id="2" name="图片 -2147482603" descr="5-21 采购方案设计程序运行结果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9030" y="2713990"/>
            <a:ext cx="7258050" cy="240792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9" name="直接连接符 48"/>
          <p:cNvCxnSpPr/>
          <p:nvPr/>
        </p:nvCxnSpPr>
        <p:spPr>
          <a:xfrm>
            <a:off x="0" y="153459"/>
            <a:ext cx="2398912" cy="0"/>
          </a:xfrm>
          <a:prstGeom prst="line">
            <a:avLst/>
          </a:prstGeom>
          <a:ln w="1905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接连接符 57"/>
          <p:cNvCxnSpPr/>
          <p:nvPr/>
        </p:nvCxnSpPr>
        <p:spPr>
          <a:xfrm>
            <a:off x="2398912" y="153459"/>
            <a:ext cx="184185" cy="192021"/>
          </a:xfrm>
          <a:prstGeom prst="line">
            <a:avLst/>
          </a:prstGeom>
          <a:ln w="1905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接连接符 58"/>
          <p:cNvCxnSpPr/>
          <p:nvPr/>
        </p:nvCxnSpPr>
        <p:spPr>
          <a:xfrm>
            <a:off x="3407701" y="356659"/>
            <a:ext cx="950916" cy="0"/>
          </a:xfrm>
          <a:prstGeom prst="line">
            <a:avLst/>
          </a:prstGeom>
          <a:ln w="1905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接连接符 59"/>
          <p:cNvCxnSpPr/>
          <p:nvPr/>
        </p:nvCxnSpPr>
        <p:spPr>
          <a:xfrm>
            <a:off x="4358617" y="356659"/>
            <a:ext cx="184185" cy="192021"/>
          </a:xfrm>
          <a:prstGeom prst="line">
            <a:avLst/>
          </a:prstGeom>
          <a:ln w="1905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-48260" y="104987"/>
            <a:ext cx="2519680" cy="443653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defPPr>
              <a:defRPr lang="zh-CN"/>
            </a:defPPr>
            <a:lvl1pPr defTabSz="914400">
              <a:lnSpc>
                <a:spcPct val="90000"/>
              </a:lnSpc>
              <a:spcBef>
                <a:spcPct val="0"/>
              </a:spcBef>
              <a:buNone/>
              <a:defRPr sz="44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zh-CN" altLang="en-US" sz="1335" b="1" spc="200" dirty="0" smtClean="0">
                <a:solidFill>
                  <a:schemeClr val="bg1">
                    <a:lumMod val="75000"/>
                  </a:schemeClr>
                </a:solidFill>
              </a:rPr>
              <a:t>第四章  程序设计基础</a:t>
            </a:r>
            <a:endParaRPr lang="zh-CN" altLang="en-US" sz="1335" b="1" spc="200" dirty="0">
              <a:solidFill>
                <a:schemeClr val="bg1">
                  <a:lumMod val="75000"/>
                </a:schemeClr>
              </a:solidFill>
            </a:endParaRPr>
          </a:p>
        </p:txBody>
      </p:sp>
      <p:cxnSp>
        <p:nvCxnSpPr>
          <p:cNvPr id="21" name="直接连接符 20"/>
          <p:cNvCxnSpPr/>
          <p:nvPr/>
        </p:nvCxnSpPr>
        <p:spPr>
          <a:xfrm>
            <a:off x="4542803" y="548680"/>
            <a:ext cx="7649197" cy="0"/>
          </a:xfrm>
          <a:prstGeom prst="line">
            <a:avLst/>
          </a:prstGeom>
          <a:ln w="1905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组合 14"/>
          <p:cNvGrpSpPr>
            <a:grpSpLocks noChangeAspect="1"/>
          </p:cNvGrpSpPr>
          <p:nvPr/>
        </p:nvGrpSpPr>
        <p:grpSpPr>
          <a:xfrm>
            <a:off x="369227" y="692696"/>
            <a:ext cx="2459620" cy="432000"/>
            <a:chOff x="279438" y="2205351"/>
            <a:chExt cx="2105499" cy="369803"/>
          </a:xfrm>
        </p:grpSpPr>
        <p:sp>
          <p:nvSpPr>
            <p:cNvPr id="16" name="ValueShape1"/>
            <p:cNvSpPr/>
            <p:nvPr/>
          </p:nvSpPr>
          <p:spPr bwMode="auto">
            <a:xfrm>
              <a:off x="749731" y="2205351"/>
              <a:ext cx="1045641" cy="369803"/>
            </a:xfrm>
            <a:prstGeom prst="roundRect">
              <a:avLst>
                <a:gd name="adj" fmla="val 0"/>
              </a:avLst>
            </a:prstGeom>
            <a:solidFill>
              <a:schemeClr val="accent4"/>
            </a:solidFill>
            <a:ln>
              <a:noFill/>
            </a:ln>
          </p:spPr>
          <p:txBody>
            <a:bodyPr vert="horz" wrap="square" lIns="121920" tIns="60960" rIns="121920" bIns="60960" numCol="1" rtlCol="0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zh-CN" altLang="en-US"/>
            </a:p>
          </p:txBody>
        </p:sp>
        <p:sp>
          <p:nvSpPr>
            <p:cNvPr id="17" name="ValueBack1"/>
            <p:cNvSpPr/>
            <p:nvPr/>
          </p:nvSpPr>
          <p:spPr>
            <a:xfrm>
              <a:off x="279438" y="2205351"/>
              <a:ext cx="476182" cy="369803"/>
            </a:xfrm>
            <a:custGeom>
              <a:avLst/>
              <a:gdLst>
                <a:gd name="connsiteX0" fmla="*/ 199886 w 933935"/>
                <a:gd name="connsiteY0" fmla="*/ 0 h 725295"/>
                <a:gd name="connsiteX1" fmla="*/ 933935 w 933935"/>
                <a:gd name="connsiteY1" fmla="*/ 0 h 725295"/>
                <a:gd name="connsiteX2" fmla="*/ 933935 w 933935"/>
                <a:gd name="connsiteY2" fmla="*/ 725295 h 725295"/>
                <a:gd name="connsiteX3" fmla="*/ 198769 w 933935"/>
                <a:gd name="connsiteY3" fmla="*/ 725295 h 725295"/>
                <a:gd name="connsiteX4" fmla="*/ 137352 w 933935"/>
                <a:gd name="connsiteY4" fmla="*/ 678707 h 725295"/>
                <a:gd name="connsiteX5" fmla="*/ 137352 w 933935"/>
                <a:gd name="connsiteY5" fmla="*/ 469059 h 725295"/>
                <a:gd name="connsiteX6" fmla="*/ 0 w 933935"/>
                <a:gd name="connsiteY6" fmla="*/ 358941 h 725295"/>
                <a:gd name="connsiteX7" fmla="*/ 138468 w 933935"/>
                <a:gd name="connsiteY7" fmla="*/ 255177 h 725295"/>
                <a:gd name="connsiteX8" fmla="*/ 138468 w 933935"/>
                <a:gd name="connsiteY8" fmla="*/ 46588 h 725295"/>
                <a:gd name="connsiteX9" fmla="*/ 199886 w 933935"/>
                <a:gd name="connsiteY9" fmla="*/ 0 h 7252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33935" h="725295">
                  <a:moveTo>
                    <a:pt x="199886" y="0"/>
                  </a:moveTo>
                  <a:lnTo>
                    <a:pt x="933935" y="0"/>
                  </a:lnTo>
                  <a:lnTo>
                    <a:pt x="933935" y="725295"/>
                  </a:lnTo>
                  <a:lnTo>
                    <a:pt x="198769" y="725295"/>
                  </a:lnTo>
                  <a:cubicBezTo>
                    <a:pt x="165269" y="725295"/>
                    <a:pt x="137352" y="704118"/>
                    <a:pt x="137352" y="678707"/>
                  </a:cubicBezTo>
                  <a:lnTo>
                    <a:pt x="137352" y="469059"/>
                  </a:lnTo>
                  <a:lnTo>
                    <a:pt x="0" y="358941"/>
                  </a:lnTo>
                  <a:lnTo>
                    <a:pt x="138468" y="255177"/>
                  </a:lnTo>
                  <a:lnTo>
                    <a:pt x="138468" y="46588"/>
                  </a:lnTo>
                  <a:cubicBezTo>
                    <a:pt x="138468" y="21177"/>
                    <a:pt x="166385" y="0"/>
                    <a:pt x="199886" y="0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11156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8" name="open-folder-black-and-white-variant_32527"/>
            <p:cNvSpPr>
              <a:spLocks noChangeAspect="1"/>
            </p:cNvSpPr>
            <p:nvPr/>
          </p:nvSpPr>
          <p:spPr bwMode="auto">
            <a:xfrm>
              <a:off x="415702" y="2250137"/>
              <a:ext cx="288393" cy="263802"/>
            </a:xfrm>
            <a:custGeom>
              <a:avLst/>
              <a:gdLst>
                <a:gd name="connsiteX0" fmla="*/ 253821 w 609124"/>
                <a:gd name="connsiteY0" fmla="*/ 346713 h 557185"/>
                <a:gd name="connsiteX1" fmla="*/ 83547 w 609124"/>
                <a:gd name="connsiteY1" fmla="*/ 517834 h 557185"/>
                <a:gd name="connsiteX2" fmla="*/ 83547 w 609124"/>
                <a:gd name="connsiteY2" fmla="*/ 524901 h 557185"/>
                <a:gd name="connsiteX3" fmla="*/ 87016 w 609124"/>
                <a:gd name="connsiteY3" fmla="*/ 526425 h 557185"/>
                <a:gd name="connsiteX4" fmla="*/ 90485 w 609124"/>
                <a:gd name="connsiteY4" fmla="*/ 524901 h 557185"/>
                <a:gd name="connsiteX5" fmla="*/ 260899 w 609124"/>
                <a:gd name="connsiteY5" fmla="*/ 353779 h 557185"/>
                <a:gd name="connsiteX6" fmla="*/ 260899 w 609124"/>
                <a:gd name="connsiteY6" fmla="*/ 346713 h 557185"/>
                <a:gd name="connsiteX7" fmla="*/ 253821 w 609124"/>
                <a:gd name="connsiteY7" fmla="*/ 346713 h 557185"/>
                <a:gd name="connsiteX8" fmla="*/ 229675 w 609124"/>
                <a:gd name="connsiteY8" fmla="*/ 330640 h 557185"/>
                <a:gd name="connsiteX9" fmla="*/ 57457 w 609124"/>
                <a:gd name="connsiteY9" fmla="*/ 498020 h 557185"/>
                <a:gd name="connsiteX10" fmla="*/ 57318 w 609124"/>
                <a:gd name="connsiteY10" fmla="*/ 504948 h 557185"/>
                <a:gd name="connsiteX11" fmla="*/ 60927 w 609124"/>
                <a:gd name="connsiteY11" fmla="*/ 506472 h 557185"/>
                <a:gd name="connsiteX12" fmla="*/ 64396 w 609124"/>
                <a:gd name="connsiteY12" fmla="*/ 505087 h 557185"/>
                <a:gd name="connsiteX13" fmla="*/ 236614 w 609124"/>
                <a:gd name="connsiteY13" fmla="*/ 337706 h 557185"/>
                <a:gd name="connsiteX14" fmla="*/ 236752 w 609124"/>
                <a:gd name="connsiteY14" fmla="*/ 330640 h 557185"/>
                <a:gd name="connsiteX15" fmla="*/ 229675 w 609124"/>
                <a:gd name="connsiteY15" fmla="*/ 330640 h 557185"/>
                <a:gd name="connsiteX16" fmla="*/ 214132 w 609124"/>
                <a:gd name="connsiteY16" fmla="*/ 313874 h 557185"/>
                <a:gd name="connsiteX17" fmla="*/ 31507 w 609124"/>
                <a:gd name="connsiteY17" fmla="*/ 471694 h 557185"/>
                <a:gd name="connsiteX18" fmla="*/ 31090 w 609124"/>
                <a:gd name="connsiteY18" fmla="*/ 478760 h 557185"/>
                <a:gd name="connsiteX19" fmla="*/ 34837 w 609124"/>
                <a:gd name="connsiteY19" fmla="*/ 480423 h 557185"/>
                <a:gd name="connsiteX20" fmla="*/ 38029 w 609124"/>
                <a:gd name="connsiteY20" fmla="*/ 479176 h 557185"/>
                <a:gd name="connsiteX21" fmla="*/ 220655 w 609124"/>
                <a:gd name="connsiteY21" fmla="*/ 321356 h 557185"/>
                <a:gd name="connsiteX22" fmla="*/ 221071 w 609124"/>
                <a:gd name="connsiteY22" fmla="*/ 314428 h 557185"/>
                <a:gd name="connsiteX23" fmla="*/ 214132 w 609124"/>
                <a:gd name="connsiteY23" fmla="*/ 313874 h 557185"/>
                <a:gd name="connsiteX24" fmla="*/ 46633 w 609124"/>
                <a:gd name="connsiteY24" fmla="*/ 165051 h 557185"/>
                <a:gd name="connsiteX25" fmla="*/ 53847 w 609124"/>
                <a:gd name="connsiteY25" fmla="*/ 167545 h 557185"/>
                <a:gd name="connsiteX26" fmla="*/ 118502 w 609124"/>
                <a:gd name="connsiteY26" fmla="*/ 224644 h 557185"/>
                <a:gd name="connsiteX27" fmla="*/ 119612 w 609124"/>
                <a:gd name="connsiteY27" fmla="*/ 238365 h 557185"/>
                <a:gd name="connsiteX28" fmla="*/ 84787 w 609124"/>
                <a:gd name="connsiteY28" fmla="*/ 280635 h 557185"/>
                <a:gd name="connsiteX29" fmla="*/ 77989 w 609124"/>
                <a:gd name="connsiteY29" fmla="*/ 284238 h 557185"/>
                <a:gd name="connsiteX30" fmla="*/ 77018 w 609124"/>
                <a:gd name="connsiteY30" fmla="*/ 284238 h 557185"/>
                <a:gd name="connsiteX31" fmla="*/ 70635 w 609124"/>
                <a:gd name="connsiteY31" fmla="*/ 281882 h 557185"/>
                <a:gd name="connsiteX32" fmla="*/ 3483 w 609124"/>
                <a:gd name="connsiteY32" fmla="*/ 224783 h 557185"/>
                <a:gd name="connsiteX33" fmla="*/ 15 w 609124"/>
                <a:gd name="connsiteY33" fmla="*/ 217853 h 557185"/>
                <a:gd name="connsiteX34" fmla="*/ 2512 w 609124"/>
                <a:gd name="connsiteY34" fmla="*/ 210647 h 557185"/>
                <a:gd name="connsiteX35" fmla="*/ 39834 w 609124"/>
                <a:gd name="connsiteY35" fmla="*/ 168377 h 557185"/>
                <a:gd name="connsiteX36" fmla="*/ 46633 w 609124"/>
                <a:gd name="connsiteY36" fmla="*/ 165051 h 557185"/>
                <a:gd name="connsiteX37" fmla="*/ 549131 w 609124"/>
                <a:gd name="connsiteY37" fmla="*/ 12507 h 557185"/>
                <a:gd name="connsiteX38" fmla="*/ 561482 w 609124"/>
                <a:gd name="connsiteY38" fmla="*/ 12507 h 557185"/>
                <a:gd name="connsiteX39" fmla="*/ 581049 w 609124"/>
                <a:gd name="connsiteY39" fmla="*/ 28164 h 557185"/>
                <a:gd name="connsiteX40" fmla="*/ 584657 w 609124"/>
                <a:gd name="connsiteY40" fmla="*/ 34953 h 557185"/>
                <a:gd name="connsiteX41" fmla="*/ 582298 w 609124"/>
                <a:gd name="connsiteY41" fmla="*/ 42297 h 557185"/>
                <a:gd name="connsiteX42" fmla="*/ 529842 w 609124"/>
                <a:gd name="connsiteY42" fmla="*/ 104510 h 557185"/>
                <a:gd name="connsiteX43" fmla="*/ 522625 w 609124"/>
                <a:gd name="connsiteY43" fmla="*/ 107974 h 557185"/>
                <a:gd name="connsiteX44" fmla="*/ 522209 w 609124"/>
                <a:gd name="connsiteY44" fmla="*/ 107974 h 557185"/>
                <a:gd name="connsiteX45" fmla="*/ 515132 w 609124"/>
                <a:gd name="connsiteY45" fmla="*/ 105065 h 557185"/>
                <a:gd name="connsiteX46" fmla="*/ 508054 w 609124"/>
                <a:gd name="connsiteY46" fmla="*/ 97998 h 557185"/>
                <a:gd name="connsiteX47" fmla="*/ 365395 w 609124"/>
                <a:gd name="connsiteY47" fmla="*/ 229630 h 557185"/>
                <a:gd name="connsiteX48" fmla="*/ 434643 w 609124"/>
                <a:gd name="connsiteY48" fmla="*/ 297108 h 557185"/>
                <a:gd name="connsiteX49" fmla="*/ 604640 w 609124"/>
                <a:gd name="connsiteY49" fmla="*/ 459916 h 557185"/>
                <a:gd name="connsiteX50" fmla="*/ 606861 w 609124"/>
                <a:gd name="connsiteY50" fmla="*/ 463103 h 557185"/>
                <a:gd name="connsiteX51" fmla="*/ 580910 w 609124"/>
                <a:gd name="connsiteY51" fmla="*/ 529196 h 557185"/>
                <a:gd name="connsiteX52" fmla="*/ 526789 w 609124"/>
                <a:gd name="connsiteY52" fmla="*/ 557185 h 557185"/>
                <a:gd name="connsiteX53" fmla="*/ 512217 w 609124"/>
                <a:gd name="connsiteY53" fmla="*/ 553582 h 557185"/>
                <a:gd name="connsiteX54" fmla="*/ 509997 w 609124"/>
                <a:gd name="connsiteY54" fmla="*/ 551781 h 557185"/>
                <a:gd name="connsiteX55" fmla="*/ 281021 w 609124"/>
                <a:gd name="connsiteY55" fmla="*/ 307500 h 557185"/>
                <a:gd name="connsiteX56" fmla="*/ 274915 w 609124"/>
                <a:gd name="connsiteY56" fmla="*/ 313181 h 557185"/>
                <a:gd name="connsiteX57" fmla="*/ 299478 w 609124"/>
                <a:gd name="connsiteY57" fmla="*/ 337984 h 557185"/>
                <a:gd name="connsiteX58" fmla="*/ 299478 w 609124"/>
                <a:gd name="connsiteY58" fmla="*/ 351978 h 557185"/>
                <a:gd name="connsiteX59" fmla="*/ 98950 w 609124"/>
                <a:gd name="connsiteY59" fmla="*/ 552058 h 557185"/>
                <a:gd name="connsiteX60" fmla="*/ 96869 w 609124"/>
                <a:gd name="connsiteY60" fmla="*/ 553582 h 557185"/>
                <a:gd name="connsiteX61" fmla="*/ 82298 w 609124"/>
                <a:gd name="connsiteY61" fmla="*/ 557185 h 557185"/>
                <a:gd name="connsiteX62" fmla="*/ 28315 w 609124"/>
                <a:gd name="connsiteY62" fmla="*/ 529196 h 557185"/>
                <a:gd name="connsiteX63" fmla="*/ 2364 w 609124"/>
                <a:gd name="connsiteY63" fmla="*/ 463103 h 557185"/>
                <a:gd name="connsiteX64" fmla="*/ 5001 w 609124"/>
                <a:gd name="connsiteY64" fmla="*/ 459500 h 557185"/>
                <a:gd name="connsiteX65" fmla="*/ 222320 w 609124"/>
                <a:gd name="connsiteY65" fmla="*/ 272999 h 557185"/>
                <a:gd name="connsiteX66" fmla="*/ 235920 w 609124"/>
                <a:gd name="connsiteY66" fmla="*/ 273553 h 557185"/>
                <a:gd name="connsiteX67" fmla="*/ 261038 w 609124"/>
                <a:gd name="connsiteY67" fmla="*/ 298910 h 557185"/>
                <a:gd name="connsiteX68" fmla="*/ 267560 w 609124"/>
                <a:gd name="connsiteY68" fmla="*/ 292952 h 557185"/>
                <a:gd name="connsiteX69" fmla="*/ 215936 w 609124"/>
                <a:gd name="connsiteY69" fmla="*/ 237943 h 557185"/>
                <a:gd name="connsiteX70" fmla="*/ 213300 w 609124"/>
                <a:gd name="connsiteY70" fmla="*/ 230600 h 557185"/>
                <a:gd name="connsiteX71" fmla="*/ 216630 w 609124"/>
                <a:gd name="connsiteY71" fmla="*/ 223672 h 557185"/>
                <a:gd name="connsiteX72" fmla="*/ 285045 w 609124"/>
                <a:gd name="connsiteY72" fmla="*/ 164091 h 557185"/>
                <a:gd name="connsiteX73" fmla="*/ 298506 w 609124"/>
                <a:gd name="connsiteY73" fmla="*/ 164368 h 557185"/>
                <a:gd name="connsiteX74" fmla="*/ 351102 w 609124"/>
                <a:gd name="connsiteY74" fmla="*/ 215774 h 557185"/>
                <a:gd name="connsiteX75" fmla="*/ 493899 w 609124"/>
                <a:gd name="connsiteY75" fmla="*/ 84004 h 557185"/>
                <a:gd name="connsiteX76" fmla="*/ 486544 w 609124"/>
                <a:gd name="connsiteY76" fmla="*/ 76521 h 557185"/>
                <a:gd name="connsiteX77" fmla="*/ 483630 w 609124"/>
                <a:gd name="connsiteY77" fmla="*/ 69039 h 557185"/>
                <a:gd name="connsiteX78" fmla="*/ 487377 w 609124"/>
                <a:gd name="connsiteY78" fmla="*/ 61834 h 557185"/>
                <a:gd name="connsiteX79" fmla="*/ 270647 w 609124"/>
                <a:gd name="connsiteY79" fmla="*/ 0 h 557185"/>
                <a:gd name="connsiteX80" fmla="*/ 367239 w 609124"/>
                <a:gd name="connsiteY80" fmla="*/ 36036 h 557185"/>
                <a:gd name="connsiteX81" fmla="*/ 369875 w 609124"/>
                <a:gd name="connsiteY81" fmla="*/ 46846 h 557185"/>
                <a:gd name="connsiteX82" fmla="*/ 360716 w 609124"/>
                <a:gd name="connsiteY82" fmla="*/ 53360 h 557185"/>
                <a:gd name="connsiteX83" fmla="*/ 348226 w 609124"/>
                <a:gd name="connsiteY83" fmla="*/ 53360 h 557185"/>
                <a:gd name="connsiteX84" fmla="*/ 344062 w 609124"/>
                <a:gd name="connsiteY84" fmla="*/ 53360 h 557185"/>
                <a:gd name="connsiteX85" fmla="*/ 249969 w 609124"/>
                <a:gd name="connsiteY85" fmla="*/ 100761 h 557185"/>
                <a:gd name="connsiteX86" fmla="*/ 274950 w 609124"/>
                <a:gd name="connsiteY86" fmla="*/ 150795 h 557185"/>
                <a:gd name="connsiteX87" fmla="*/ 272868 w 609124"/>
                <a:gd name="connsiteY87" fmla="*/ 162576 h 557185"/>
                <a:gd name="connsiteX88" fmla="*/ 213192 w 609124"/>
                <a:gd name="connsiteY88" fmla="*/ 217183 h 557185"/>
                <a:gd name="connsiteX89" fmla="*/ 206392 w 609124"/>
                <a:gd name="connsiteY89" fmla="*/ 219817 h 557185"/>
                <a:gd name="connsiteX90" fmla="*/ 200702 w 609124"/>
                <a:gd name="connsiteY90" fmla="*/ 218015 h 557185"/>
                <a:gd name="connsiteX91" fmla="*/ 160733 w 609124"/>
                <a:gd name="connsiteY91" fmla="*/ 204848 h 557185"/>
                <a:gd name="connsiteX92" fmla="*/ 135892 w 609124"/>
                <a:gd name="connsiteY92" fmla="*/ 213996 h 557185"/>
                <a:gd name="connsiteX93" fmla="*/ 128814 w 609124"/>
                <a:gd name="connsiteY93" fmla="*/ 219401 h 557185"/>
                <a:gd name="connsiteX94" fmla="*/ 120348 w 609124"/>
                <a:gd name="connsiteY94" fmla="*/ 217322 h 557185"/>
                <a:gd name="connsiteX95" fmla="*/ 58175 w 609124"/>
                <a:gd name="connsiteY95" fmla="*/ 162714 h 557185"/>
                <a:gd name="connsiteX96" fmla="*/ 54705 w 609124"/>
                <a:gd name="connsiteY96" fmla="*/ 155507 h 557185"/>
                <a:gd name="connsiteX97" fmla="*/ 57619 w 609124"/>
                <a:gd name="connsiteY97" fmla="*/ 148162 h 557185"/>
                <a:gd name="connsiteX98" fmla="*/ 100503 w 609124"/>
                <a:gd name="connsiteY98" fmla="*/ 83852 h 557185"/>
                <a:gd name="connsiteX99" fmla="*/ 270647 w 609124"/>
                <a:gd name="connsiteY99" fmla="*/ 0 h 5571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</a:cxnLst>
              <a:rect l="l" t="t" r="r" b="b"/>
              <a:pathLst>
                <a:path w="609124" h="557185">
                  <a:moveTo>
                    <a:pt x="253821" y="346713"/>
                  </a:moveTo>
                  <a:lnTo>
                    <a:pt x="83547" y="517834"/>
                  </a:lnTo>
                  <a:cubicBezTo>
                    <a:pt x="81604" y="519774"/>
                    <a:pt x="81604" y="522961"/>
                    <a:pt x="83547" y="524901"/>
                  </a:cubicBezTo>
                  <a:cubicBezTo>
                    <a:pt x="84518" y="525870"/>
                    <a:pt x="85767" y="526425"/>
                    <a:pt x="87016" y="526425"/>
                  </a:cubicBezTo>
                  <a:cubicBezTo>
                    <a:pt x="88265" y="526425"/>
                    <a:pt x="89514" y="525870"/>
                    <a:pt x="90485" y="524901"/>
                  </a:cubicBezTo>
                  <a:lnTo>
                    <a:pt x="260899" y="353779"/>
                  </a:lnTo>
                  <a:cubicBezTo>
                    <a:pt x="262842" y="351840"/>
                    <a:pt x="262842" y="348653"/>
                    <a:pt x="260899" y="346713"/>
                  </a:cubicBezTo>
                  <a:cubicBezTo>
                    <a:pt x="258956" y="344773"/>
                    <a:pt x="255764" y="344773"/>
                    <a:pt x="253821" y="346713"/>
                  </a:cubicBezTo>
                  <a:close/>
                  <a:moveTo>
                    <a:pt x="229675" y="330640"/>
                  </a:moveTo>
                  <a:lnTo>
                    <a:pt x="57457" y="498020"/>
                  </a:lnTo>
                  <a:cubicBezTo>
                    <a:pt x="55514" y="499960"/>
                    <a:pt x="55514" y="503008"/>
                    <a:pt x="57318" y="504948"/>
                  </a:cubicBezTo>
                  <a:cubicBezTo>
                    <a:pt x="58290" y="506056"/>
                    <a:pt x="59678" y="506472"/>
                    <a:pt x="60927" y="506472"/>
                  </a:cubicBezTo>
                  <a:cubicBezTo>
                    <a:pt x="62176" y="506472"/>
                    <a:pt x="63424" y="506056"/>
                    <a:pt x="64396" y="505087"/>
                  </a:cubicBezTo>
                  <a:lnTo>
                    <a:pt x="236614" y="337706"/>
                  </a:lnTo>
                  <a:cubicBezTo>
                    <a:pt x="238556" y="335767"/>
                    <a:pt x="238556" y="332718"/>
                    <a:pt x="236752" y="330640"/>
                  </a:cubicBezTo>
                  <a:cubicBezTo>
                    <a:pt x="234810" y="328700"/>
                    <a:pt x="231618" y="328700"/>
                    <a:pt x="229675" y="330640"/>
                  </a:cubicBezTo>
                  <a:close/>
                  <a:moveTo>
                    <a:pt x="214132" y="313874"/>
                  </a:moveTo>
                  <a:lnTo>
                    <a:pt x="31507" y="471694"/>
                  </a:lnTo>
                  <a:cubicBezTo>
                    <a:pt x="29425" y="473495"/>
                    <a:pt x="29286" y="476682"/>
                    <a:pt x="31090" y="478760"/>
                  </a:cubicBezTo>
                  <a:cubicBezTo>
                    <a:pt x="32062" y="479869"/>
                    <a:pt x="33449" y="480423"/>
                    <a:pt x="34837" y="480423"/>
                  </a:cubicBezTo>
                  <a:cubicBezTo>
                    <a:pt x="35947" y="480423"/>
                    <a:pt x="37058" y="480007"/>
                    <a:pt x="38029" y="479176"/>
                  </a:cubicBezTo>
                  <a:lnTo>
                    <a:pt x="220655" y="321356"/>
                  </a:lnTo>
                  <a:cubicBezTo>
                    <a:pt x="222736" y="319555"/>
                    <a:pt x="222875" y="316368"/>
                    <a:pt x="221071" y="314428"/>
                  </a:cubicBezTo>
                  <a:cubicBezTo>
                    <a:pt x="219267" y="312350"/>
                    <a:pt x="216214" y="312073"/>
                    <a:pt x="214132" y="313874"/>
                  </a:cubicBezTo>
                  <a:close/>
                  <a:moveTo>
                    <a:pt x="46633" y="165051"/>
                  </a:moveTo>
                  <a:cubicBezTo>
                    <a:pt x="49269" y="164912"/>
                    <a:pt x="51905" y="165744"/>
                    <a:pt x="53847" y="167545"/>
                  </a:cubicBezTo>
                  <a:lnTo>
                    <a:pt x="118502" y="224644"/>
                  </a:lnTo>
                  <a:cubicBezTo>
                    <a:pt x="122526" y="228248"/>
                    <a:pt x="122942" y="234346"/>
                    <a:pt x="119612" y="238365"/>
                  </a:cubicBezTo>
                  <a:lnTo>
                    <a:pt x="84787" y="280635"/>
                  </a:lnTo>
                  <a:cubicBezTo>
                    <a:pt x="83122" y="282714"/>
                    <a:pt x="80625" y="283961"/>
                    <a:pt x="77989" y="284238"/>
                  </a:cubicBezTo>
                  <a:cubicBezTo>
                    <a:pt x="77711" y="284238"/>
                    <a:pt x="77295" y="284238"/>
                    <a:pt x="77018" y="284238"/>
                  </a:cubicBezTo>
                  <a:cubicBezTo>
                    <a:pt x="74659" y="284238"/>
                    <a:pt x="72439" y="283406"/>
                    <a:pt x="70635" y="281882"/>
                  </a:cubicBezTo>
                  <a:lnTo>
                    <a:pt x="3483" y="224783"/>
                  </a:lnTo>
                  <a:cubicBezTo>
                    <a:pt x="1541" y="222981"/>
                    <a:pt x="292" y="220625"/>
                    <a:pt x="15" y="217853"/>
                  </a:cubicBezTo>
                  <a:cubicBezTo>
                    <a:pt x="-124" y="215220"/>
                    <a:pt x="708" y="212587"/>
                    <a:pt x="2512" y="210647"/>
                  </a:cubicBezTo>
                  <a:lnTo>
                    <a:pt x="39834" y="168377"/>
                  </a:lnTo>
                  <a:cubicBezTo>
                    <a:pt x="41499" y="166436"/>
                    <a:pt x="43997" y="165189"/>
                    <a:pt x="46633" y="165051"/>
                  </a:cubicBezTo>
                  <a:close/>
                  <a:moveTo>
                    <a:pt x="549131" y="12507"/>
                  </a:moveTo>
                  <a:cubicBezTo>
                    <a:pt x="552739" y="9597"/>
                    <a:pt x="557874" y="9597"/>
                    <a:pt x="561482" y="12507"/>
                  </a:cubicBezTo>
                  <a:lnTo>
                    <a:pt x="581049" y="28164"/>
                  </a:lnTo>
                  <a:cubicBezTo>
                    <a:pt x="583131" y="29827"/>
                    <a:pt x="584379" y="32321"/>
                    <a:pt x="584657" y="34953"/>
                  </a:cubicBezTo>
                  <a:cubicBezTo>
                    <a:pt x="584935" y="37586"/>
                    <a:pt x="584102" y="40357"/>
                    <a:pt x="582298" y="42297"/>
                  </a:cubicBezTo>
                  <a:lnTo>
                    <a:pt x="529842" y="104510"/>
                  </a:lnTo>
                  <a:cubicBezTo>
                    <a:pt x="528038" y="106589"/>
                    <a:pt x="525401" y="107974"/>
                    <a:pt x="522625" y="107974"/>
                  </a:cubicBezTo>
                  <a:cubicBezTo>
                    <a:pt x="522487" y="107974"/>
                    <a:pt x="522348" y="107974"/>
                    <a:pt x="522209" y="107974"/>
                  </a:cubicBezTo>
                  <a:cubicBezTo>
                    <a:pt x="519572" y="107974"/>
                    <a:pt x="517074" y="107004"/>
                    <a:pt x="515132" y="105065"/>
                  </a:cubicBezTo>
                  <a:lnTo>
                    <a:pt x="508054" y="97998"/>
                  </a:lnTo>
                  <a:lnTo>
                    <a:pt x="365395" y="229630"/>
                  </a:lnTo>
                  <a:lnTo>
                    <a:pt x="434643" y="297108"/>
                  </a:lnTo>
                  <a:lnTo>
                    <a:pt x="604640" y="459916"/>
                  </a:lnTo>
                  <a:cubicBezTo>
                    <a:pt x="605612" y="460747"/>
                    <a:pt x="606306" y="461856"/>
                    <a:pt x="606861" y="463103"/>
                  </a:cubicBezTo>
                  <a:cubicBezTo>
                    <a:pt x="614077" y="479869"/>
                    <a:pt x="603669" y="506472"/>
                    <a:pt x="580910" y="529196"/>
                  </a:cubicBezTo>
                  <a:cubicBezTo>
                    <a:pt x="563563" y="546516"/>
                    <a:pt x="542886" y="557185"/>
                    <a:pt x="526789" y="557185"/>
                  </a:cubicBezTo>
                  <a:cubicBezTo>
                    <a:pt x="521376" y="557185"/>
                    <a:pt x="516381" y="556076"/>
                    <a:pt x="512217" y="553582"/>
                  </a:cubicBezTo>
                  <a:cubicBezTo>
                    <a:pt x="511385" y="553167"/>
                    <a:pt x="510691" y="552474"/>
                    <a:pt x="509997" y="551781"/>
                  </a:cubicBezTo>
                  <a:lnTo>
                    <a:pt x="281021" y="307500"/>
                  </a:lnTo>
                  <a:lnTo>
                    <a:pt x="274915" y="313181"/>
                  </a:lnTo>
                  <a:lnTo>
                    <a:pt x="299478" y="337984"/>
                  </a:lnTo>
                  <a:cubicBezTo>
                    <a:pt x="303364" y="341863"/>
                    <a:pt x="303364" y="348098"/>
                    <a:pt x="299478" y="351978"/>
                  </a:cubicBezTo>
                  <a:lnTo>
                    <a:pt x="98950" y="552058"/>
                  </a:lnTo>
                  <a:cubicBezTo>
                    <a:pt x="98395" y="552612"/>
                    <a:pt x="97701" y="553167"/>
                    <a:pt x="96869" y="553582"/>
                  </a:cubicBezTo>
                  <a:cubicBezTo>
                    <a:pt x="92706" y="555938"/>
                    <a:pt x="87849" y="557185"/>
                    <a:pt x="82298" y="557185"/>
                  </a:cubicBezTo>
                  <a:cubicBezTo>
                    <a:pt x="66339" y="557185"/>
                    <a:pt x="45523" y="546516"/>
                    <a:pt x="28315" y="529196"/>
                  </a:cubicBezTo>
                  <a:cubicBezTo>
                    <a:pt x="5556" y="506472"/>
                    <a:pt x="-4852" y="479869"/>
                    <a:pt x="2364" y="463103"/>
                  </a:cubicBezTo>
                  <a:cubicBezTo>
                    <a:pt x="2919" y="461717"/>
                    <a:pt x="3891" y="460470"/>
                    <a:pt x="5001" y="459500"/>
                  </a:cubicBezTo>
                  <a:lnTo>
                    <a:pt x="222320" y="272999"/>
                  </a:lnTo>
                  <a:cubicBezTo>
                    <a:pt x="226206" y="269674"/>
                    <a:pt x="232173" y="269951"/>
                    <a:pt x="235920" y="273553"/>
                  </a:cubicBezTo>
                  <a:lnTo>
                    <a:pt x="261038" y="298910"/>
                  </a:lnTo>
                  <a:lnTo>
                    <a:pt x="267560" y="292952"/>
                  </a:lnTo>
                  <a:lnTo>
                    <a:pt x="215936" y="237943"/>
                  </a:lnTo>
                  <a:cubicBezTo>
                    <a:pt x="214132" y="235865"/>
                    <a:pt x="213161" y="233371"/>
                    <a:pt x="213300" y="230600"/>
                  </a:cubicBezTo>
                  <a:cubicBezTo>
                    <a:pt x="213438" y="227967"/>
                    <a:pt x="214549" y="225334"/>
                    <a:pt x="216630" y="223672"/>
                  </a:cubicBezTo>
                  <a:lnTo>
                    <a:pt x="285045" y="164091"/>
                  </a:lnTo>
                  <a:cubicBezTo>
                    <a:pt x="288931" y="160627"/>
                    <a:pt x="294760" y="160766"/>
                    <a:pt x="298506" y="164368"/>
                  </a:cubicBezTo>
                  <a:lnTo>
                    <a:pt x="351102" y="215774"/>
                  </a:lnTo>
                  <a:lnTo>
                    <a:pt x="493899" y="84004"/>
                  </a:lnTo>
                  <a:lnTo>
                    <a:pt x="486544" y="76521"/>
                  </a:lnTo>
                  <a:cubicBezTo>
                    <a:pt x="484601" y="74582"/>
                    <a:pt x="483491" y="71810"/>
                    <a:pt x="483630" y="69039"/>
                  </a:cubicBezTo>
                  <a:cubicBezTo>
                    <a:pt x="483769" y="66129"/>
                    <a:pt x="485157" y="63497"/>
                    <a:pt x="487377" y="61834"/>
                  </a:cubicBezTo>
                  <a:close/>
                  <a:moveTo>
                    <a:pt x="270647" y="0"/>
                  </a:moveTo>
                  <a:cubicBezTo>
                    <a:pt x="308673" y="0"/>
                    <a:pt x="341148" y="12197"/>
                    <a:pt x="367239" y="36036"/>
                  </a:cubicBezTo>
                  <a:cubicBezTo>
                    <a:pt x="370292" y="38808"/>
                    <a:pt x="371402" y="43104"/>
                    <a:pt x="369875" y="46846"/>
                  </a:cubicBezTo>
                  <a:cubicBezTo>
                    <a:pt x="368349" y="50727"/>
                    <a:pt x="364741" y="53222"/>
                    <a:pt x="360716" y="53360"/>
                  </a:cubicBezTo>
                  <a:lnTo>
                    <a:pt x="348226" y="53360"/>
                  </a:lnTo>
                  <a:cubicBezTo>
                    <a:pt x="347393" y="53360"/>
                    <a:pt x="346144" y="53360"/>
                    <a:pt x="344062" y="53360"/>
                  </a:cubicBezTo>
                  <a:cubicBezTo>
                    <a:pt x="328241" y="53360"/>
                    <a:pt x="276060" y="56825"/>
                    <a:pt x="249969" y="100761"/>
                  </a:cubicBezTo>
                  <a:lnTo>
                    <a:pt x="274950" y="150795"/>
                  </a:lnTo>
                  <a:cubicBezTo>
                    <a:pt x="277031" y="154676"/>
                    <a:pt x="276060" y="159527"/>
                    <a:pt x="272868" y="162576"/>
                  </a:cubicBezTo>
                  <a:lnTo>
                    <a:pt x="213192" y="217183"/>
                  </a:lnTo>
                  <a:cubicBezTo>
                    <a:pt x="211249" y="218847"/>
                    <a:pt x="208890" y="219817"/>
                    <a:pt x="206392" y="219817"/>
                  </a:cubicBezTo>
                  <a:cubicBezTo>
                    <a:pt x="204449" y="219817"/>
                    <a:pt x="202367" y="219124"/>
                    <a:pt x="200702" y="218015"/>
                  </a:cubicBezTo>
                  <a:cubicBezTo>
                    <a:pt x="200563" y="217876"/>
                    <a:pt x="184881" y="207066"/>
                    <a:pt x="160733" y="204848"/>
                  </a:cubicBezTo>
                  <a:cubicBezTo>
                    <a:pt x="141998" y="203185"/>
                    <a:pt x="136447" y="212887"/>
                    <a:pt x="135892" y="213996"/>
                  </a:cubicBezTo>
                  <a:cubicBezTo>
                    <a:pt x="134504" y="216768"/>
                    <a:pt x="131867" y="218847"/>
                    <a:pt x="128814" y="219401"/>
                  </a:cubicBezTo>
                  <a:cubicBezTo>
                    <a:pt x="125761" y="220094"/>
                    <a:pt x="122569" y="219401"/>
                    <a:pt x="120348" y="217322"/>
                  </a:cubicBezTo>
                  <a:lnTo>
                    <a:pt x="58175" y="162714"/>
                  </a:lnTo>
                  <a:cubicBezTo>
                    <a:pt x="56093" y="160774"/>
                    <a:pt x="54844" y="158279"/>
                    <a:pt x="54705" y="155507"/>
                  </a:cubicBezTo>
                  <a:cubicBezTo>
                    <a:pt x="54705" y="152735"/>
                    <a:pt x="55676" y="150102"/>
                    <a:pt x="57619" y="148162"/>
                  </a:cubicBezTo>
                  <a:cubicBezTo>
                    <a:pt x="57897" y="147884"/>
                    <a:pt x="81628" y="123907"/>
                    <a:pt x="100503" y="83852"/>
                  </a:cubicBezTo>
                  <a:cubicBezTo>
                    <a:pt x="116324" y="50173"/>
                    <a:pt x="194873" y="0"/>
                    <a:pt x="270647" y="0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0" name="musical-volume_13583"/>
            <p:cNvSpPr>
              <a:spLocks noChangeAspect="1"/>
            </p:cNvSpPr>
            <p:nvPr/>
          </p:nvSpPr>
          <p:spPr bwMode="auto">
            <a:xfrm rot="5400000">
              <a:off x="1953843" y="2144059"/>
              <a:ext cx="252504" cy="609685"/>
            </a:xfrm>
            <a:custGeom>
              <a:avLst/>
              <a:gdLst>
                <a:gd name="connsiteX0" fmla="*/ 204886 w 239287"/>
                <a:gd name="connsiteY0" fmla="*/ 478022 h 577771"/>
                <a:gd name="connsiteX1" fmla="*/ 239287 w 239287"/>
                <a:gd name="connsiteY1" fmla="*/ 478022 h 577771"/>
                <a:gd name="connsiteX2" fmla="*/ 239287 w 239287"/>
                <a:gd name="connsiteY2" fmla="*/ 560573 h 577771"/>
                <a:gd name="connsiteX3" fmla="*/ 222087 w 239287"/>
                <a:gd name="connsiteY3" fmla="*/ 577771 h 577771"/>
                <a:gd name="connsiteX4" fmla="*/ 204886 w 239287"/>
                <a:gd name="connsiteY4" fmla="*/ 560573 h 577771"/>
                <a:gd name="connsiteX5" fmla="*/ 102374 w 239287"/>
                <a:gd name="connsiteY5" fmla="*/ 478022 h 577771"/>
                <a:gd name="connsiteX6" fmla="*/ 136775 w 239287"/>
                <a:gd name="connsiteY6" fmla="*/ 478022 h 577771"/>
                <a:gd name="connsiteX7" fmla="*/ 136775 w 239287"/>
                <a:gd name="connsiteY7" fmla="*/ 560573 h 577771"/>
                <a:gd name="connsiteX8" fmla="*/ 119575 w 239287"/>
                <a:gd name="connsiteY8" fmla="*/ 577771 h 577771"/>
                <a:gd name="connsiteX9" fmla="*/ 102374 w 239287"/>
                <a:gd name="connsiteY9" fmla="*/ 560573 h 577771"/>
                <a:gd name="connsiteX10" fmla="*/ 0 w 239287"/>
                <a:gd name="connsiteY10" fmla="*/ 478022 h 577771"/>
                <a:gd name="connsiteX11" fmla="*/ 34401 w 239287"/>
                <a:gd name="connsiteY11" fmla="*/ 478022 h 577771"/>
                <a:gd name="connsiteX12" fmla="*/ 34401 w 239287"/>
                <a:gd name="connsiteY12" fmla="*/ 560573 h 577771"/>
                <a:gd name="connsiteX13" fmla="*/ 17200 w 239287"/>
                <a:gd name="connsiteY13" fmla="*/ 577771 h 577771"/>
                <a:gd name="connsiteX14" fmla="*/ 0 w 239287"/>
                <a:gd name="connsiteY14" fmla="*/ 560573 h 577771"/>
                <a:gd name="connsiteX15" fmla="*/ 204886 w 239287"/>
                <a:gd name="connsiteY15" fmla="*/ 401483 h 577771"/>
                <a:gd name="connsiteX16" fmla="*/ 239287 w 239287"/>
                <a:gd name="connsiteY16" fmla="*/ 401483 h 577771"/>
                <a:gd name="connsiteX17" fmla="*/ 239287 w 239287"/>
                <a:gd name="connsiteY17" fmla="*/ 443621 h 577771"/>
                <a:gd name="connsiteX18" fmla="*/ 204886 w 239287"/>
                <a:gd name="connsiteY18" fmla="*/ 443621 h 577771"/>
                <a:gd name="connsiteX19" fmla="*/ 102374 w 239287"/>
                <a:gd name="connsiteY19" fmla="*/ 401483 h 577771"/>
                <a:gd name="connsiteX20" fmla="*/ 136775 w 239287"/>
                <a:gd name="connsiteY20" fmla="*/ 401483 h 577771"/>
                <a:gd name="connsiteX21" fmla="*/ 136775 w 239287"/>
                <a:gd name="connsiteY21" fmla="*/ 443621 h 577771"/>
                <a:gd name="connsiteX22" fmla="*/ 102374 w 239287"/>
                <a:gd name="connsiteY22" fmla="*/ 443621 h 577771"/>
                <a:gd name="connsiteX23" fmla="*/ 0 w 239287"/>
                <a:gd name="connsiteY23" fmla="*/ 401483 h 577771"/>
                <a:gd name="connsiteX24" fmla="*/ 34401 w 239287"/>
                <a:gd name="connsiteY24" fmla="*/ 401483 h 577771"/>
                <a:gd name="connsiteX25" fmla="*/ 34401 w 239287"/>
                <a:gd name="connsiteY25" fmla="*/ 443621 h 577771"/>
                <a:gd name="connsiteX26" fmla="*/ 0 w 239287"/>
                <a:gd name="connsiteY26" fmla="*/ 443621 h 577771"/>
                <a:gd name="connsiteX27" fmla="*/ 204886 w 239287"/>
                <a:gd name="connsiteY27" fmla="*/ 324944 h 577771"/>
                <a:gd name="connsiteX28" fmla="*/ 239287 w 239287"/>
                <a:gd name="connsiteY28" fmla="*/ 324944 h 577771"/>
                <a:gd name="connsiteX29" fmla="*/ 239287 w 239287"/>
                <a:gd name="connsiteY29" fmla="*/ 367082 h 577771"/>
                <a:gd name="connsiteX30" fmla="*/ 204886 w 239287"/>
                <a:gd name="connsiteY30" fmla="*/ 367082 h 577771"/>
                <a:gd name="connsiteX31" fmla="*/ 102374 w 239287"/>
                <a:gd name="connsiteY31" fmla="*/ 324944 h 577771"/>
                <a:gd name="connsiteX32" fmla="*/ 136775 w 239287"/>
                <a:gd name="connsiteY32" fmla="*/ 324944 h 577771"/>
                <a:gd name="connsiteX33" fmla="*/ 136775 w 239287"/>
                <a:gd name="connsiteY33" fmla="*/ 367082 h 577771"/>
                <a:gd name="connsiteX34" fmla="*/ 102374 w 239287"/>
                <a:gd name="connsiteY34" fmla="*/ 367082 h 577771"/>
                <a:gd name="connsiteX35" fmla="*/ 0 w 239287"/>
                <a:gd name="connsiteY35" fmla="*/ 324944 h 577771"/>
                <a:gd name="connsiteX36" fmla="*/ 34401 w 239287"/>
                <a:gd name="connsiteY36" fmla="*/ 324944 h 577771"/>
                <a:gd name="connsiteX37" fmla="*/ 34401 w 239287"/>
                <a:gd name="connsiteY37" fmla="*/ 367082 h 577771"/>
                <a:gd name="connsiteX38" fmla="*/ 0 w 239287"/>
                <a:gd name="connsiteY38" fmla="*/ 367082 h 577771"/>
                <a:gd name="connsiteX39" fmla="*/ 204886 w 239287"/>
                <a:gd name="connsiteY39" fmla="*/ 249373 h 577771"/>
                <a:gd name="connsiteX40" fmla="*/ 239287 w 239287"/>
                <a:gd name="connsiteY40" fmla="*/ 249373 h 577771"/>
                <a:gd name="connsiteX41" fmla="*/ 239287 w 239287"/>
                <a:gd name="connsiteY41" fmla="*/ 290544 h 577771"/>
                <a:gd name="connsiteX42" fmla="*/ 204886 w 239287"/>
                <a:gd name="connsiteY42" fmla="*/ 290544 h 577771"/>
                <a:gd name="connsiteX43" fmla="*/ 102374 w 239287"/>
                <a:gd name="connsiteY43" fmla="*/ 249373 h 577771"/>
                <a:gd name="connsiteX44" fmla="*/ 136775 w 239287"/>
                <a:gd name="connsiteY44" fmla="*/ 249373 h 577771"/>
                <a:gd name="connsiteX45" fmla="*/ 136775 w 239287"/>
                <a:gd name="connsiteY45" fmla="*/ 290544 h 577771"/>
                <a:gd name="connsiteX46" fmla="*/ 102374 w 239287"/>
                <a:gd name="connsiteY46" fmla="*/ 290544 h 577771"/>
                <a:gd name="connsiteX47" fmla="*/ 0 w 239287"/>
                <a:gd name="connsiteY47" fmla="*/ 249373 h 577771"/>
                <a:gd name="connsiteX48" fmla="*/ 34401 w 239287"/>
                <a:gd name="connsiteY48" fmla="*/ 249373 h 577771"/>
                <a:gd name="connsiteX49" fmla="*/ 34401 w 239287"/>
                <a:gd name="connsiteY49" fmla="*/ 290544 h 577771"/>
                <a:gd name="connsiteX50" fmla="*/ 0 w 239287"/>
                <a:gd name="connsiteY50" fmla="*/ 290544 h 577771"/>
                <a:gd name="connsiteX51" fmla="*/ 17200 w 239287"/>
                <a:gd name="connsiteY51" fmla="*/ 191761 h 577771"/>
                <a:gd name="connsiteX52" fmla="*/ 34401 w 239287"/>
                <a:gd name="connsiteY52" fmla="*/ 208954 h 577771"/>
                <a:gd name="connsiteX53" fmla="*/ 34401 w 239287"/>
                <a:gd name="connsiteY53" fmla="*/ 214971 h 577771"/>
                <a:gd name="connsiteX54" fmla="*/ 0 w 239287"/>
                <a:gd name="connsiteY54" fmla="*/ 214971 h 577771"/>
                <a:gd name="connsiteX55" fmla="*/ 0 w 239287"/>
                <a:gd name="connsiteY55" fmla="*/ 208954 h 577771"/>
                <a:gd name="connsiteX56" fmla="*/ 17200 w 239287"/>
                <a:gd name="connsiteY56" fmla="*/ 191761 h 577771"/>
                <a:gd name="connsiteX57" fmla="*/ 204886 w 239287"/>
                <a:gd name="connsiteY57" fmla="*/ 172834 h 577771"/>
                <a:gd name="connsiteX58" fmla="*/ 239287 w 239287"/>
                <a:gd name="connsiteY58" fmla="*/ 172834 h 577771"/>
                <a:gd name="connsiteX59" fmla="*/ 239287 w 239287"/>
                <a:gd name="connsiteY59" fmla="*/ 214972 h 577771"/>
                <a:gd name="connsiteX60" fmla="*/ 204886 w 239287"/>
                <a:gd name="connsiteY60" fmla="*/ 214972 h 577771"/>
                <a:gd name="connsiteX61" fmla="*/ 102374 w 239287"/>
                <a:gd name="connsiteY61" fmla="*/ 172834 h 577771"/>
                <a:gd name="connsiteX62" fmla="*/ 136775 w 239287"/>
                <a:gd name="connsiteY62" fmla="*/ 172834 h 577771"/>
                <a:gd name="connsiteX63" fmla="*/ 136775 w 239287"/>
                <a:gd name="connsiteY63" fmla="*/ 214972 h 577771"/>
                <a:gd name="connsiteX64" fmla="*/ 102374 w 239287"/>
                <a:gd name="connsiteY64" fmla="*/ 214972 h 577771"/>
                <a:gd name="connsiteX65" fmla="*/ 222087 w 239287"/>
                <a:gd name="connsiteY65" fmla="*/ 116052 h 577771"/>
                <a:gd name="connsiteX66" fmla="*/ 239287 w 239287"/>
                <a:gd name="connsiteY66" fmla="*/ 133268 h 577771"/>
                <a:gd name="connsiteX67" fmla="*/ 239287 w 239287"/>
                <a:gd name="connsiteY67" fmla="*/ 138433 h 577771"/>
                <a:gd name="connsiteX68" fmla="*/ 204886 w 239287"/>
                <a:gd name="connsiteY68" fmla="*/ 138433 h 577771"/>
                <a:gd name="connsiteX69" fmla="*/ 204886 w 239287"/>
                <a:gd name="connsiteY69" fmla="*/ 133268 h 577771"/>
                <a:gd name="connsiteX70" fmla="*/ 222087 w 239287"/>
                <a:gd name="connsiteY70" fmla="*/ 116052 h 577771"/>
                <a:gd name="connsiteX71" fmla="*/ 102374 w 239287"/>
                <a:gd name="connsiteY71" fmla="*/ 96295 h 577771"/>
                <a:gd name="connsiteX72" fmla="*/ 136775 w 239287"/>
                <a:gd name="connsiteY72" fmla="*/ 96295 h 577771"/>
                <a:gd name="connsiteX73" fmla="*/ 136775 w 239287"/>
                <a:gd name="connsiteY73" fmla="*/ 138433 h 577771"/>
                <a:gd name="connsiteX74" fmla="*/ 102374 w 239287"/>
                <a:gd name="connsiteY74" fmla="*/ 138433 h 577771"/>
                <a:gd name="connsiteX75" fmla="*/ 119575 w 239287"/>
                <a:gd name="connsiteY75" fmla="*/ 0 h 577771"/>
                <a:gd name="connsiteX76" fmla="*/ 136775 w 239287"/>
                <a:gd name="connsiteY76" fmla="*/ 17193 h 577771"/>
                <a:gd name="connsiteX77" fmla="*/ 136775 w 239287"/>
                <a:gd name="connsiteY77" fmla="*/ 61894 h 577771"/>
                <a:gd name="connsiteX78" fmla="*/ 102374 w 239287"/>
                <a:gd name="connsiteY78" fmla="*/ 61894 h 577771"/>
                <a:gd name="connsiteX79" fmla="*/ 102374 w 239287"/>
                <a:gd name="connsiteY79" fmla="*/ 17193 h 577771"/>
                <a:gd name="connsiteX80" fmla="*/ 119575 w 239287"/>
                <a:gd name="connsiteY80" fmla="*/ 0 h 577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</a:cxnLst>
              <a:rect l="l" t="t" r="r" b="b"/>
              <a:pathLst>
                <a:path w="239287" h="577771">
                  <a:moveTo>
                    <a:pt x="204886" y="478022"/>
                  </a:moveTo>
                  <a:lnTo>
                    <a:pt x="239287" y="478022"/>
                  </a:lnTo>
                  <a:lnTo>
                    <a:pt x="239287" y="560573"/>
                  </a:lnTo>
                  <a:cubicBezTo>
                    <a:pt x="239287" y="570032"/>
                    <a:pt x="231547" y="577771"/>
                    <a:pt x="222087" y="577771"/>
                  </a:cubicBezTo>
                  <a:cubicBezTo>
                    <a:pt x="212626" y="577771"/>
                    <a:pt x="204886" y="570032"/>
                    <a:pt x="204886" y="560573"/>
                  </a:cubicBezTo>
                  <a:close/>
                  <a:moveTo>
                    <a:pt x="102374" y="478022"/>
                  </a:moveTo>
                  <a:lnTo>
                    <a:pt x="136775" y="478022"/>
                  </a:lnTo>
                  <a:lnTo>
                    <a:pt x="136775" y="560573"/>
                  </a:lnTo>
                  <a:cubicBezTo>
                    <a:pt x="136775" y="570032"/>
                    <a:pt x="129035" y="577771"/>
                    <a:pt x="119575" y="577771"/>
                  </a:cubicBezTo>
                  <a:cubicBezTo>
                    <a:pt x="110114" y="577771"/>
                    <a:pt x="102374" y="570032"/>
                    <a:pt x="102374" y="560573"/>
                  </a:cubicBezTo>
                  <a:close/>
                  <a:moveTo>
                    <a:pt x="0" y="478022"/>
                  </a:moveTo>
                  <a:lnTo>
                    <a:pt x="34401" y="478022"/>
                  </a:lnTo>
                  <a:lnTo>
                    <a:pt x="34401" y="560573"/>
                  </a:lnTo>
                  <a:cubicBezTo>
                    <a:pt x="34401" y="570032"/>
                    <a:pt x="26661" y="577771"/>
                    <a:pt x="17200" y="577771"/>
                  </a:cubicBezTo>
                  <a:cubicBezTo>
                    <a:pt x="7740" y="577771"/>
                    <a:pt x="0" y="570032"/>
                    <a:pt x="0" y="560573"/>
                  </a:cubicBezTo>
                  <a:close/>
                  <a:moveTo>
                    <a:pt x="204886" y="401483"/>
                  </a:moveTo>
                  <a:lnTo>
                    <a:pt x="239287" y="401483"/>
                  </a:lnTo>
                  <a:lnTo>
                    <a:pt x="239287" y="443621"/>
                  </a:lnTo>
                  <a:lnTo>
                    <a:pt x="204886" y="443621"/>
                  </a:lnTo>
                  <a:close/>
                  <a:moveTo>
                    <a:pt x="102374" y="401483"/>
                  </a:moveTo>
                  <a:lnTo>
                    <a:pt x="136775" y="401483"/>
                  </a:lnTo>
                  <a:lnTo>
                    <a:pt x="136775" y="443621"/>
                  </a:lnTo>
                  <a:lnTo>
                    <a:pt x="102374" y="443621"/>
                  </a:lnTo>
                  <a:close/>
                  <a:moveTo>
                    <a:pt x="0" y="401483"/>
                  </a:moveTo>
                  <a:lnTo>
                    <a:pt x="34401" y="401483"/>
                  </a:lnTo>
                  <a:lnTo>
                    <a:pt x="34401" y="443621"/>
                  </a:lnTo>
                  <a:lnTo>
                    <a:pt x="0" y="443621"/>
                  </a:lnTo>
                  <a:close/>
                  <a:moveTo>
                    <a:pt x="204886" y="324944"/>
                  </a:moveTo>
                  <a:lnTo>
                    <a:pt x="239287" y="324944"/>
                  </a:lnTo>
                  <a:lnTo>
                    <a:pt x="239287" y="367082"/>
                  </a:lnTo>
                  <a:lnTo>
                    <a:pt x="204886" y="367082"/>
                  </a:lnTo>
                  <a:close/>
                  <a:moveTo>
                    <a:pt x="102374" y="324944"/>
                  </a:moveTo>
                  <a:lnTo>
                    <a:pt x="136775" y="324944"/>
                  </a:lnTo>
                  <a:lnTo>
                    <a:pt x="136775" y="367082"/>
                  </a:lnTo>
                  <a:lnTo>
                    <a:pt x="102374" y="367082"/>
                  </a:lnTo>
                  <a:close/>
                  <a:moveTo>
                    <a:pt x="0" y="324944"/>
                  </a:moveTo>
                  <a:lnTo>
                    <a:pt x="34401" y="324944"/>
                  </a:lnTo>
                  <a:lnTo>
                    <a:pt x="34401" y="367082"/>
                  </a:lnTo>
                  <a:lnTo>
                    <a:pt x="0" y="367082"/>
                  </a:lnTo>
                  <a:close/>
                  <a:moveTo>
                    <a:pt x="204886" y="249373"/>
                  </a:moveTo>
                  <a:lnTo>
                    <a:pt x="239287" y="249373"/>
                  </a:lnTo>
                  <a:lnTo>
                    <a:pt x="239287" y="290544"/>
                  </a:lnTo>
                  <a:lnTo>
                    <a:pt x="204886" y="290544"/>
                  </a:lnTo>
                  <a:close/>
                  <a:moveTo>
                    <a:pt x="102374" y="249373"/>
                  </a:moveTo>
                  <a:lnTo>
                    <a:pt x="136775" y="249373"/>
                  </a:lnTo>
                  <a:lnTo>
                    <a:pt x="136775" y="290544"/>
                  </a:lnTo>
                  <a:lnTo>
                    <a:pt x="102374" y="290544"/>
                  </a:lnTo>
                  <a:close/>
                  <a:moveTo>
                    <a:pt x="0" y="249373"/>
                  </a:moveTo>
                  <a:lnTo>
                    <a:pt x="34401" y="249373"/>
                  </a:lnTo>
                  <a:lnTo>
                    <a:pt x="34401" y="290544"/>
                  </a:lnTo>
                  <a:lnTo>
                    <a:pt x="0" y="290544"/>
                  </a:lnTo>
                  <a:close/>
                  <a:moveTo>
                    <a:pt x="17200" y="191761"/>
                  </a:moveTo>
                  <a:cubicBezTo>
                    <a:pt x="26661" y="191761"/>
                    <a:pt x="34401" y="199498"/>
                    <a:pt x="34401" y="208954"/>
                  </a:cubicBezTo>
                  <a:lnTo>
                    <a:pt x="34401" y="214971"/>
                  </a:lnTo>
                  <a:lnTo>
                    <a:pt x="0" y="214971"/>
                  </a:lnTo>
                  <a:lnTo>
                    <a:pt x="0" y="208954"/>
                  </a:lnTo>
                  <a:cubicBezTo>
                    <a:pt x="0" y="199498"/>
                    <a:pt x="7740" y="191761"/>
                    <a:pt x="17200" y="191761"/>
                  </a:cubicBezTo>
                  <a:close/>
                  <a:moveTo>
                    <a:pt x="204886" y="172834"/>
                  </a:moveTo>
                  <a:lnTo>
                    <a:pt x="239287" y="172834"/>
                  </a:lnTo>
                  <a:lnTo>
                    <a:pt x="239287" y="214972"/>
                  </a:lnTo>
                  <a:lnTo>
                    <a:pt x="204886" y="214972"/>
                  </a:lnTo>
                  <a:close/>
                  <a:moveTo>
                    <a:pt x="102374" y="172834"/>
                  </a:moveTo>
                  <a:lnTo>
                    <a:pt x="136775" y="172834"/>
                  </a:lnTo>
                  <a:lnTo>
                    <a:pt x="136775" y="214972"/>
                  </a:lnTo>
                  <a:lnTo>
                    <a:pt x="102374" y="214972"/>
                  </a:lnTo>
                  <a:close/>
                  <a:moveTo>
                    <a:pt x="222087" y="116052"/>
                  </a:moveTo>
                  <a:cubicBezTo>
                    <a:pt x="231547" y="116052"/>
                    <a:pt x="239287" y="123799"/>
                    <a:pt x="239287" y="133268"/>
                  </a:cubicBezTo>
                  <a:lnTo>
                    <a:pt x="239287" y="138433"/>
                  </a:lnTo>
                  <a:lnTo>
                    <a:pt x="204886" y="138433"/>
                  </a:lnTo>
                  <a:lnTo>
                    <a:pt x="204886" y="133268"/>
                  </a:lnTo>
                  <a:cubicBezTo>
                    <a:pt x="204886" y="123799"/>
                    <a:pt x="212626" y="116052"/>
                    <a:pt x="222087" y="116052"/>
                  </a:cubicBezTo>
                  <a:close/>
                  <a:moveTo>
                    <a:pt x="102374" y="96295"/>
                  </a:moveTo>
                  <a:lnTo>
                    <a:pt x="136775" y="96295"/>
                  </a:lnTo>
                  <a:lnTo>
                    <a:pt x="136775" y="138433"/>
                  </a:lnTo>
                  <a:lnTo>
                    <a:pt x="102374" y="138433"/>
                  </a:lnTo>
                  <a:close/>
                  <a:moveTo>
                    <a:pt x="119575" y="0"/>
                  </a:moveTo>
                  <a:cubicBezTo>
                    <a:pt x="129035" y="0"/>
                    <a:pt x="136775" y="7737"/>
                    <a:pt x="136775" y="17193"/>
                  </a:cubicBezTo>
                  <a:lnTo>
                    <a:pt x="136775" y="61894"/>
                  </a:lnTo>
                  <a:lnTo>
                    <a:pt x="102374" y="61894"/>
                  </a:lnTo>
                  <a:lnTo>
                    <a:pt x="102374" y="17193"/>
                  </a:lnTo>
                  <a:cubicBezTo>
                    <a:pt x="102374" y="7737"/>
                    <a:pt x="110114" y="0"/>
                    <a:pt x="11957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121920" tIns="60960" rIns="121920" bIns="60960" numCol="1" rtlCol="0" anchor="t" anchorCtr="0" compatLnSpc="1"/>
            <a:lstStyle/>
            <a:p>
              <a:endParaRPr lang="zh-CN" altLang="en-US" sz="2400"/>
            </a:p>
          </p:txBody>
        </p:sp>
      </p:grpSp>
      <p:sp>
        <p:nvSpPr>
          <p:cNvPr id="22" name="矩形 21"/>
          <p:cNvSpPr/>
          <p:nvPr/>
        </p:nvSpPr>
        <p:spPr>
          <a:xfrm>
            <a:off x="865308" y="724591"/>
            <a:ext cx="1210568" cy="400105"/>
          </a:xfrm>
          <a:prstGeom prst="rect">
            <a:avLst/>
          </a:prstGeom>
        </p:spPr>
        <p:txBody>
          <a:bodyPr wrap="none" lIns="91430" tIns="45718" rIns="91430" bIns="45718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项目实施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61645" y="1721485"/>
            <a:ext cx="4021455" cy="34150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通过学习、交流、实践，结合小组选题，分析问题并确定小组项目程序设计时判断和选择的算法，编写代码实现运用选择结构设计最佳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方案，完成右表的填写。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2" name="表格 1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4799952" y="548640"/>
          <a:ext cx="6984680" cy="60960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58661"/>
                <a:gridCol w="145596"/>
                <a:gridCol w="4880423"/>
              </a:tblGrid>
              <a:tr h="295235"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000" b="1" kern="100" dirty="0">
                          <a:solidFill>
                            <a:srgbClr val="848587"/>
                          </a:solidFill>
                          <a:effectLst/>
                        </a:rPr>
                        <a:t>知识技能</a:t>
                      </a:r>
                      <a:endParaRPr lang="zh-CN" sz="2000" b="1" kern="100" dirty="0">
                        <a:solidFill>
                          <a:srgbClr val="848587"/>
                        </a:solidFill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9525">
                      <a:solidFill>
                        <a:srgbClr val="848587"/>
                      </a:solidFill>
                      <a:prstDash val="sysDash"/>
                    </a:lnL>
                    <a:lnR w="9525">
                      <a:solidFill>
                        <a:srgbClr val="848587"/>
                      </a:solidFill>
                      <a:prstDash val="sysDash"/>
                    </a:lnR>
                    <a:lnT w="9525">
                      <a:solidFill>
                        <a:srgbClr val="848587"/>
                      </a:solidFill>
                      <a:prstDash val="sysDash"/>
                    </a:lnT>
                    <a:lnB w="28575">
                      <a:solidFill>
                        <a:srgbClr val="848587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hMerge="1">
                  <a:tcPr>
                    <a:lnT w="9525">
                      <a:solidFill>
                        <a:srgbClr val="848587"/>
                      </a:solidFill>
                      <a:prstDash val="sysDash"/>
                    </a:lnT>
                    <a:lnB w="28575">
                      <a:solidFill>
                        <a:srgbClr val="848587"/>
                      </a:solidFill>
                      <a:prstDash val="solid"/>
                    </a:lnB>
                  </a:tcPr>
                </a:tc>
                <a:tc hMerge="1">
                  <a:tcPr>
                    <a:lnR w="9525">
                      <a:solidFill>
                        <a:srgbClr val="848587"/>
                      </a:solidFill>
                      <a:prstDash val="sysDash"/>
                    </a:lnR>
                    <a:lnT w="9525">
                      <a:solidFill>
                        <a:srgbClr val="848587"/>
                      </a:solidFill>
                      <a:prstDash val="sysDash"/>
                    </a:lnT>
                    <a:lnB w="28575">
                      <a:solidFill>
                        <a:srgbClr val="848587"/>
                      </a:solidFill>
                      <a:prstDash val="solid"/>
                    </a:lnB>
                  </a:tcPr>
                </a:tc>
              </a:tr>
              <a:tr h="59047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0" kern="1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if</a:t>
                      </a:r>
                      <a:endParaRPr lang="en-US" sz="2000" b="0" kern="1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 w="9525">
                      <a:solidFill>
                        <a:srgbClr val="848587"/>
                      </a:solidFill>
                      <a:prstDash val="sysDash"/>
                    </a:lnL>
                    <a:lnR w="9525">
                      <a:solidFill>
                        <a:srgbClr val="848587"/>
                      </a:solidFill>
                      <a:prstDash val="sysDash"/>
                    </a:lnR>
                    <a:lnT w="28575">
                      <a:solidFill>
                        <a:srgbClr val="848587"/>
                      </a:solidFill>
                      <a:prstDash val="solid"/>
                    </a:lnT>
                    <a:lnB w="9525">
                      <a:solidFill>
                        <a:srgbClr val="848587"/>
                      </a:solidFill>
                      <a:prstDash val="sysDash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>
                          <a:solidFill>
                            <a:srgbClr val="848587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 </a:t>
                      </a:r>
                      <a:endParaRPr lang="zh-CN" sz="2000" kern="100">
                        <a:solidFill>
                          <a:srgbClr val="848587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>
                          <a:solidFill>
                            <a:srgbClr val="848587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 </a:t>
                      </a:r>
                      <a:endParaRPr lang="en-US" sz="2000" kern="100">
                        <a:solidFill>
                          <a:srgbClr val="848587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9525">
                      <a:solidFill>
                        <a:srgbClr val="848587"/>
                      </a:solidFill>
                      <a:prstDash val="sysDash"/>
                    </a:lnL>
                    <a:lnR w="9525">
                      <a:solidFill>
                        <a:srgbClr val="848587"/>
                      </a:solidFill>
                      <a:prstDash val="sysDash"/>
                    </a:lnR>
                    <a:lnT w="28575">
                      <a:solidFill>
                        <a:srgbClr val="848587"/>
                      </a:solidFill>
                      <a:prstDash val="solid"/>
                    </a:lnT>
                    <a:lnB w="9525">
                      <a:solidFill>
                        <a:srgbClr val="848587"/>
                      </a:solidFill>
                      <a:prstDash val="sysDash"/>
                    </a:lnB>
                    <a:solidFill>
                      <a:srgbClr val="FFFFFF"/>
                    </a:solidFill>
                  </a:tcPr>
                </a:tc>
                <a:tc hMerge="1">
                  <a:tcPr>
                    <a:lnR w="9525">
                      <a:solidFill>
                        <a:srgbClr val="848587"/>
                      </a:solidFill>
                      <a:prstDash val="sysDash"/>
                    </a:lnR>
                    <a:lnT w="28575">
                      <a:solidFill>
                        <a:srgbClr val="848587"/>
                      </a:solidFill>
                      <a:prstDash val="solid"/>
                    </a:lnT>
                    <a:lnB w="9525">
                      <a:solidFill>
                        <a:srgbClr val="848587"/>
                      </a:solidFill>
                      <a:prstDash val="sysDash"/>
                    </a:lnB>
                  </a:tcPr>
                </a:tc>
              </a:tr>
              <a:tr h="59047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0" kern="10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if…else</a:t>
                      </a:r>
                      <a:endParaRPr lang="en-US" sz="2000" b="0" kern="10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 w="9525">
                      <a:solidFill>
                        <a:srgbClr val="848587"/>
                      </a:solidFill>
                      <a:prstDash val="sysDash"/>
                    </a:lnL>
                    <a:lnR w="9525">
                      <a:solidFill>
                        <a:srgbClr val="848587"/>
                      </a:solidFill>
                      <a:prstDash val="sysDash"/>
                    </a:lnR>
                    <a:lnT w="9525">
                      <a:solidFill>
                        <a:srgbClr val="848587"/>
                      </a:solidFill>
                      <a:prstDash val="sysDash"/>
                    </a:lnT>
                    <a:lnB w="28575">
                      <a:solidFill>
                        <a:srgbClr val="848587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>
                          <a:solidFill>
                            <a:srgbClr val="848587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 </a:t>
                      </a:r>
                      <a:endParaRPr lang="zh-CN" sz="2000" kern="100">
                        <a:solidFill>
                          <a:srgbClr val="848587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>
                          <a:solidFill>
                            <a:srgbClr val="848587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 </a:t>
                      </a:r>
                      <a:endParaRPr lang="en-US" sz="2000" kern="100">
                        <a:solidFill>
                          <a:srgbClr val="848587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9525">
                      <a:solidFill>
                        <a:srgbClr val="848587"/>
                      </a:solidFill>
                      <a:prstDash val="sysDash"/>
                    </a:lnL>
                    <a:lnR w="9525">
                      <a:solidFill>
                        <a:srgbClr val="848587"/>
                      </a:solidFill>
                      <a:prstDash val="sysDash"/>
                    </a:lnR>
                    <a:lnT w="9525">
                      <a:solidFill>
                        <a:srgbClr val="848587"/>
                      </a:solidFill>
                      <a:prstDash val="sysDash"/>
                    </a:lnT>
                    <a:lnB w="28575">
                      <a:solidFill>
                        <a:srgbClr val="848587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hMerge="1">
                  <a:tcPr>
                    <a:lnR w="9525">
                      <a:solidFill>
                        <a:srgbClr val="848587"/>
                      </a:solidFill>
                      <a:prstDash val="sysDash"/>
                    </a:lnR>
                    <a:lnT w="9525">
                      <a:solidFill>
                        <a:srgbClr val="848587"/>
                      </a:solidFill>
                      <a:prstDash val="sysDash"/>
                    </a:lnT>
                    <a:lnB w="28575">
                      <a:solidFill>
                        <a:srgbClr val="848587"/>
                      </a:solidFill>
                      <a:prstDash val="solid"/>
                    </a:lnB>
                  </a:tcPr>
                </a:tc>
              </a:tr>
              <a:tr h="59047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0" kern="100">
                          <a:solidFill>
                            <a:srgbClr val="40404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if…elif…else</a:t>
                      </a:r>
                      <a:endParaRPr lang="en-US" sz="2000" b="0" kern="100">
                        <a:solidFill>
                          <a:srgbClr val="40404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 w="9525">
                      <a:solidFill>
                        <a:srgbClr val="848587"/>
                      </a:solidFill>
                      <a:prstDash val="sysDash"/>
                    </a:lnL>
                    <a:lnR w="9525">
                      <a:solidFill>
                        <a:srgbClr val="848587"/>
                      </a:solidFill>
                      <a:prstDash val="sysDash"/>
                    </a:lnR>
                    <a:lnT w="28575">
                      <a:solidFill>
                        <a:srgbClr val="848587"/>
                      </a:solidFill>
                      <a:prstDash val="solid"/>
                    </a:lnT>
                    <a:lnB w="9525">
                      <a:solidFill>
                        <a:srgbClr val="848587"/>
                      </a:solidFill>
                      <a:prstDash val="sysDash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>
                          <a:solidFill>
                            <a:srgbClr val="40404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 </a:t>
                      </a:r>
                      <a:endParaRPr lang="zh-CN" sz="2000" kern="100">
                        <a:solidFill>
                          <a:srgbClr val="40404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>
                          <a:solidFill>
                            <a:srgbClr val="40404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 </a:t>
                      </a:r>
                      <a:endParaRPr lang="en-US" sz="2000" kern="100">
                        <a:solidFill>
                          <a:srgbClr val="40404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9525">
                      <a:solidFill>
                        <a:srgbClr val="848587"/>
                      </a:solidFill>
                      <a:prstDash val="sysDash"/>
                    </a:lnL>
                    <a:lnR w="9525">
                      <a:solidFill>
                        <a:srgbClr val="848587"/>
                      </a:solidFill>
                      <a:prstDash val="sysDash"/>
                    </a:lnR>
                    <a:lnT w="28575">
                      <a:solidFill>
                        <a:srgbClr val="848587"/>
                      </a:solidFill>
                      <a:prstDash val="solid"/>
                    </a:lnT>
                    <a:lnB w="9525">
                      <a:solidFill>
                        <a:srgbClr val="848587"/>
                      </a:solidFill>
                      <a:prstDash val="sysDash"/>
                    </a:lnB>
                    <a:solidFill>
                      <a:srgbClr val="FFFFFF"/>
                    </a:solidFill>
                  </a:tcPr>
                </a:tc>
                <a:tc hMerge="1">
                  <a:tcPr>
                    <a:lnR w="9525">
                      <a:solidFill>
                        <a:srgbClr val="848587"/>
                      </a:solidFill>
                      <a:prstDash val="sysDash"/>
                    </a:lnR>
                    <a:lnT w="28575">
                      <a:solidFill>
                        <a:srgbClr val="848587"/>
                      </a:solidFill>
                      <a:prstDash val="solid"/>
                    </a:lnT>
                    <a:lnB w="9525">
                      <a:solidFill>
                        <a:srgbClr val="848587"/>
                      </a:solidFill>
                      <a:prstDash val="sysDash"/>
                    </a:lnB>
                  </a:tcPr>
                </a:tc>
              </a:tr>
              <a:tr h="885704">
                <a:tc gridSpan="3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2000" b="0" kern="100" dirty="0">
                          <a:solidFill>
                            <a:srgbClr val="40404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分析问题：</a:t>
                      </a:r>
                      <a:endParaRPr lang="zh-CN" sz="2000" b="0" kern="100" dirty="0">
                        <a:solidFill>
                          <a:srgbClr val="40404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b="0" kern="100" dirty="0">
                          <a:solidFill>
                            <a:srgbClr val="40404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 </a:t>
                      </a:r>
                      <a:endParaRPr lang="zh-CN" sz="2000" b="0" kern="100" dirty="0">
                        <a:solidFill>
                          <a:srgbClr val="40404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0" kern="100" dirty="0">
                          <a:solidFill>
                            <a:srgbClr val="40404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 </a:t>
                      </a:r>
                      <a:endParaRPr lang="en-US" sz="2000" b="0" kern="100" dirty="0">
                        <a:solidFill>
                          <a:srgbClr val="40404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68580" marR="68580" marT="0" marB="0">
                    <a:lnL w="9525">
                      <a:solidFill>
                        <a:srgbClr val="848587"/>
                      </a:solidFill>
                      <a:prstDash val="sysDash"/>
                    </a:lnL>
                    <a:lnR w="9525">
                      <a:solidFill>
                        <a:srgbClr val="848587"/>
                      </a:solidFill>
                      <a:prstDash val="sysDash"/>
                    </a:lnR>
                    <a:lnT w="9525">
                      <a:solidFill>
                        <a:srgbClr val="848587"/>
                      </a:solidFill>
                      <a:prstDash val="sysDash"/>
                    </a:lnT>
                    <a:lnB w="9525">
                      <a:solidFill>
                        <a:srgbClr val="848587"/>
                      </a:solidFill>
                      <a:prstDash val="sysDash"/>
                    </a:lnB>
                    <a:solidFill>
                      <a:srgbClr val="FFFFFF"/>
                    </a:solidFill>
                  </a:tcPr>
                </a:tc>
                <a:tc hMerge="1">
                  <a:tcPr>
                    <a:lnT w="9525">
                      <a:solidFill>
                        <a:srgbClr val="848587"/>
                      </a:solidFill>
                      <a:prstDash val="sysDash"/>
                    </a:lnT>
                    <a:lnB w="9525">
                      <a:solidFill>
                        <a:srgbClr val="848587"/>
                      </a:solidFill>
                      <a:prstDash val="sysDash"/>
                    </a:lnB>
                  </a:tcPr>
                </a:tc>
                <a:tc hMerge="1">
                  <a:tcPr>
                    <a:lnR w="9525">
                      <a:solidFill>
                        <a:srgbClr val="848587"/>
                      </a:solidFill>
                      <a:prstDash val="sysDash"/>
                    </a:lnR>
                    <a:lnT w="9525">
                      <a:solidFill>
                        <a:srgbClr val="848587"/>
                      </a:solidFill>
                      <a:prstDash val="sysDash"/>
                    </a:lnT>
                    <a:lnB w="9525">
                      <a:solidFill>
                        <a:srgbClr val="848587"/>
                      </a:solidFill>
                      <a:prstDash val="sysDash"/>
                    </a:lnB>
                  </a:tcPr>
                </a:tc>
              </a:tr>
              <a:tr h="885704">
                <a:tc gridSpan="3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2000" b="0" kern="100" dirty="0">
                          <a:solidFill>
                            <a:srgbClr val="40404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设计算法：</a:t>
                      </a:r>
                      <a:endParaRPr lang="zh-CN" sz="2000" b="0" kern="100" dirty="0">
                        <a:solidFill>
                          <a:srgbClr val="40404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b="0" kern="100" dirty="0">
                          <a:solidFill>
                            <a:srgbClr val="40404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 </a:t>
                      </a:r>
                      <a:endParaRPr lang="zh-CN" sz="2000" b="0" kern="100" dirty="0">
                        <a:solidFill>
                          <a:srgbClr val="40404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0" kern="100" dirty="0">
                          <a:solidFill>
                            <a:srgbClr val="40404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 </a:t>
                      </a:r>
                      <a:endParaRPr lang="en-US" sz="2000" b="0" kern="100" dirty="0">
                        <a:solidFill>
                          <a:srgbClr val="40404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68580" marR="68580" marT="0" marB="0">
                    <a:lnL w="9525">
                      <a:solidFill>
                        <a:srgbClr val="848587"/>
                      </a:solidFill>
                      <a:prstDash val="sysDash"/>
                    </a:lnL>
                    <a:lnR w="9525">
                      <a:solidFill>
                        <a:srgbClr val="848587"/>
                      </a:solidFill>
                      <a:prstDash val="sysDash"/>
                    </a:lnR>
                    <a:lnT w="9525">
                      <a:solidFill>
                        <a:srgbClr val="848587"/>
                      </a:solidFill>
                      <a:prstDash val="sysDash"/>
                    </a:lnT>
                    <a:lnB w="9525">
                      <a:solidFill>
                        <a:srgbClr val="848587"/>
                      </a:solidFill>
                      <a:prstDash val="sysDash"/>
                    </a:lnB>
                    <a:solidFill>
                      <a:srgbClr val="FFFFFF"/>
                    </a:solidFill>
                  </a:tcPr>
                </a:tc>
                <a:tc hMerge="1">
                  <a:tcPr>
                    <a:lnT w="9525">
                      <a:solidFill>
                        <a:srgbClr val="848587"/>
                      </a:solidFill>
                      <a:prstDash val="sysDash"/>
                    </a:lnT>
                    <a:lnB w="9525">
                      <a:solidFill>
                        <a:srgbClr val="848587"/>
                      </a:solidFill>
                      <a:prstDash val="sysDash"/>
                    </a:lnB>
                  </a:tcPr>
                </a:tc>
                <a:tc hMerge="1">
                  <a:tcPr>
                    <a:lnR w="9525">
                      <a:solidFill>
                        <a:srgbClr val="848587"/>
                      </a:solidFill>
                      <a:prstDash val="sysDash"/>
                    </a:lnR>
                    <a:lnT w="9525">
                      <a:solidFill>
                        <a:srgbClr val="848587"/>
                      </a:solidFill>
                      <a:prstDash val="sysDash"/>
                    </a:lnT>
                    <a:lnB w="9525">
                      <a:solidFill>
                        <a:srgbClr val="848587"/>
                      </a:solidFill>
                      <a:prstDash val="sysDash"/>
                    </a:lnB>
                  </a:tcPr>
                </a:tc>
              </a:tr>
              <a:tr h="2066644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000" b="0" kern="100">
                          <a:solidFill>
                            <a:srgbClr val="40404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编写代码：</a:t>
                      </a:r>
                      <a:endParaRPr lang="zh-CN" sz="2000" b="0" kern="100">
                        <a:solidFill>
                          <a:srgbClr val="40404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0" kern="100">
                          <a:solidFill>
                            <a:srgbClr val="40404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 </a:t>
                      </a:r>
                      <a:endParaRPr lang="zh-CN" sz="2000" b="0" kern="100">
                        <a:solidFill>
                          <a:srgbClr val="40404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0" kern="100">
                          <a:solidFill>
                            <a:srgbClr val="40404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 </a:t>
                      </a:r>
                      <a:endParaRPr lang="zh-CN" sz="2000" b="0" kern="100">
                        <a:solidFill>
                          <a:srgbClr val="40404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0" kern="100">
                          <a:solidFill>
                            <a:srgbClr val="40404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 </a:t>
                      </a:r>
                      <a:endParaRPr lang="zh-CN" sz="2000" b="0" kern="100">
                        <a:solidFill>
                          <a:srgbClr val="40404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0" kern="100">
                          <a:solidFill>
                            <a:srgbClr val="40404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 </a:t>
                      </a:r>
                      <a:endParaRPr lang="zh-CN" sz="2000" b="0" kern="100">
                        <a:solidFill>
                          <a:srgbClr val="40404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0" kern="100">
                          <a:solidFill>
                            <a:srgbClr val="40404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 </a:t>
                      </a:r>
                      <a:endParaRPr lang="zh-CN" sz="2000" b="0" kern="100">
                        <a:solidFill>
                          <a:srgbClr val="40404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0" kern="100">
                          <a:solidFill>
                            <a:srgbClr val="40404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 </a:t>
                      </a:r>
                      <a:endParaRPr lang="en-US" sz="2000" b="0" kern="100">
                        <a:solidFill>
                          <a:srgbClr val="40404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68580" marR="68580" marT="0" marB="0">
                    <a:lnL w="9525">
                      <a:solidFill>
                        <a:srgbClr val="848587"/>
                      </a:solidFill>
                      <a:prstDash val="sysDash"/>
                    </a:lnL>
                    <a:lnR w="9525">
                      <a:solidFill>
                        <a:srgbClr val="848587"/>
                      </a:solidFill>
                      <a:prstDash val="sysDash"/>
                    </a:lnR>
                    <a:lnT w="9525">
                      <a:solidFill>
                        <a:srgbClr val="848587"/>
                      </a:solidFill>
                      <a:prstDash val="sysDash"/>
                    </a:lnT>
                    <a:lnB w="28575">
                      <a:solidFill>
                        <a:srgbClr val="848587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hMerge="1">
                  <a:tcPr>
                    <a:lnR w="9525">
                      <a:solidFill>
                        <a:srgbClr val="848587"/>
                      </a:solidFill>
                      <a:prstDash val="sysDash"/>
                    </a:lnR>
                    <a:lnT w="9525">
                      <a:solidFill>
                        <a:srgbClr val="848587"/>
                      </a:solidFill>
                      <a:prstDash val="sysDash"/>
                    </a:lnT>
                    <a:lnB w="28575">
                      <a:solidFill>
                        <a:srgbClr val="848587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000" kern="100" dirty="0">
                          <a:solidFill>
                            <a:srgbClr val="40404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调试运行（截图）：</a:t>
                      </a:r>
                      <a:endParaRPr lang="zh-CN" sz="2000" kern="100" dirty="0">
                        <a:solidFill>
                          <a:srgbClr val="40404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9525">
                      <a:solidFill>
                        <a:srgbClr val="848587"/>
                      </a:solidFill>
                      <a:prstDash val="sysDash"/>
                    </a:lnL>
                    <a:lnR w="9525">
                      <a:solidFill>
                        <a:srgbClr val="848587"/>
                      </a:solidFill>
                      <a:prstDash val="sysDash"/>
                    </a:lnR>
                    <a:lnT w="9525">
                      <a:solidFill>
                        <a:srgbClr val="848587"/>
                      </a:solidFill>
                      <a:prstDash val="sysDash"/>
                    </a:lnT>
                    <a:lnB w="28575">
                      <a:solidFill>
                        <a:srgbClr val="848587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 flipH="1">
            <a:off x="10043981" y="-1043044"/>
            <a:ext cx="2148019" cy="2981919"/>
            <a:chOff x="80666" y="2499742"/>
            <a:chExt cx="1611014" cy="2236439"/>
          </a:xfrm>
        </p:grpSpPr>
        <p:sp>
          <p:nvSpPr>
            <p:cNvPr id="29" name="等腰三角形 28"/>
            <p:cNvSpPr/>
            <p:nvPr/>
          </p:nvSpPr>
          <p:spPr>
            <a:xfrm rot="5400000">
              <a:off x="-80243" y="2660651"/>
              <a:ext cx="1932831" cy="1611014"/>
            </a:xfrm>
            <a:prstGeom prst="triangle">
              <a:avLst/>
            </a:prstGeom>
            <a:solidFill>
              <a:schemeClr val="bg1">
                <a:lumMod val="95000"/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31" name="等腰三角形 30"/>
            <p:cNvSpPr/>
            <p:nvPr/>
          </p:nvSpPr>
          <p:spPr>
            <a:xfrm rot="5400000">
              <a:off x="-80243" y="2964259"/>
              <a:ext cx="1932831" cy="1611014"/>
            </a:xfrm>
            <a:prstGeom prst="triangle">
              <a:avLst/>
            </a:prstGeom>
            <a:noFill/>
            <a:ln w="76200">
              <a:solidFill>
                <a:schemeClr val="bg1">
                  <a:lumMod val="95000"/>
                </a:schemeClr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sp>
        <p:nvSpPr>
          <p:cNvPr id="3" name="矩形 2"/>
          <p:cNvSpPr/>
          <p:nvPr/>
        </p:nvSpPr>
        <p:spPr>
          <a:xfrm>
            <a:off x="2567608" y="2733322"/>
            <a:ext cx="7595870" cy="705485"/>
          </a:xfrm>
          <a:prstGeom prst="rect">
            <a:avLst/>
          </a:prstGeom>
        </p:spPr>
        <p:txBody>
          <a:bodyPr wrap="none" lIns="91430" tIns="45718" rIns="91430" bIns="45718">
            <a:spAutoFit/>
          </a:bodyPr>
          <a:lstStyle/>
          <a:p>
            <a:r>
              <a:rPr lang="en-US" altLang="zh-CN" sz="4000" b="1" dirty="0" smtClean="0">
                <a:solidFill>
                  <a:schemeClr val="accent3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zh-CN" altLang="en-US" sz="4000" b="1" dirty="0" smtClean="0">
                <a:solidFill>
                  <a:schemeClr val="accent3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运用循环结构描述问题求解过程</a:t>
            </a:r>
            <a:endParaRPr lang="zh-CN" altLang="en-US" sz="4000" b="1" dirty="0">
              <a:solidFill>
                <a:schemeClr val="accent3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37" name="直接连接符 36"/>
          <p:cNvCxnSpPr/>
          <p:nvPr/>
        </p:nvCxnSpPr>
        <p:spPr>
          <a:xfrm>
            <a:off x="1271464" y="3501008"/>
            <a:ext cx="9937104" cy="0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-48260" y="104987"/>
            <a:ext cx="2519680" cy="443653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defPPr>
              <a:defRPr lang="zh-CN"/>
            </a:defPPr>
            <a:lvl1pPr defTabSz="914400">
              <a:lnSpc>
                <a:spcPct val="90000"/>
              </a:lnSpc>
              <a:spcBef>
                <a:spcPct val="0"/>
              </a:spcBef>
              <a:buNone/>
              <a:defRPr sz="44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zh-CN" altLang="en-US" sz="1335" b="1" spc="200" dirty="0" smtClean="0">
                <a:solidFill>
                  <a:schemeClr val="bg1">
                    <a:lumMod val="75000"/>
                  </a:schemeClr>
                </a:solidFill>
              </a:rPr>
              <a:t>第四章  程序设计基础</a:t>
            </a:r>
            <a:endParaRPr lang="zh-CN" altLang="en-US" sz="1335" b="1" spc="2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9" name="直接连接符 48"/>
          <p:cNvCxnSpPr/>
          <p:nvPr/>
        </p:nvCxnSpPr>
        <p:spPr>
          <a:xfrm>
            <a:off x="0" y="153459"/>
            <a:ext cx="2398912" cy="0"/>
          </a:xfrm>
          <a:prstGeom prst="line">
            <a:avLst/>
          </a:prstGeom>
          <a:ln w="1905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接连接符 57"/>
          <p:cNvCxnSpPr/>
          <p:nvPr/>
        </p:nvCxnSpPr>
        <p:spPr>
          <a:xfrm>
            <a:off x="2398912" y="153459"/>
            <a:ext cx="184185" cy="192021"/>
          </a:xfrm>
          <a:prstGeom prst="line">
            <a:avLst/>
          </a:prstGeom>
          <a:ln w="1905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接连接符 58"/>
          <p:cNvCxnSpPr/>
          <p:nvPr/>
        </p:nvCxnSpPr>
        <p:spPr>
          <a:xfrm>
            <a:off x="3407701" y="356659"/>
            <a:ext cx="950916" cy="0"/>
          </a:xfrm>
          <a:prstGeom prst="line">
            <a:avLst/>
          </a:prstGeom>
          <a:ln w="1905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接连接符 59"/>
          <p:cNvCxnSpPr/>
          <p:nvPr/>
        </p:nvCxnSpPr>
        <p:spPr>
          <a:xfrm>
            <a:off x="4358617" y="356659"/>
            <a:ext cx="184185" cy="192021"/>
          </a:xfrm>
          <a:prstGeom prst="line">
            <a:avLst/>
          </a:prstGeom>
          <a:ln w="1905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-48260" y="104987"/>
            <a:ext cx="2519680" cy="443653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defPPr>
              <a:defRPr lang="zh-CN"/>
            </a:defPPr>
            <a:lvl1pPr defTabSz="914400">
              <a:lnSpc>
                <a:spcPct val="90000"/>
              </a:lnSpc>
              <a:spcBef>
                <a:spcPct val="0"/>
              </a:spcBef>
              <a:buNone/>
              <a:defRPr sz="44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zh-CN" altLang="en-US" sz="1335" b="1" spc="200" dirty="0" smtClean="0">
                <a:solidFill>
                  <a:schemeClr val="bg1">
                    <a:lumMod val="75000"/>
                  </a:schemeClr>
                </a:solidFill>
              </a:rPr>
              <a:t>第四章  程序设计基础</a:t>
            </a:r>
            <a:endParaRPr lang="zh-CN" altLang="en-US" sz="1335" b="1" spc="200" dirty="0">
              <a:solidFill>
                <a:schemeClr val="bg1">
                  <a:lumMod val="75000"/>
                </a:schemeClr>
              </a:solidFill>
            </a:endParaRPr>
          </a:p>
        </p:txBody>
      </p:sp>
      <p:cxnSp>
        <p:nvCxnSpPr>
          <p:cNvPr id="21" name="直接连接符 20"/>
          <p:cNvCxnSpPr/>
          <p:nvPr/>
        </p:nvCxnSpPr>
        <p:spPr>
          <a:xfrm>
            <a:off x="4542803" y="548680"/>
            <a:ext cx="7649197" cy="0"/>
          </a:xfrm>
          <a:prstGeom prst="line">
            <a:avLst/>
          </a:prstGeom>
          <a:ln w="1905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" name="组合 33"/>
          <p:cNvGrpSpPr>
            <a:grpSpLocks noChangeAspect="1"/>
          </p:cNvGrpSpPr>
          <p:nvPr/>
        </p:nvGrpSpPr>
        <p:grpSpPr>
          <a:xfrm>
            <a:off x="372025" y="967165"/>
            <a:ext cx="2446112" cy="432000"/>
            <a:chOff x="279438" y="699542"/>
            <a:chExt cx="2093935" cy="369803"/>
          </a:xfrm>
        </p:grpSpPr>
        <p:sp>
          <p:nvSpPr>
            <p:cNvPr id="37" name="ValueShape1"/>
            <p:cNvSpPr/>
            <p:nvPr/>
          </p:nvSpPr>
          <p:spPr bwMode="auto">
            <a:xfrm>
              <a:off x="749731" y="699542"/>
              <a:ext cx="1045641" cy="369803"/>
            </a:xfrm>
            <a:prstGeom prst="roundRect">
              <a:avLst>
                <a:gd name="adj" fmla="val 0"/>
              </a:avLst>
            </a:prstGeom>
            <a:solidFill>
              <a:schemeClr val="accent5"/>
            </a:solidFill>
            <a:ln>
              <a:noFill/>
            </a:ln>
          </p:spPr>
          <p:txBody>
            <a:bodyPr vert="horz" wrap="square" lIns="121920" tIns="60960" rIns="121920" bIns="60960" numCol="1" rtlCol="0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zh-CN" altLang="en-US" sz="2400"/>
            </a:p>
          </p:txBody>
        </p:sp>
        <p:sp>
          <p:nvSpPr>
            <p:cNvPr id="39" name="ValueBack1"/>
            <p:cNvSpPr/>
            <p:nvPr/>
          </p:nvSpPr>
          <p:spPr>
            <a:xfrm>
              <a:off x="279438" y="699542"/>
              <a:ext cx="476182" cy="369803"/>
            </a:xfrm>
            <a:custGeom>
              <a:avLst/>
              <a:gdLst>
                <a:gd name="connsiteX0" fmla="*/ 199886 w 933935"/>
                <a:gd name="connsiteY0" fmla="*/ 0 h 725295"/>
                <a:gd name="connsiteX1" fmla="*/ 933935 w 933935"/>
                <a:gd name="connsiteY1" fmla="*/ 0 h 725295"/>
                <a:gd name="connsiteX2" fmla="*/ 933935 w 933935"/>
                <a:gd name="connsiteY2" fmla="*/ 725295 h 725295"/>
                <a:gd name="connsiteX3" fmla="*/ 198769 w 933935"/>
                <a:gd name="connsiteY3" fmla="*/ 725295 h 725295"/>
                <a:gd name="connsiteX4" fmla="*/ 137352 w 933935"/>
                <a:gd name="connsiteY4" fmla="*/ 678707 h 725295"/>
                <a:gd name="connsiteX5" fmla="*/ 137352 w 933935"/>
                <a:gd name="connsiteY5" fmla="*/ 469059 h 725295"/>
                <a:gd name="connsiteX6" fmla="*/ 0 w 933935"/>
                <a:gd name="connsiteY6" fmla="*/ 358941 h 725295"/>
                <a:gd name="connsiteX7" fmla="*/ 138468 w 933935"/>
                <a:gd name="connsiteY7" fmla="*/ 255177 h 725295"/>
                <a:gd name="connsiteX8" fmla="*/ 138468 w 933935"/>
                <a:gd name="connsiteY8" fmla="*/ 46588 h 725295"/>
                <a:gd name="connsiteX9" fmla="*/ 199886 w 933935"/>
                <a:gd name="connsiteY9" fmla="*/ 0 h 7252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33935" h="725295">
                  <a:moveTo>
                    <a:pt x="199886" y="0"/>
                  </a:moveTo>
                  <a:lnTo>
                    <a:pt x="933935" y="0"/>
                  </a:lnTo>
                  <a:lnTo>
                    <a:pt x="933935" y="725295"/>
                  </a:lnTo>
                  <a:lnTo>
                    <a:pt x="198769" y="725295"/>
                  </a:lnTo>
                  <a:cubicBezTo>
                    <a:pt x="165269" y="725295"/>
                    <a:pt x="137352" y="704118"/>
                    <a:pt x="137352" y="678707"/>
                  </a:cubicBezTo>
                  <a:lnTo>
                    <a:pt x="137352" y="469059"/>
                  </a:lnTo>
                  <a:lnTo>
                    <a:pt x="0" y="358941"/>
                  </a:lnTo>
                  <a:lnTo>
                    <a:pt x="138468" y="255177"/>
                  </a:lnTo>
                  <a:lnTo>
                    <a:pt x="138468" y="46588"/>
                  </a:lnTo>
                  <a:cubicBezTo>
                    <a:pt x="138468" y="21177"/>
                    <a:pt x="166385" y="0"/>
                    <a:pt x="199886" y="0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11156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2400"/>
            </a:p>
          </p:txBody>
        </p:sp>
        <p:sp>
          <p:nvSpPr>
            <p:cNvPr id="41" name="open-folder-black-and-white-variant_32527"/>
            <p:cNvSpPr>
              <a:spLocks noChangeAspect="1"/>
            </p:cNvSpPr>
            <p:nvPr/>
          </p:nvSpPr>
          <p:spPr bwMode="auto">
            <a:xfrm>
              <a:off x="407477" y="747527"/>
              <a:ext cx="304842" cy="273832"/>
            </a:xfrm>
            <a:custGeom>
              <a:avLst/>
              <a:gdLst>
                <a:gd name="T0" fmla="*/ 8112 w 8174"/>
                <a:gd name="T1" fmla="*/ 50 h 7353"/>
                <a:gd name="T2" fmla="*/ 7954 w 8174"/>
                <a:gd name="T3" fmla="*/ 21 h 7353"/>
                <a:gd name="T4" fmla="*/ 104 w 8174"/>
                <a:gd name="T5" fmla="*/ 2999 h 7353"/>
                <a:gd name="T6" fmla="*/ 4 w 8174"/>
                <a:gd name="T7" fmla="*/ 3133 h 7353"/>
                <a:gd name="T8" fmla="*/ 84 w 8174"/>
                <a:gd name="T9" fmla="*/ 3279 h 7353"/>
                <a:gd name="T10" fmla="*/ 2609 w 8174"/>
                <a:gd name="T11" fmla="*/ 4684 h 7353"/>
                <a:gd name="T12" fmla="*/ 2767 w 8174"/>
                <a:gd name="T13" fmla="*/ 4680 h 7353"/>
                <a:gd name="T14" fmla="*/ 4653 w 8174"/>
                <a:gd name="T15" fmla="*/ 3488 h 7353"/>
                <a:gd name="T16" fmla="*/ 3243 w 8174"/>
                <a:gd name="T17" fmla="*/ 4872 h 7353"/>
                <a:gd name="T18" fmla="*/ 3186 w 8174"/>
                <a:gd name="T19" fmla="*/ 4982 h 7353"/>
                <a:gd name="T20" fmla="*/ 3186 w 8174"/>
                <a:gd name="T21" fmla="*/ 7198 h 7353"/>
                <a:gd name="T22" fmla="*/ 3282 w 8174"/>
                <a:gd name="T23" fmla="*/ 7342 h 7353"/>
                <a:gd name="T24" fmla="*/ 3341 w 8174"/>
                <a:gd name="T25" fmla="*/ 7353 h 7353"/>
                <a:gd name="T26" fmla="*/ 3451 w 8174"/>
                <a:gd name="T27" fmla="*/ 7307 h 7353"/>
                <a:gd name="T28" fmla="*/ 4754 w 8174"/>
                <a:gd name="T29" fmla="*/ 5987 h 7353"/>
                <a:gd name="T30" fmla="*/ 6240 w 8174"/>
                <a:gd name="T31" fmla="*/ 6861 h 7353"/>
                <a:gd name="T32" fmla="*/ 6319 w 8174"/>
                <a:gd name="T33" fmla="*/ 6883 h 7353"/>
                <a:gd name="T34" fmla="*/ 6378 w 8174"/>
                <a:gd name="T35" fmla="*/ 6871 h 7353"/>
                <a:gd name="T36" fmla="*/ 6469 w 8174"/>
                <a:gd name="T37" fmla="*/ 6767 h 7353"/>
                <a:gd name="T38" fmla="*/ 8159 w 8174"/>
                <a:gd name="T39" fmla="*/ 204 h 7353"/>
                <a:gd name="T40" fmla="*/ 8112 w 8174"/>
                <a:gd name="T41" fmla="*/ 50 h 7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8174" h="7353">
                  <a:moveTo>
                    <a:pt x="8112" y="50"/>
                  </a:moveTo>
                  <a:cubicBezTo>
                    <a:pt x="8069" y="12"/>
                    <a:pt x="8008" y="0"/>
                    <a:pt x="7954" y="21"/>
                  </a:cubicBezTo>
                  <a:lnTo>
                    <a:pt x="104" y="2999"/>
                  </a:lnTo>
                  <a:cubicBezTo>
                    <a:pt x="48" y="3020"/>
                    <a:pt x="9" y="3073"/>
                    <a:pt x="4" y="3133"/>
                  </a:cubicBezTo>
                  <a:cubicBezTo>
                    <a:pt x="0" y="3193"/>
                    <a:pt x="31" y="3250"/>
                    <a:pt x="84" y="3279"/>
                  </a:cubicBezTo>
                  <a:lnTo>
                    <a:pt x="2609" y="4684"/>
                  </a:lnTo>
                  <a:cubicBezTo>
                    <a:pt x="2659" y="4712"/>
                    <a:pt x="2719" y="4710"/>
                    <a:pt x="2767" y="4680"/>
                  </a:cubicBezTo>
                  <a:lnTo>
                    <a:pt x="4653" y="3488"/>
                  </a:lnTo>
                  <a:cubicBezTo>
                    <a:pt x="4653" y="3488"/>
                    <a:pt x="3267" y="4846"/>
                    <a:pt x="3243" y="4872"/>
                  </a:cubicBezTo>
                  <a:cubicBezTo>
                    <a:pt x="3219" y="4897"/>
                    <a:pt x="3186" y="4921"/>
                    <a:pt x="3186" y="4982"/>
                  </a:cubicBezTo>
                  <a:cubicBezTo>
                    <a:pt x="3186" y="5054"/>
                    <a:pt x="3186" y="7198"/>
                    <a:pt x="3186" y="7198"/>
                  </a:cubicBezTo>
                  <a:cubicBezTo>
                    <a:pt x="3186" y="7261"/>
                    <a:pt x="3224" y="7318"/>
                    <a:pt x="3282" y="7342"/>
                  </a:cubicBezTo>
                  <a:cubicBezTo>
                    <a:pt x="3301" y="7349"/>
                    <a:pt x="3321" y="7353"/>
                    <a:pt x="3341" y="7353"/>
                  </a:cubicBezTo>
                  <a:cubicBezTo>
                    <a:pt x="3382" y="7353"/>
                    <a:pt x="3422" y="7337"/>
                    <a:pt x="3451" y="7307"/>
                  </a:cubicBezTo>
                  <a:lnTo>
                    <a:pt x="4754" y="5987"/>
                  </a:lnTo>
                  <a:lnTo>
                    <a:pt x="6240" y="6861"/>
                  </a:lnTo>
                  <a:cubicBezTo>
                    <a:pt x="6264" y="6876"/>
                    <a:pt x="6291" y="6883"/>
                    <a:pt x="6319" y="6883"/>
                  </a:cubicBezTo>
                  <a:cubicBezTo>
                    <a:pt x="6339" y="6883"/>
                    <a:pt x="6359" y="6879"/>
                    <a:pt x="6378" y="6871"/>
                  </a:cubicBezTo>
                  <a:cubicBezTo>
                    <a:pt x="6423" y="6852"/>
                    <a:pt x="6457" y="6814"/>
                    <a:pt x="6469" y="6767"/>
                  </a:cubicBezTo>
                  <a:lnTo>
                    <a:pt x="8159" y="204"/>
                  </a:lnTo>
                  <a:cubicBezTo>
                    <a:pt x="8174" y="148"/>
                    <a:pt x="8156" y="89"/>
                    <a:pt x="8112" y="50"/>
                  </a:cubicBez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42" name="musical-volume_13583"/>
            <p:cNvSpPr>
              <a:spLocks noChangeAspect="1"/>
            </p:cNvSpPr>
            <p:nvPr/>
          </p:nvSpPr>
          <p:spPr bwMode="auto">
            <a:xfrm rot="5400000">
              <a:off x="1942279" y="638250"/>
              <a:ext cx="252504" cy="609685"/>
            </a:xfrm>
            <a:custGeom>
              <a:avLst/>
              <a:gdLst>
                <a:gd name="connsiteX0" fmla="*/ 204886 w 239287"/>
                <a:gd name="connsiteY0" fmla="*/ 478022 h 577771"/>
                <a:gd name="connsiteX1" fmla="*/ 239287 w 239287"/>
                <a:gd name="connsiteY1" fmla="*/ 478022 h 577771"/>
                <a:gd name="connsiteX2" fmla="*/ 239287 w 239287"/>
                <a:gd name="connsiteY2" fmla="*/ 560573 h 577771"/>
                <a:gd name="connsiteX3" fmla="*/ 222087 w 239287"/>
                <a:gd name="connsiteY3" fmla="*/ 577771 h 577771"/>
                <a:gd name="connsiteX4" fmla="*/ 204886 w 239287"/>
                <a:gd name="connsiteY4" fmla="*/ 560573 h 577771"/>
                <a:gd name="connsiteX5" fmla="*/ 102374 w 239287"/>
                <a:gd name="connsiteY5" fmla="*/ 478022 h 577771"/>
                <a:gd name="connsiteX6" fmla="*/ 136775 w 239287"/>
                <a:gd name="connsiteY6" fmla="*/ 478022 h 577771"/>
                <a:gd name="connsiteX7" fmla="*/ 136775 w 239287"/>
                <a:gd name="connsiteY7" fmla="*/ 560573 h 577771"/>
                <a:gd name="connsiteX8" fmla="*/ 119575 w 239287"/>
                <a:gd name="connsiteY8" fmla="*/ 577771 h 577771"/>
                <a:gd name="connsiteX9" fmla="*/ 102374 w 239287"/>
                <a:gd name="connsiteY9" fmla="*/ 560573 h 577771"/>
                <a:gd name="connsiteX10" fmla="*/ 0 w 239287"/>
                <a:gd name="connsiteY10" fmla="*/ 478022 h 577771"/>
                <a:gd name="connsiteX11" fmla="*/ 34401 w 239287"/>
                <a:gd name="connsiteY11" fmla="*/ 478022 h 577771"/>
                <a:gd name="connsiteX12" fmla="*/ 34401 w 239287"/>
                <a:gd name="connsiteY12" fmla="*/ 560573 h 577771"/>
                <a:gd name="connsiteX13" fmla="*/ 17200 w 239287"/>
                <a:gd name="connsiteY13" fmla="*/ 577771 h 577771"/>
                <a:gd name="connsiteX14" fmla="*/ 0 w 239287"/>
                <a:gd name="connsiteY14" fmla="*/ 560573 h 577771"/>
                <a:gd name="connsiteX15" fmla="*/ 204886 w 239287"/>
                <a:gd name="connsiteY15" fmla="*/ 401483 h 577771"/>
                <a:gd name="connsiteX16" fmla="*/ 239287 w 239287"/>
                <a:gd name="connsiteY16" fmla="*/ 401483 h 577771"/>
                <a:gd name="connsiteX17" fmla="*/ 239287 w 239287"/>
                <a:gd name="connsiteY17" fmla="*/ 443621 h 577771"/>
                <a:gd name="connsiteX18" fmla="*/ 204886 w 239287"/>
                <a:gd name="connsiteY18" fmla="*/ 443621 h 577771"/>
                <a:gd name="connsiteX19" fmla="*/ 102374 w 239287"/>
                <a:gd name="connsiteY19" fmla="*/ 401483 h 577771"/>
                <a:gd name="connsiteX20" fmla="*/ 136775 w 239287"/>
                <a:gd name="connsiteY20" fmla="*/ 401483 h 577771"/>
                <a:gd name="connsiteX21" fmla="*/ 136775 w 239287"/>
                <a:gd name="connsiteY21" fmla="*/ 443621 h 577771"/>
                <a:gd name="connsiteX22" fmla="*/ 102374 w 239287"/>
                <a:gd name="connsiteY22" fmla="*/ 443621 h 577771"/>
                <a:gd name="connsiteX23" fmla="*/ 0 w 239287"/>
                <a:gd name="connsiteY23" fmla="*/ 401483 h 577771"/>
                <a:gd name="connsiteX24" fmla="*/ 34401 w 239287"/>
                <a:gd name="connsiteY24" fmla="*/ 401483 h 577771"/>
                <a:gd name="connsiteX25" fmla="*/ 34401 w 239287"/>
                <a:gd name="connsiteY25" fmla="*/ 443621 h 577771"/>
                <a:gd name="connsiteX26" fmla="*/ 0 w 239287"/>
                <a:gd name="connsiteY26" fmla="*/ 443621 h 577771"/>
                <a:gd name="connsiteX27" fmla="*/ 204886 w 239287"/>
                <a:gd name="connsiteY27" fmla="*/ 324944 h 577771"/>
                <a:gd name="connsiteX28" fmla="*/ 239287 w 239287"/>
                <a:gd name="connsiteY28" fmla="*/ 324944 h 577771"/>
                <a:gd name="connsiteX29" fmla="*/ 239287 w 239287"/>
                <a:gd name="connsiteY29" fmla="*/ 367082 h 577771"/>
                <a:gd name="connsiteX30" fmla="*/ 204886 w 239287"/>
                <a:gd name="connsiteY30" fmla="*/ 367082 h 577771"/>
                <a:gd name="connsiteX31" fmla="*/ 102374 w 239287"/>
                <a:gd name="connsiteY31" fmla="*/ 324944 h 577771"/>
                <a:gd name="connsiteX32" fmla="*/ 136775 w 239287"/>
                <a:gd name="connsiteY32" fmla="*/ 324944 h 577771"/>
                <a:gd name="connsiteX33" fmla="*/ 136775 w 239287"/>
                <a:gd name="connsiteY33" fmla="*/ 367082 h 577771"/>
                <a:gd name="connsiteX34" fmla="*/ 102374 w 239287"/>
                <a:gd name="connsiteY34" fmla="*/ 367082 h 577771"/>
                <a:gd name="connsiteX35" fmla="*/ 0 w 239287"/>
                <a:gd name="connsiteY35" fmla="*/ 324944 h 577771"/>
                <a:gd name="connsiteX36" fmla="*/ 34401 w 239287"/>
                <a:gd name="connsiteY36" fmla="*/ 324944 h 577771"/>
                <a:gd name="connsiteX37" fmla="*/ 34401 w 239287"/>
                <a:gd name="connsiteY37" fmla="*/ 367082 h 577771"/>
                <a:gd name="connsiteX38" fmla="*/ 0 w 239287"/>
                <a:gd name="connsiteY38" fmla="*/ 367082 h 577771"/>
                <a:gd name="connsiteX39" fmla="*/ 204886 w 239287"/>
                <a:gd name="connsiteY39" fmla="*/ 249373 h 577771"/>
                <a:gd name="connsiteX40" fmla="*/ 239287 w 239287"/>
                <a:gd name="connsiteY40" fmla="*/ 249373 h 577771"/>
                <a:gd name="connsiteX41" fmla="*/ 239287 w 239287"/>
                <a:gd name="connsiteY41" fmla="*/ 290544 h 577771"/>
                <a:gd name="connsiteX42" fmla="*/ 204886 w 239287"/>
                <a:gd name="connsiteY42" fmla="*/ 290544 h 577771"/>
                <a:gd name="connsiteX43" fmla="*/ 102374 w 239287"/>
                <a:gd name="connsiteY43" fmla="*/ 249373 h 577771"/>
                <a:gd name="connsiteX44" fmla="*/ 136775 w 239287"/>
                <a:gd name="connsiteY44" fmla="*/ 249373 h 577771"/>
                <a:gd name="connsiteX45" fmla="*/ 136775 w 239287"/>
                <a:gd name="connsiteY45" fmla="*/ 290544 h 577771"/>
                <a:gd name="connsiteX46" fmla="*/ 102374 w 239287"/>
                <a:gd name="connsiteY46" fmla="*/ 290544 h 577771"/>
                <a:gd name="connsiteX47" fmla="*/ 0 w 239287"/>
                <a:gd name="connsiteY47" fmla="*/ 249373 h 577771"/>
                <a:gd name="connsiteX48" fmla="*/ 34401 w 239287"/>
                <a:gd name="connsiteY48" fmla="*/ 249373 h 577771"/>
                <a:gd name="connsiteX49" fmla="*/ 34401 w 239287"/>
                <a:gd name="connsiteY49" fmla="*/ 290544 h 577771"/>
                <a:gd name="connsiteX50" fmla="*/ 0 w 239287"/>
                <a:gd name="connsiteY50" fmla="*/ 290544 h 577771"/>
                <a:gd name="connsiteX51" fmla="*/ 17200 w 239287"/>
                <a:gd name="connsiteY51" fmla="*/ 191761 h 577771"/>
                <a:gd name="connsiteX52" fmla="*/ 34401 w 239287"/>
                <a:gd name="connsiteY52" fmla="*/ 208954 h 577771"/>
                <a:gd name="connsiteX53" fmla="*/ 34401 w 239287"/>
                <a:gd name="connsiteY53" fmla="*/ 214971 h 577771"/>
                <a:gd name="connsiteX54" fmla="*/ 0 w 239287"/>
                <a:gd name="connsiteY54" fmla="*/ 214971 h 577771"/>
                <a:gd name="connsiteX55" fmla="*/ 0 w 239287"/>
                <a:gd name="connsiteY55" fmla="*/ 208954 h 577771"/>
                <a:gd name="connsiteX56" fmla="*/ 17200 w 239287"/>
                <a:gd name="connsiteY56" fmla="*/ 191761 h 577771"/>
                <a:gd name="connsiteX57" fmla="*/ 204886 w 239287"/>
                <a:gd name="connsiteY57" fmla="*/ 172834 h 577771"/>
                <a:gd name="connsiteX58" fmla="*/ 239287 w 239287"/>
                <a:gd name="connsiteY58" fmla="*/ 172834 h 577771"/>
                <a:gd name="connsiteX59" fmla="*/ 239287 w 239287"/>
                <a:gd name="connsiteY59" fmla="*/ 214972 h 577771"/>
                <a:gd name="connsiteX60" fmla="*/ 204886 w 239287"/>
                <a:gd name="connsiteY60" fmla="*/ 214972 h 577771"/>
                <a:gd name="connsiteX61" fmla="*/ 102374 w 239287"/>
                <a:gd name="connsiteY61" fmla="*/ 172834 h 577771"/>
                <a:gd name="connsiteX62" fmla="*/ 136775 w 239287"/>
                <a:gd name="connsiteY62" fmla="*/ 172834 h 577771"/>
                <a:gd name="connsiteX63" fmla="*/ 136775 w 239287"/>
                <a:gd name="connsiteY63" fmla="*/ 214972 h 577771"/>
                <a:gd name="connsiteX64" fmla="*/ 102374 w 239287"/>
                <a:gd name="connsiteY64" fmla="*/ 214972 h 577771"/>
                <a:gd name="connsiteX65" fmla="*/ 222087 w 239287"/>
                <a:gd name="connsiteY65" fmla="*/ 116052 h 577771"/>
                <a:gd name="connsiteX66" fmla="*/ 239287 w 239287"/>
                <a:gd name="connsiteY66" fmla="*/ 133268 h 577771"/>
                <a:gd name="connsiteX67" fmla="*/ 239287 w 239287"/>
                <a:gd name="connsiteY67" fmla="*/ 138433 h 577771"/>
                <a:gd name="connsiteX68" fmla="*/ 204886 w 239287"/>
                <a:gd name="connsiteY68" fmla="*/ 138433 h 577771"/>
                <a:gd name="connsiteX69" fmla="*/ 204886 w 239287"/>
                <a:gd name="connsiteY69" fmla="*/ 133268 h 577771"/>
                <a:gd name="connsiteX70" fmla="*/ 222087 w 239287"/>
                <a:gd name="connsiteY70" fmla="*/ 116052 h 577771"/>
                <a:gd name="connsiteX71" fmla="*/ 102374 w 239287"/>
                <a:gd name="connsiteY71" fmla="*/ 96295 h 577771"/>
                <a:gd name="connsiteX72" fmla="*/ 136775 w 239287"/>
                <a:gd name="connsiteY72" fmla="*/ 96295 h 577771"/>
                <a:gd name="connsiteX73" fmla="*/ 136775 w 239287"/>
                <a:gd name="connsiteY73" fmla="*/ 138433 h 577771"/>
                <a:gd name="connsiteX74" fmla="*/ 102374 w 239287"/>
                <a:gd name="connsiteY74" fmla="*/ 138433 h 577771"/>
                <a:gd name="connsiteX75" fmla="*/ 119575 w 239287"/>
                <a:gd name="connsiteY75" fmla="*/ 0 h 577771"/>
                <a:gd name="connsiteX76" fmla="*/ 136775 w 239287"/>
                <a:gd name="connsiteY76" fmla="*/ 17193 h 577771"/>
                <a:gd name="connsiteX77" fmla="*/ 136775 w 239287"/>
                <a:gd name="connsiteY77" fmla="*/ 61894 h 577771"/>
                <a:gd name="connsiteX78" fmla="*/ 102374 w 239287"/>
                <a:gd name="connsiteY78" fmla="*/ 61894 h 577771"/>
                <a:gd name="connsiteX79" fmla="*/ 102374 w 239287"/>
                <a:gd name="connsiteY79" fmla="*/ 17193 h 577771"/>
                <a:gd name="connsiteX80" fmla="*/ 119575 w 239287"/>
                <a:gd name="connsiteY80" fmla="*/ 0 h 577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</a:cxnLst>
              <a:rect l="l" t="t" r="r" b="b"/>
              <a:pathLst>
                <a:path w="239287" h="577771">
                  <a:moveTo>
                    <a:pt x="204886" y="478022"/>
                  </a:moveTo>
                  <a:lnTo>
                    <a:pt x="239287" y="478022"/>
                  </a:lnTo>
                  <a:lnTo>
                    <a:pt x="239287" y="560573"/>
                  </a:lnTo>
                  <a:cubicBezTo>
                    <a:pt x="239287" y="570032"/>
                    <a:pt x="231547" y="577771"/>
                    <a:pt x="222087" y="577771"/>
                  </a:cubicBezTo>
                  <a:cubicBezTo>
                    <a:pt x="212626" y="577771"/>
                    <a:pt x="204886" y="570032"/>
                    <a:pt x="204886" y="560573"/>
                  </a:cubicBezTo>
                  <a:close/>
                  <a:moveTo>
                    <a:pt x="102374" y="478022"/>
                  </a:moveTo>
                  <a:lnTo>
                    <a:pt x="136775" y="478022"/>
                  </a:lnTo>
                  <a:lnTo>
                    <a:pt x="136775" y="560573"/>
                  </a:lnTo>
                  <a:cubicBezTo>
                    <a:pt x="136775" y="570032"/>
                    <a:pt x="129035" y="577771"/>
                    <a:pt x="119575" y="577771"/>
                  </a:cubicBezTo>
                  <a:cubicBezTo>
                    <a:pt x="110114" y="577771"/>
                    <a:pt x="102374" y="570032"/>
                    <a:pt x="102374" y="560573"/>
                  </a:cubicBezTo>
                  <a:close/>
                  <a:moveTo>
                    <a:pt x="0" y="478022"/>
                  </a:moveTo>
                  <a:lnTo>
                    <a:pt x="34401" y="478022"/>
                  </a:lnTo>
                  <a:lnTo>
                    <a:pt x="34401" y="560573"/>
                  </a:lnTo>
                  <a:cubicBezTo>
                    <a:pt x="34401" y="570032"/>
                    <a:pt x="26661" y="577771"/>
                    <a:pt x="17200" y="577771"/>
                  </a:cubicBezTo>
                  <a:cubicBezTo>
                    <a:pt x="7740" y="577771"/>
                    <a:pt x="0" y="570032"/>
                    <a:pt x="0" y="560573"/>
                  </a:cubicBezTo>
                  <a:close/>
                  <a:moveTo>
                    <a:pt x="204886" y="401483"/>
                  </a:moveTo>
                  <a:lnTo>
                    <a:pt x="239287" y="401483"/>
                  </a:lnTo>
                  <a:lnTo>
                    <a:pt x="239287" y="443621"/>
                  </a:lnTo>
                  <a:lnTo>
                    <a:pt x="204886" y="443621"/>
                  </a:lnTo>
                  <a:close/>
                  <a:moveTo>
                    <a:pt x="102374" y="401483"/>
                  </a:moveTo>
                  <a:lnTo>
                    <a:pt x="136775" y="401483"/>
                  </a:lnTo>
                  <a:lnTo>
                    <a:pt x="136775" y="443621"/>
                  </a:lnTo>
                  <a:lnTo>
                    <a:pt x="102374" y="443621"/>
                  </a:lnTo>
                  <a:close/>
                  <a:moveTo>
                    <a:pt x="0" y="401483"/>
                  </a:moveTo>
                  <a:lnTo>
                    <a:pt x="34401" y="401483"/>
                  </a:lnTo>
                  <a:lnTo>
                    <a:pt x="34401" y="443621"/>
                  </a:lnTo>
                  <a:lnTo>
                    <a:pt x="0" y="443621"/>
                  </a:lnTo>
                  <a:close/>
                  <a:moveTo>
                    <a:pt x="204886" y="324944"/>
                  </a:moveTo>
                  <a:lnTo>
                    <a:pt x="239287" y="324944"/>
                  </a:lnTo>
                  <a:lnTo>
                    <a:pt x="239287" y="367082"/>
                  </a:lnTo>
                  <a:lnTo>
                    <a:pt x="204886" y="367082"/>
                  </a:lnTo>
                  <a:close/>
                  <a:moveTo>
                    <a:pt x="102374" y="324944"/>
                  </a:moveTo>
                  <a:lnTo>
                    <a:pt x="136775" y="324944"/>
                  </a:lnTo>
                  <a:lnTo>
                    <a:pt x="136775" y="367082"/>
                  </a:lnTo>
                  <a:lnTo>
                    <a:pt x="102374" y="367082"/>
                  </a:lnTo>
                  <a:close/>
                  <a:moveTo>
                    <a:pt x="0" y="324944"/>
                  </a:moveTo>
                  <a:lnTo>
                    <a:pt x="34401" y="324944"/>
                  </a:lnTo>
                  <a:lnTo>
                    <a:pt x="34401" y="367082"/>
                  </a:lnTo>
                  <a:lnTo>
                    <a:pt x="0" y="367082"/>
                  </a:lnTo>
                  <a:close/>
                  <a:moveTo>
                    <a:pt x="204886" y="249373"/>
                  </a:moveTo>
                  <a:lnTo>
                    <a:pt x="239287" y="249373"/>
                  </a:lnTo>
                  <a:lnTo>
                    <a:pt x="239287" y="290544"/>
                  </a:lnTo>
                  <a:lnTo>
                    <a:pt x="204886" y="290544"/>
                  </a:lnTo>
                  <a:close/>
                  <a:moveTo>
                    <a:pt x="102374" y="249373"/>
                  </a:moveTo>
                  <a:lnTo>
                    <a:pt x="136775" y="249373"/>
                  </a:lnTo>
                  <a:lnTo>
                    <a:pt x="136775" y="290544"/>
                  </a:lnTo>
                  <a:lnTo>
                    <a:pt x="102374" y="290544"/>
                  </a:lnTo>
                  <a:close/>
                  <a:moveTo>
                    <a:pt x="0" y="249373"/>
                  </a:moveTo>
                  <a:lnTo>
                    <a:pt x="34401" y="249373"/>
                  </a:lnTo>
                  <a:lnTo>
                    <a:pt x="34401" y="290544"/>
                  </a:lnTo>
                  <a:lnTo>
                    <a:pt x="0" y="290544"/>
                  </a:lnTo>
                  <a:close/>
                  <a:moveTo>
                    <a:pt x="17200" y="191761"/>
                  </a:moveTo>
                  <a:cubicBezTo>
                    <a:pt x="26661" y="191761"/>
                    <a:pt x="34401" y="199498"/>
                    <a:pt x="34401" y="208954"/>
                  </a:cubicBezTo>
                  <a:lnTo>
                    <a:pt x="34401" y="214971"/>
                  </a:lnTo>
                  <a:lnTo>
                    <a:pt x="0" y="214971"/>
                  </a:lnTo>
                  <a:lnTo>
                    <a:pt x="0" y="208954"/>
                  </a:lnTo>
                  <a:cubicBezTo>
                    <a:pt x="0" y="199498"/>
                    <a:pt x="7740" y="191761"/>
                    <a:pt x="17200" y="191761"/>
                  </a:cubicBezTo>
                  <a:close/>
                  <a:moveTo>
                    <a:pt x="204886" y="172834"/>
                  </a:moveTo>
                  <a:lnTo>
                    <a:pt x="239287" y="172834"/>
                  </a:lnTo>
                  <a:lnTo>
                    <a:pt x="239287" y="214972"/>
                  </a:lnTo>
                  <a:lnTo>
                    <a:pt x="204886" y="214972"/>
                  </a:lnTo>
                  <a:close/>
                  <a:moveTo>
                    <a:pt x="102374" y="172834"/>
                  </a:moveTo>
                  <a:lnTo>
                    <a:pt x="136775" y="172834"/>
                  </a:lnTo>
                  <a:lnTo>
                    <a:pt x="136775" y="214972"/>
                  </a:lnTo>
                  <a:lnTo>
                    <a:pt x="102374" y="214972"/>
                  </a:lnTo>
                  <a:close/>
                  <a:moveTo>
                    <a:pt x="222087" y="116052"/>
                  </a:moveTo>
                  <a:cubicBezTo>
                    <a:pt x="231547" y="116052"/>
                    <a:pt x="239287" y="123799"/>
                    <a:pt x="239287" y="133268"/>
                  </a:cubicBezTo>
                  <a:lnTo>
                    <a:pt x="239287" y="138433"/>
                  </a:lnTo>
                  <a:lnTo>
                    <a:pt x="204886" y="138433"/>
                  </a:lnTo>
                  <a:lnTo>
                    <a:pt x="204886" y="133268"/>
                  </a:lnTo>
                  <a:cubicBezTo>
                    <a:pt x="204886" y="123799"/>
                    <a:pt x="212626" y="116052"/>
                    <a:pt x="222087" y="116052"/>
                  </a:cubicBezTo>
                  <a:close/>
                  <a:moveTo>
                    <a:pt x="102374" y="96295"/>
                  </a:moveTo>
                  <a:lnTo>
                    <a:pt x="136775" y="96295"/>
                  </a:lnTo>
                  <a:lnTo>
                    <a:pt x="136775" y="138433"/>
                  </a:lnTo>
                  <a:lnTo>
                    <a:pt x="102374" y="138433"/>
                  </a:lnTo>
                  <a:close/>
                  <a:moveTo>
                    <a:pt x="119575" y="0"/>
                  </a:moveTo>
                  <a:cubicBezTo>
                    <a:pt x="129035" y="0"/>
                    <a:pt x="136775" y="7737"/>
                    <a:pt x="136775" y="17193"/>
                  </a:cubicBezTo>
                  <a:lnTo>
                    <a:pt x="136775" y="61894"/>
                  </a:lnTo>
                  <a:lnTo>
                    <a:pt x="102374" y="61894"/>
                  </a:lnTo>
                  <a:lnTo>
                    <a:pt x="102374" y="17193"/>
                  </a:lnTo>
                  <a:cubicBezTo>
                    <a:pt x="102374" y="7737"/>
                    <a:pt x="110114" y="0"/>
                    <a:pt x="11957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121920" tIns="60960" rIns="121920" bIns="60960" numCol="1" rtlCol="0" anchor="t" anchorCtr="0" compatLnSpc="1"/>
            <a:lstStyle/>
            <a:p>
              <a:endParaRPr lang="zh-CN" altLang="en-US" sz="2400"/>
            </a:p>
          </p:txBody>
        </p:sp>
      </p:grpSp>
      <p:sp>
        <p:nvSpPr>
          <p:cNvPr id="36" name="矩形 35"/>
          <p:cNvSpPr/>
          <p:nvPr/>
        </p:nvSpPr>
        <p:spPr>
          <a:xfrm>
            <a:off x="924972" y="990088"/>
            <a:ext cx="1210588" cy="40011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探究活动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055440" y="2131643"/>
            <a:ext cx="9960610" cy="168905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探究活动</a:t>
            </a: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5</a:t>
            </a:r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：</a:t>
            </a:r>
            <a:endParaRPr lang="en-US" altLang="zh-CN" sz="2400" b="1" dirty="0" smtClean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</a:t>
            </a:r>
            <a:r>
              <a:rPr lang="en-US" altLang="zh-CN" sz="24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      </a:t>
            </a:r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通过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学习、交流、实践，结合小组选题，分析问题并确定小组项目程序设计时循环的算法，编写代码实现运用循环结构设计最佳方案。</a:t>
            </a:r>
            <a:endParaRPr lang="en-US" altLang="zh-CN" sz="2400" b="1" dirty="0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3" name="TextBox 19"/>
          <p:cNvSpPr txBox="1"/>
          <p:nvPr/>
        </p:nvSpPr>
        <p:spPr>
          <a:xfrm>
            <a:off x="6911201" y="105296"/>
            <a:ext cx="5280587" cy="443384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defPPr>
              <a:defRPr lang="zh-CN"/>
            </a:defPPr>
            <a:lvl1pPr algn="ctr" defTabSz="914400">
              <a:lnSpc>
                <a:spcPct val="100000"/>
              </a:lnSpc>
              <a:spcBef>
                <a:spcPct val="0"/>
              </a:spcBef>
              <a:buNone/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r>
              <a:rPr lang="zh-CN" altLang="en-US" sz="1335" spc="200" dirty="0">
                <a:solidFill>
                  <a:schemeClr val="bg1">
                    <a:lumMod val="75000"/>
                  </a:schemeClr>
                </a:solidFill>
                <a:sym typeface="+mn-ea"/>
              </a:rPr>
              <a:t>4.4  运用循环结构描述问题求解过程</a:t>
            </a:r>
            <a:endParaRPr lang="zh-CN" altLang="en-US" sz="1335" spc="2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  <p:bldLst>
      <p:bldP spid="32" grpId="0" bldLvl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9" name="直接连接符 48"/>
          <p:cNvCxnSpPr/>
          <p:nvPr/>
        </p:nvCxnSpPr>
        <p:spPr>
          <a:xfrm>
            <a:off x="0" y="153988"/>
            <a:ext cx="2398713" cy="0"/>
          </a:xfrm>
          <a:prstGeom prst="line">
            <a:avLst/>
          </a:prstGeom>
          <a:ln w="1905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接连接符 57"/>
          <p:cNvCxnSpPr/>
          <p:nvPr/>
        </p:nvCxnSpPr>
        <p:spPr>
          <a:xfrm>
            <a:off x="2398713" y="153988"/>
            <a:ext cx="184150" cy="192087"/>
          </a:xfrm>
          <a:prstGeom prst="line">
            <a:avLst/>
          </a:prstGeom>
          <a:ln w="1905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接连接符 58"/>
          <p:cNvCxnSpPr/>
          <p:nvPr/>
        </p:nvCxnSpPr>
        <p:spPr>
          <a:xfrm>
            <a:off x="3408363" y="357188"/>
            <a:ext cx="950912" cy="0"/>
          </a:xfrm>
          <a:prstGeom prst="line">
            <a:avLst/>
          </a:prstGeom>
          <a:ln w="1905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接连接符 59"/>
          <p:cNvCxnSpPr/>
          <p:nvPr/>
        </p:nvCxnSpPr>
        <p:spPr>
          <a:xfrm>
            <a:off x="4359275" y="357188"/>
            <a:ext cx="184150" cy="192087"/>
          </a:xfrm>
          <a:prstGeom prst="line">
            <a:avLst/>
          </a:prstGeom>
          <a:ln w="1905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-47625" y="104775"/>
            <a:ext cx="2519363" cy="444500"/>
          </a:xfrm>
          <a:prstGeom prst="rect">
            <a:avLst/>
          </a:prstGeom>
        </p:spPr>
        <p:txBody>
          <a:bodyPr lIns="121920" tIns="60960" rIns="121920" bIns="60960" anchor="ctr"/>
          <a:lstStyle>
            <a:defPPr>
              <a:defRPr lang="zh-CN"/>
            </a:defPPr>
            <a:lvl1pPr defTabSz="914400">
              <a:lnSpc>
                <a:spcPct val="90000"/>
              </a:lnSpc>
              <a:spcBef>
                <a:spcPct val="0"/>
              </a:spcBef>
              <a:buNone/>
              <a:defRPr sz="44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pPr algn="ctr"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zh-CN" altLang="en-US" sz="1335" b="1" spc="200" dirty="0" smtClean="0">
                <a:solidFill>
                  <a:schemeClr val="bg1">
                    <a:lumMod val="75000"/>
                  </a:schemeClr>
                </a:solidFill>
              </a:rPr>
              <a:t>第四章  程序设计基础</a:t>
            </a:r>
            <a:endParaRPr lang="zh-CN" altLang="en-US" sz="1335" b="1" spc="200" dirty="0">
              <a:solidFill>
                <a:schemeClr val="bg1">
                  <a:lumMod val="75000"/>
                </a:schemeClr>
              </a:solidFill>
            </a:endParaRPr>
          </a:p>
        </p:txBody>
      </p:sp>
      <p:cxnSp>
        <p:nvCxnSpPr>
          <p:cNvPr id="21" name="直接连接符 20"/>
          <p:cNvCxnSpPr/>
          <p:nvPr/>
        </p:nvCxnSpPr>
        <p:spPr>
          <a:xfrm>
            <a:off x="4543425" y="549275"/>
            <a:ext cx="7648575" cy="0"/>
          </a:xfrm>
          <a:prstGeom prst="line">
            <a:avLst/>
          </a:prstGeom>
          <a:ln w="1905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82" name="组合 9"/>
          <p:cNvGrpSpPr>
            <a:grpSpLocks noChangeAspect="1"/>
          </p:cNvGrpSpPr>
          <p:nvPr/>
        </p:nvGrpSpPr>
        <p:grpSpPr bwMode="auto">
          <a:xfrm>
            <a:off x="371475" y="966788"/>
            <a:ext cx="2446338" cy="431800"/>
            <a:chOff x="279438" y="699542"/>
            <a:chExt cx="2093935" cy="369803"/>
          </a:xfrm>
        </p:grpSpPr>
        <p:sp>
          <p:nvSpPr>
            <p:cNvPr id="11" name="ValueShape1"/>
            <p:cNvSpPr/>
            <p:nvPr/>
          </p:nvSpPr>
          <p:spPr bwMode="auto">
            <a:xfrm>
              <a:off x="749588" y="699542"/>
              <a:ext cx="1046288" cy="369803"/>
            </a:xfrm>
            <a:prstGeom prst="roundRect">
              <a:avLst>
                <a:gd name="adj" fmla="val 0"/>
              </a:avLst>
            </a:prstGeom>
            <a:solidFill>
              <a:schemeClr val="accent5"/>
            </a:solidFill>
            <a:ln>
              <a:noFill/>
            </a:ln>
          </p:spPr>
          <p:txBody>
            <a:bodyPr lIns="121920" tIns="60960" rIns="121920" bIns="60960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/>
            </a:p>
          </p:txBody>
        </p:sp>
        <p:sp>
          <p:nvSpPr>
            <p:cNvPr id="12" name="ValueBack1"/>
            <p:cNvSpPr/>
            <p:nvPr/>
          </p:nvSpPr>
          <p:spPr>
            <a:xfrm>
              <a:off x="279438" y="699542"/>
              <a:ext cx="475585" cy="369803"/>
            </a:xfrm>
            <a:custGeom>
              <a:avLst/>
              <a:gdLst>
                <a:gd name="connsiteX0" fmla="*/ 199886 w 933935"/>
                <a:gd name="connsiteY0" fmla="*/ 0 h 725295"/>
                <a:gd name="connsiteX1" fmla="*/ 933935 w 933935"/>
                <a:gd name="connsiteY1" fmla="*/ 0 h 725295"/>
                <a:gd name="connsiteX2" fmla="*/ 933935 w 933935"/>
                <a:gd name="connsiteY2" fmla="*/ 725295 h 725295"/>
                <a:gd name="connsiteX3" fmla="*/ 198769 w 933935"/>
                <a:gd name="connsiteY3" fmla="*/ 725295 h 725295"/>
                <a:gd name="connsiteX4" fmla="*/ 137352 w 933935"/>
                <a:gd name="connsiteY4" fmla="*/ 678707 h 725295"/>
                <a:gd name="connsiteX5" fmla="*/ 137352 w 933935"/>
                <a:gd name="connsiteY5" fmla="*/ 469059 h 725295"/>
                <a:gd name="connsiteX6" fmla="*/ 0 w 933935"/>
                <a:gd name="connsiteY6" fmla="*/ 358941 h 725295"/>
                <a:gd name="connsiteX7" fmla="*/ 138468 w 933935"/>
                <a:gd name="connsiteY7" fmla="*/ 255177 h 725295"/>
                <a:gd name="connsiteX8" fmla="*/ 138468 w 933935"/>
                <a:gd name="connsiteY8" fmla="*/ 46588 h 725295"/>
                <a:gd name="connsiteX9" fmla="*/ 199886 w 933935"/>
                <a:gd name="connsiteY9" fmla="*/ 0 h 7252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33935" h="725295">
                  <a:moveTo>
                    <a:pt x="199886" y="0"/>
                  </a:moveTo>
                  <a:lnTo>
                    <a:pt x="933935" y="0"/>
                  </a:lnTo>
                  <a:lnTo>
                    <a:pt x="933935" y="725295"/>
                  </a:lnTo>
                  <a:lnTo>
                    <a:pt x="198769" y="725295"/>
                  </a:lnTo>
                  <a:cubicBezTo>
                    <a:pt x="165269" y="725295"/>
                    <a:pt x="137352" y="704118"/>
                    <a:pt x="137352" y="678707"/>
                  </a:cubicBezTo>
                  <a:lnTo>
                    <a:pt x="137352" y="469059"/>
                  </a:lnTo>
                  <a:lnTo>
                    <a:pt x="0" y="358941"/>
                  </a:lnTo>
                  <a:lnTo>
                    <a:pt x="138468" y="255177"/>
                  </a:lnTo>
                  <a:lnTo>
                    <a:pt x="138468" y="46588"/>
                  </a:lnTo>
                  <a:cubicBezTo>
                    <a:pt x="138468" y="21177"/>
                    <a:pt x="166385" y="0"/>
                    <a:pt x="199886" y="0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11156" cap="flat">
              <a:noFill/>
              <a:prstDash val="solid"/>
              <a:miter/>
            </a:ln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/>
            </a:p>
          </p:txBody>
        </p:sp>
        <p:sp>
          <p:nvSpPr>
            <p:cNvPr id="13" name="open-folder-black-and-white-variant_32527"/>
            <p:cNvSpPr>
              <a:spLocks noChangeAspect="1"/>
            </p:cNvSpPr>
            <p:nvPr/>
          </p:nvSpPr>
          <p:spPr bwMode="auto">
            <a:xfrm>
              <a:off x="407167" y="747127"/>
              <a:ext cx="305734" cy="274633"/>
            </a:xfrm>
            <a:custGeom>
              <a:avLst/>
              <a:gdLst>
                <a:gd name="T0" fmla="*/ 8112 w 8174"/>
                <a:gd name="T1" fmla="*/ 50 h 7353"/>
                <a:gd name="T2" fmla="*/ 7954 w 8174"/>
                <a:gd name="T3" fmla="*/ 21 h 7353"/>
                <a:gd name="T4" fmla="*/ 104 w 8174"/>
                <a:gd name="T5" fmla="*/ 2999 h 7353"/>
                <a:gd name="T6" fmla="*/ 4 w 8174"/>
                <a:gd name="T7" fmla="*/ 3133 h 7353"/>
                <a:gd name="T8" fmla="*/ 84 w 8174"/>
                <a:gd name="T9" fmla="*/ 3279 h 7353"/>
                <a:gd name="T10" fmla="*/ 2609 w 8174"/>
                <a:gd name="T11" fmla="*/ 4684 h 7353"/>
                <a:gd name="T12" fmla="*/ 2767 w 8174"/>
                <a:gd name="T13" fmla="*/ 4680 h 7353"/>
                <a:gd name="T14" fmla="*/ 4653 w 8174"/>
                <a:gd name="T15" fmla="*/ 3488 h 7353"/>
                <a:gd name="T16" fmla="*/ 3243 w 8174"/>
                <a:gd name="T17" fmla="*/ 4872 h 7353"/>
                <a:gd name="T18" fmla="*/ 3186 w 8174"/>
                <a:gd name="T19" fmla="*/ 4982 h 7353"/>
                <a:gd name="T20" fmla="*/ 3186 w 8174"/>
                <a:gd name="T21" fmla="*/ 7198 h 7353"/>
                <a:gd name="T22" fmla="*/ 3282 w 8174"/>
                <a:gd name="T23" fmla="*/ 7342 h 7353"/>
                <a:gd name="T24" fmla="*/ 3341 w 8174"/>
                <a:gd name="T25" fmla="*/ 7353 h 7353"/>
                <a:gd name="T26" fmla="*/ 3451 w 8174"/>
                <a:gd name="T27" fmla="*/ 7307 h 7353"/>
                <a:gd name="T28" fmla="*/ 4754 w 8174"/>
                <a:gd name="T29" fmla="*/ 5987 h 7353"/>
                <a:gd name="T30" fmla="*/ 6240 w 8174"/>
                <a:gd name="T31" fmla="*/ 6861 h 7353"/>
                <a:gd name="T32" fmla="*/ 6319 w 8174"/>
                <a:gd name="T33" fmla="*/ 6883 h 7353"/>
                <a:gd name="T34" fmla="*/ 6378 w 8174"/>
                <a:gd name="T35" fmla="*/ 6871 h 7353"/>
                <a:gd name="T36" fmla="*/ 6469 w 8174"/>
                <a:gd name="T37" fmla="*/ 6767 h 7353"/>
                <a:gd name="T38" fmla="*/ 8159 w 8174"/>
                <a:gd name="T39" fmla="*/ 204 h 7353"/>
                <a:gd name="T40" fmla="*/ 8112 w 8174"/>
                <a:gd name="T41" fmla="*/ 50 h 7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8174" h="7353">
                  <a:moveTo>
                    <a:pt x="8112" y="50"/>
                  </a:moveTo>
                  <a:cubicBezTo>
                    <a:pt x="8069" y="12"/>
                    <a:pt x="8008" y="0"/>
                    <a:pt x="7954" y="21"/>
                  </a:cubicBezTo>
                  <a:lnTo>
                    <a:pt x="104" y="2999"/>
                  </a:lnTo>
                  <a:cubicBezTo>
                    <a:pt x="48" y="3020"/>
                    <a:pt x="9" y="3073"/>
                    <a:pt x="4" y="3133"/>
                  </a:cubicBezTo>
                  <a:cubicBezTo>
                    <a:pt x="0" y="3193"/>
                    <a:pt x="31" y="3250"/>
                    <a:pt x="84" y="3279"/>
                  </a:cubicBezTo>
                  <a:lnTo>
                    <a:pt x="2609" y="4684"/>
                  </a:lnTo>
                  <a:cubicBezTo>
                    <a:pt x="2659" y="4712"/>
                    <a:pt x="2719" y="4710"/>
                    <a:pt x="2767" y="4680"/>
                  </a:cubicBezTo>
                  <a:lnTo>
                    <a:pt x="4653" y="3488"/>
                  </a:lnTo>
                  <a:cubicBezTo>
                    <a:pt x="4653" y="3488"/>
                    <a:pt x="3267" y="4846"/>
                    <a:pt x="3243" y="4872"/>
                  </a:cubicBezTo>
                  <a:cubicBezTo>
                    <a:pt x="3219" y="4897"/>
                    <a:pt x="3186" y="4921"/>
                    <a:pt x="3186" y="4982"/>
                  </a:cubicBezTo>
                  <a:cubicBezTo>
                    <a:pt x="3186" y="5054"/>
                    <a:pt x="3186" y="7198"/>
                    <a:pt x="3186" y="7198"/>
                  </a:cubicBezTo>
                  <a:cubicBezTo>
                    <a:pt x="3186" y="7261"/>
                    <a:pt x="3224" y="7318"/>
                    <a:pt x="3282" y="7342"/>
                  </a:cubicBezTo>
                  <a:cubicBezTo>
                    <a:pt x="3301" y="7349"/>
                    <a:pt x="3321" y="7353"/>
                    <a:pt x="3341" y="7353"/>
                  </a:cubicBezTo>
                  <a:cubicBezTo>
                    <a:pt x="3382" y="7353"/>
                    <a:pt x="3422" y="7337"/>
                    <a:pt x="3451" y="7307"/>
                  </a:cubicBezTo>
                  <a:lnTo>
                    <a:pt x="4754" y="5987"/>
                  </a:lnTo>
                  <a:lnTo>
                    <a:pt x="6240" y="6861"/>
                  </a:lnTo>
                  <a:cubicBezTo>
                    <a:pt x="6264" y="6876"/>
                    <a:pt x="6291" y="6883"/>
                    <a:pt x="6319" y="6883"/>
                  </a:cubicBezTo>
                  <a:cubicBezTo>
                    <a:pt x="6339" y="6883"/>
                    <a:pt x="6359" y="6879"/>
                    <a:pt x="6378" y="6871"/>
                  </a:cubicBezTo>
                  <a:cubicBezTo>
                    <a:pt x="6423" y="6852"/>
                    <a:pt x="6457" y="6814"/>
                    <a:pt x="6469" y="6767"/>
                  </a:cubicBezTo>
                  <a:lnTo>
                    <a:pt x="8159" y="204"/>
                  </a:lnTo>
                  <a:cubicBezTo>
                    <a:pt x="8174" y="148"/>
                    <a:pt x="8156" y="89"/>
                    <a:pt x="8112" y="50"/>
                  </a:cubicBez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>
                <a:latin typeface="+mn-lt"/>
                <a:ea typeface="+mn-ea"/>
              </a:endParaRPr>
            </a:p>
          </p:txBody>
        </p:sp>
        <p:sp>
          <p:nvSpPr>
            <p:cNvPr id="14" name="musical-volume_13583"/>
            <p:cNvSpPr>
              <a:spLocks noChangeAspect="1"/>
            </p:cNvSpPr>
            <p:nvPr/>
          </p:nvSpPr>
          <p:spPr bwMode="auto">
            <a:xfrm rot="5400000">
              <a:off x="1941878" y="637851"/>
              <a:ext cx="252880" cy="610109"/>
            </a:xfrm>
            <a:custGeom>
              <a:avLst/>
              <a:gdLst>
                <a:gd name="connsiteX0" fmla="*/ 204886 w 239287"/>
                <a:gd name="connsiteY0" fmla="*/ 478022 h 577771"/>
                <a:gd name="connsiteX1" fmla="*/ 239287 w 239287"/>
                <a:gd name="connsiteY1" fmla="*/ 478022 h 577771"/>
                <a:gd name="connsiteX2" fmla="*/ 239287 w 239287"/>
                <a:gd name="connsiteY2" fmla="*/ 560573 h 577771"/>
                <a:gd name="connsiteX3" fmla="*/ 222087 w 239287"/>
                <a:gd name="connsiteY3" fmla="*/ 577771 h 577771"/>
                <a:gd name="connsiteX4" fmla="*/ 204886 w 239287"/>
                <a:gd name="connsiteY4" fmla="*/ 560573 h 577771"/>
                <a:gd name="connsiteX5" fmla="*/ 102374 w 239287"/>
                <a:gd name="connsiteY5" fmla="*/ 478022 h 577771"/>
                <a:gd name="connsiteX6" fmla="*/ 136775 w 239287"/>
                <a:gd name="connsiteY6" fmla="*/ 478022 h 577771"/>
                <a:gd name="connsiteX7" fmla="*/ 136775 w 239287"/>
                <a:gd name="connsiteY7" fmla="*/ 560573 h 577771"/>
                <a:gd name="connsiteX8" fmla="*/ 119575 w 239287"/>
                <a:gd name="connsiteY8" fmla="*/ 577771 h 577771"/>
                <a:gd name="connsiteX9" fmla="*/ 102374 w 239287"/>
                <a:gd name="connsiteY9" fmla="*/ 560573 h 577771"/>
                <a:gd name="connsiteX10" fmla="*/ 0 w 239287"/>
                <a:gd name="connsiteY10" fmla="*/ 478022 h 577771"/>
                <a:gd name="connsiteX11" fmla="*/ 34401 w 239287"/>
                <a:gd name="connsiteY11" fmla="*/ 478022 h 577771"/>
                <a:gd name="connsiteX12" fmla="*/ 34401 w 239287"/>
                <a:gd name="connsiteY12" fmla="*/ 560573 h 577771"/>
                <a:gd name="connsiteX13" fmla="*/ 17200 w 239287"/>
                <a:gd name="connsiteY13" fmla="*/ 577771 h 577771"/>
                <a:gd name="connsiteX14" fmla="*/ 0 w 239287"/>
                <a:gd name="connsiteY14" fmla="*/ 560573 h 577771"/>
                <a:gd name="connsiteX15" fmla="*/ 204886 w 239287"/>
                <a:gd name="connsiteY15" fmla="*/ 401483 h 577771"/>
                <a:gd name="connsiteX16" fmla="*/ 239287 w 239287"/>
                <a:gd name="connsiteY16" fmla="*/ 401483 h 577771"/>
                <a:gd name="connsiteX17" fmla="*/ 239287 w 239287"/>
                <a:gd name="connsiteY17" fmla="*/ 443621 h 577771"/>
                <a:gd name="connsiteX18" fmla="*/ 204886 w 239287"/>
                <a:gd name="connsiteY18" fmla="*/ 443621 h 577771"/>
                <a:gd name="connsiteX19" fmla="*/ 102374 w 239287"/>
                <a:gd name="connsiteY19" fmla="*/ 401483 h 577771"/>
                <a:gd name="connsiteX20" fmla="*/ 136775 w 239287"/>
                <a:gd name="connsiteY20" fmla="*/ 401483 h 577771"/>
                <a:gd name="connsiteX21" fmla="*/ 136775 w 239287"/>
                <a:gd name="connsiteY21" fmla="*/ 443621 h 577771"/>
                <a:gd name="connsiteX22" fmla="*/ 102374 w 239287"/>
                <a:gd name="connsiteY22" fmla="*/ 443621 h 577771"/>
                <a:gd name="connsiteX23" fmla="*/ 0 w 239287"/>
                <a:gd name="connsiteY23" fmla="*/ 401483 h 577771"/>
                <a:gd name="connsiteX24" fmla="*/ 34401 w 239287"/>
                <a:gd name="connsiteY24" fmla="*/ 401483 h 577771"/>
                <a:gd name="connsiteX25" fmla="*/ 34401 w 239287"/>
                <a:gd name="connsiteY25" fmla="*/ 443621 h 577771"/>
                <a:gd name="connsiteX26" fmla="*/ 0 w 239287"/>
                <a:gd name="connsiteY26" fmla="*/ 443621 h 577771"/>
                <a:gd name="connsiteX27" fmla="*/ 204886 w 239287"/>
                <a:gd name="connsiteY27" fmla="*/ 324944 h 577771"/>
                <a:gd name="connsiteX28" fmla="*/ 239287 w 239287"/>
                <a:gd name="connsiteY28" fmla="*/ 324944 h 577771"/>
                <a:gd name="connsiteX29" fmla="*/ 239287 w 239287"/>
                <a:gd name="connsiteY29" fmla="*/ 367082 h 577771"/>
                <a:gd name="connsiteX30" fmla="*/ 204886 w 239287"/>
                <a:gd name="connsiteY30" fmla="*/ 367082 h 577771"/>
                <a:gd name="connsiteX31" fmla="*/ 102374 w 239287"/>
                <a:gd name="connsiteY31" fmla="*/ 324944 h 577771"/>
                <a:gd name="connsiteX32" fmla="*/ 136775 w 239287"/>
                <a:gd name="connsiteY32" fmla="*/ 324944 h 577771"/>
                <a:gd name="connsiteX33" fmla="*/ 136775 w 239287"/>
                <a:gd name="connsiteY33" fmla="*/ 367082 h 577771"/>
                <a:gd name="connsiteX34" fmla="*/ 102374 w 239287"/>
                <a:gd name="connsiteY34" fmla="*/ 367082 h 577771"/>
                <a:gd name="connsiteX35" fmla="*/ 0 w 239287"/>
                <a:gd name="connsiteY35" fmla="*/ 324944 h 577771"/>
                <a:gd name="connsiteX36" fmla="*/ 34401 w 239287"/>
                <a:gd name="connsiteY36" fmla="*/ 324944 h 577771"/>
                <a:gd name="connsiteX37" fmla="*/ 34401 w 239287"/>
                <a:gd name="connsiteY37" fmla="*/ 367082 h 577771"/>
                <a:gd name="connsiteX38" fmla="*/ 0 w 239287"/>
                <a:gd name="connsiteY38" fmla="*/ 367082 h 577771"/>
                <a:gd name="connsiteX39" fmla="*/ 204886 w 239287"/>
                <a:gd name="connsiteY39" fmla="*/ 249373 h 577771"/>
                <a:gd name="connsiteX40" fmla="*/ 239287 w 239287"/>
                <a:gd name="connsiteY40" fmla="*/ 249373 h 577771"/>
                <a:gd name="connsiteX41" fmla="*/ 239287 w 239287"/>
                <a:gd name="connsiteY41" fmla="*/ 290544 h 577771"/>
                <a:gd name="connsiteX42" fmla="*/ 204886 w 239287"/>
                <a:gd name="connsiteY42" fmla="*/ 290544 h 577771"/>
                <a:gd name="connsiteX43" fmla="*/ 102374 w 239287"/>
                <a:gd name="connsiteY43" fmla="*/ 249373 h 577771"/>
                <a:gd name="connsiteX44" fmla="*/ 136775 w 239287"/>
                <a:gd name="connsiteY44" fmla="*/ 249373 h 577771"/>
                <a:gd name="connsiteX45" fmla="*/ 136775 w 239287"/>
                <a:gd name="connsiteY45" fmla="*/ 290544 h 577771"/>
                <a:gd name="connsiteX46" fmla="*/ 102374 w 239287"/>
                <a:gd name="connsiteY46" fmla="*/ 290544 h 577771"/>
                <a:gd name="connsiteX47" fmla="*/ 0 w 239287"/>
                <a:gd name="connsiteY47" fmla="*/ 249373 h 577771"/>
                <a:gd name="connsiteX48" fmla="*/ 34401 w 239287"/>
                <a:gd name="connsiteY48" fmla="*/ 249373 h 577771"/>
                <a:gd name="connsiteX49" fmla="*/ 34401 w 239287"/>
                <a:gd name="connsiteY49" fmla="*/ 290544 h 577771"/>
                <a:gd name="connsiteX50" fmla="*/ 0 w 239287"/>
                <a:gd name="connsiteY50" fmla="*/ 290544 h 577771"/>
                <a:gd name="connsiteX51" fmla="*/ 17200 w 239287"/>
                <a:gd name="connsiteY51" fmla="*/ 191761 h 577771"/>
                <a:gd name="connsiteX52" fmla="*/ 34401 w 239287"/>
                <a:gd name="connsiteY52" fmla="*/ 208954 h 577771"/>
                <a:gd name="connsiteX53" fmla="*/ 34401 w 239287"/>
                <a:gd name="connsiteY53" fmla="*/ 214971 h 577771"/>
                <a:gd name="connsiteX54" fmla="*/ 0 w 239287"/>
                <a:gd name="connsiteY54" fmla="*/ 214971 h 577771"/>
                <a:gd name="connsiteX55" fmla="*/ 0 w 239287"/>
                <a:gd name="connsiteY55" fmla="*/ 208954 h 577771"/>
                <a:gd name="connsiteX56" fmla="*/ 17200 w 239287"/>
                <a:gd name="connsiteY56" fmla="*/ 191761 h 577771"/>
                <a:gd name="connsiteX57" fmla="*/ 204886 w 239287"/>
                <a:gd name="connsiteY57" fmla="*/ 172834 h 577771"/>
                <a:gd name="connsiteX58" fmla="*/ 239287 w 239287"/>
                <a:gd name="connsiteY58" fmla="*/ 172834 h 577771"/>
                <a:gd name="connsiteX59" fmla="*/ 239287 w 239287"/>
                <a:gd name="connsiteY59" fmla="*/ 214972 h 577771"/>
                <a:gd name="connsiteX60" fmla="*/ 204886 w 239287"/>
                <a:gd name="connsiteY60" fmla="*/ 214972 h 577771"/>
                <a:gd name="connsiteX61" fmla="*/ 102374 w 239287"/>
                <a:gd name="connsiteY61" fmla="*/ 172834 h 577771"/>
                <a:gd name="connsiteX62" fmla="*/ 136775 w 239287"/>
                <a:gd name="connsiteY62" fmla="*/ 172834 h 577771"/>
                <a:gd name="connsiteX63" fmla="*/ 136775 w 239287"/>
                <a:gd name="connsiteY63" fmla="*/ 214972 h 577771"/>
                <a:gd name="connsiteX64" fmla="*/ 102374 w 239287"/>
                <a:gd name="connsiteY64" fmla="*/ 214972 h 577771"/>
                <a:gd name="connsiteX65" fmla="*/ 222087 w 239287"/>
                <a:gd name="connsiteY65" fmla="*/ 116052 h 577771"/>
                <a:gd name="connsiteX66" fmla="*/ 239287 w 239287"/>
                <a:gd name="connsiteY66" fmla="*/ 133268 h 577771"/>
                <a:gd name="connsiteX67" fmla="*/ 239287 w 239287"/>
                <a:gd name="connsiteY67" fmla="*/ 138433 h 577771"/>
                <a:gd name="connsiteX68" fmla="*/ 204886 w 239287"/>
                <a:gd name="connsiteY68" fmla="*/ 138433 h 577771"/>
                <a:gd name="connsiteX69" fmla="*/ 204886 w 239287"/>
                <a:gd name="connsiteY69" fmla="*/ 133268 h 577771"/>
                <a:gd name="connsiteX70" fmla="*/ 222087 w 239287"/>
                <a:gd name="connsiteY70" fmla="*/ 116052 h 577771"/>
                <a:gd name="connsiteX71" fmla="*/ 102374 w 239287"/>
                <a:gd name="connsiteY71" fmla="*/ 96295 h 577771"/>
                <a:gd name="connsiteX72" fmla="*/ 136775 w 239287"/>
                <a:gd name="connsiteY72" fmla="*/ 96295 h 577771"/>
                <a:gd name="connsiteX73" fmla="*/ 136775 w 239287"/>
                <a:gd name="connsiteY73" fmla="*/ 138433 h 577771"/>
                <a:gd name="connsiteX74" fmla="*/ 102374 w 239287"/>
                <a:gd name="connsiteY74" fmla="*/ 138433 h 577771"/>
                <a:gd name="connsiteX75" fmla="*/ 119575 w 239287"/>
                <a:gd name="connsiteY75" fmla="*/ 0 h 577771"/>
                <a:gd name="connsiteX76" fmla="*/ 136775 w 239287"/>
                <a:gd name="connsiteY76" fmla="*/ 17193 h 577771"/>
                <a:gd name="connsiteX77" fmla="*/ 136775 w 239287"/>
                <a:gd name="connsiteY77" fmla="*/ 61894 h 577771"/>
                <a:gd name="connsiteX78" fmla="*/ 102374 w 239287"/>
                <a:gd name="connsiteY78" fmla="*/ 61894 h 577771"/>
                <a:gd name="connsiteX79" fmla="*/ 102374 w 239287"/>
                <a:gd name="connsiteY79" fmla="*/ 17193 h 577771"/>
                <a:gd name="connsiteX80" fmla="*/ 119575 w 239287"/>
                <a:gd name="connsiteY80" fmla="*/ 0 h 577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</a:cxnLst>
              <a:rect l="l" t="t" r="r" b="b"/>
              <a:pathLst>
                <a:path w="239287" h="577771">
                  <a:moveTo>
                    <a:pt x="204886" y="478022"/>
                  </a:moveTo>
                  <a:lnTo>
                    <a:pt x="239287" y="478022"/>
                  </a:lnTo>
                  <a:lnTo>
                    <a:pt x="239287" y="560573"/>
                  </a:lnTo>
                  <a:cubicBezTo>
                    <a:pt x="239287" y="570032"/>
                    <a:pt x="231547" y="577771"/>
                    <a:pt x="222087" y="577771"/>
                  </a:cubicBezTo>
                  <a:cubicBezTo>
                    <a:pt x="212626" y="577771"/>
                    <a:pt x="204886" y="570032"/>
                    <a:pt x="204886" y="560573"/>
                  </a:cubicBezTo>
                  <a:close/>
                  <a:moveTo>
                    <a:pt x="102374" y="478022"/>
                  </a:moveTo>
                  <a:lnTo>
                    <a:pt x="136775" y="478022"/>
                  </a:lnTo>
                  <a:lnTo>
                    <a:pt x="136775" y="560573"/>
                  </a:lnTo>
                  <a:cubicBezTo>
                    <a:pt x="136775" y="570032"/>
                    <a:pt x="129035" y="577771"/>
                    <a:pt x="119575" y="577771"/>
                  </a:cubicBezTo>
                  <a:cubicBezTo>
                    <a:pt x="110114" y="577771"/>
                    <a:pt x="102374" y="570032"/>
                    <a:pt x="102374" y="560573"/>
                  </a:cubicBezTo>
                  <a:close/>
                  <a:moveTo>
                    <a:pt x="0" y="478022"/>
                  </a:moveTo>
                  <a:lnTo>
                    <a:pt x="34401" y="478022"/>
                  </a:lnTo>
                  <a:lnTo>
                    <a:pt x="34401" y="560573"/>
                  </a:lnTo>
                  <a:cubicBezTo>
                    <a:pt x="34401" y="570032"/>
                    <a:pt x="26661" y="577771"/>
                    <a:pt x="17200" y="577771"/>
                  </a:cubicBezTo>
                  <a:cubicBezTo>
                    <a:pt x="7740" y="577771"/>
                    <a:pt x="0" y="570032"/>
                    <a:pt x="0" y="560573"/>
                  </a:cubicBezTo>
                  <a:close/>
                  <a:moveTo>
                    <a:pt x="204886" y="401483"/>
                  </a:moveTo>
                  <a:lnTo>
                    <a:pt x="239287" y="401483"/>
                  </a:lnTo>
                  <a:lnTo>
                    <a:pt x="239287" y="443621"/>
                  </a:lnTo>
                  <a:lnTo>
                    <a:pt x="204886" y="443621"/>
                  </a:lnTo>
                  <a:close/>
                  <a:moveTo>
                    <a:pt x="102374" y="401483"/>
                  </a:moveTo>
                  <a:lnTo>
                    <a:pt x="136775" y="401483"/>
                  </a:lnTo>
                  <a:lnTo>
                    <a:pt x="136775" y="443621"/>
                  </a:lnTo>
                  <a:lnTo>
                    <a:pt x="102374" y="443621"/>
                  </a:lnTo>
                  <a:close/>
                  <a:moveTo>
                    <a:pt x="0" y="401483"/>
                  </a:moveTo>
                  <a:lnTo>
                    <a:pt x="34401" y="401483"/>
                  </a:lnTo>
                  <a:lnTo>
                    <a:pt x="34401" y="443621"/>
                  </a:lnTo>
                  <a:lnTo>
                    <a:pt x="0" y="443621"/>
                  </a:lnTo>
                  <a:close/>
                  <a:moveTo>
                    <a:pt x="204886" y="324944"/>
                  </a:moveTo>
                  <a:lnTo>
                    <a:pt x="239287" y="324944"/>
                  </a:lnTo>
                  <a:lnTo>
                    <a:pt x="239287" y="367082"/>
                  </a:lnTo>
                  <a:lnTo>
                    <a:pt x="204886" y="367082"/>
                  </a:lnTo>
                  <a:close/>
                  <a:moveTo>
                    <a:pt x="102374" y="324944"/>
                  </a:moveTo>
                  <a:lnTo>
                    <a:pt x="136775" y="324944"/>
                  </a:lnTo>
                  <a:lnTo>
                    <a:pt x="136775" y="367082"/>
                  </a:lnTo>
                  <a:lnTo>
                    <a:pt x="102374" y="367082"/>
                  </a:lnTo>
                  <a:close/>
                  <a:moveTo>
                    <a:pt x="0" y="324944"/>
                  </a:moveTo>
                  <a:lnTo>
                    <a:pt x="34401" y="324944"/>
                  </a:lnTo>
                  <a:lnTo>
                    <a:pt x="34401" y="367082"/>
                  </a:lnTo>
                  <a:lnTo>
                    <a:pt x="0" y="367082"/>
                  </a:lnTo>
                  <a:close/>
                  <a:moveTo>
                    <a:pt x="204886" y="249373"/>
                  </a:moveTo>
                  <a:lnTo>
                    <a:pt x="239287" y="249373"/>
                  </a:lnTo>
                  <a:lnTo>
                    <a:pt x="239287" y="290544"/>
                  </a:lnTo>
                  <a:lnTo>
                    <a:pt x="204886" y="290544"/>
                  </a:lnTo>
                  <a:close/>
                  <a:moveTo>
                    <a:pt x="102374" y="249373"/>
                  </a:moveTo>
                  <a:lnTo>
                    <a:pt x="136775" y="249373"/>
                  </a:lnTo>
                  <a:lnTo>
                    <a:pt x="136775" y="290544"/>
                  </a:lnTo>
                  <a:lnTo>
                    <a:pt x="102374" y="290544"/>
                  </a:lnTo>
                  <a:close/>
                  <a:moveTo>
                    <a:pt x="0" y="249373"/>
                  </a:moveTo>
                  <a:lnTo>
                    <a:pt x="34401" y="249373"/>
                  </a:lnTo>
                  <a:lnTo>
                    <a:pt x="34401" y="290544"/>
                  </a:lnTo>
                  <a:lnTo>
                    <a:pt x="0" y="290544"/>
                  </a:lnTo>
                  <a:close/>
                  <a:moveTo>
                    <a:pt x="17200" y="191761"/>
                  </a:moveTo>
                  <a:cubicBezTo>
                    <a:pt x="26661" y="191761"/>
                    <a:pt x="34401" y="199498"/>
                    <a:pt x="34401" y="208954"/>
                  </a:cubicBezTo>
                  <a:lnTo>
                    <a:pt x="34401" y="214971"/>
                  </a:lnTo>
                  <a:lnTo>
                    <a:pt x="0" y="214971"/>
                  </a:lnTo>
                  <a:lnTo>
                    <a:pt x="0" y="208954"/>
                  </a:lnTo>
                  <a:cubicBezTo>
                    <a:pt x="0" y="199498"/>
                    <a:pt x="7740" y="191761"/>
                    <a:pt x="17200" y="191761"/>
                  </a:cubicBezTo>
                  <a:close/>
                  <a:moveTo>
                    <a:pt x="204886" y="172834"/>
                  </a:moveTo>
                  <a:lnTo>
                    <a:pt x="239287" y="172834"/>
                  </a:lnTo>
                  <a:lnTo>
                    <a:pt x="239287" y="214972"/>
                  </a:lnTo>
                  <a:lnTo>
                    <a:pt x="204886" y="214972"/>
                  </a:lnTo>
                  <a:close/>
                  <a:moveTo>
                    <a:pt x="102374" y="172834"/>
                  </a:moveTo>
                  <a:lnTo>
                    <a:pt x="136775" y="172834"/>
                  </a:lnTo>
                  <a:lnTo>
                    <a:pt x="136775" y="214972"/>
                  </a:lnTo>
                  <a:lnTo>
                    <a:pt x="102374" y="214972"/>
                  </a:lnTo>
                  <a:close/>
                  <a:moveTo>
                    <a:pt x="222087" y="116052"/>
                  </a:moveTo>
                  <a:cubicBezTo>
                    <a:pt x="231547" y="116052"/>
                    <a:pt x="239287" y="123799"/>
                    <a:pt x="239287" y="133268"/>
                  </a:cubicBezTo>
                  <a:lnTo>
                    <a:pt x="239287" y="138433"/>
                  </a:lnTo>
                  <a:lnTo>
                    <a:pt x="204886" y="138433"/>
                  </a:lnTo>
                  <a:lnTo>
                    <a:pt x="204886" y="133268"/>
                  </a:lnTo>
                  <a:cubicBezTo>
                    <a:pt x="204886" y="123799"/>
                    <a:pt x="212626" y="116052"/>
                    <a:pt x="222087" y="116052"/>
                  </a:cubicBezTo>
                  <a:close/>
                  <a:moveTo>
                    <a:pt x="102374" y="96295"/>
                  </a:moveTo>
                  <a:lnTo>
                    <a:pt x="136775" y="96295"/>
                  </a:lnTo>
                  <a:lnTo>
                    <a:pt x="136775" y="138433"/>
                  </a:lnTo>
                  <a:lnTo>
                    <a:pt x="102374" y="138433"/>
                  </a:lnTo>
                  <a:close/>
                  <a:moveTo>
                    <a:pt x="119575" y="0"/>
                  </a:moveTo>
                  <a:cubicBezTo>
                    <a:pt x="129035" y="0"/>
                    <a:pt x="136775" y="7737"/>
                    <a:pt x="136775" y="17193"/>
                  </a:cubicBezTo>
                  <a:lnTo>
                    <a:pt x="136775" y="61894"/>
                  </a:lnTo>
                  <a:lnTo>
                    <a:pt x="102374" y="61894"/>
                  </a:lnTo>
                  <a:lnTo>
                    <a:pt x="102374" y="17193"/>
                  </a:lnTo>
                  <a:cubicBezTo>
                    <a:pt x="102374" y="7737"/>
                    <a:pt x="110114" y="0"/>
                    <a:pt x="11957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lIns="121920" tIns="60960" rIns="121920" bIns="6096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>
                <a:latin typeface="+mn-lt"/>
                <a:ea typeface="+mn-ea"/>
              </a:endParaRPr>
            </a:p>
          </p:txBody>
        </p:sp>
      </p:grpSp>
      <p:sp>
        <p:nvSpPr>
          <p:cNvPr id="3083" name="矩形 14"/>
          <p:cNvSpPr>
            <a:spLocks noChangeArrowheads="1"/>
          </p:cNvSpPr>
          <p:nvPr/>
        </p:nvSpPr>
        <p:spPr bwMode="auto">
          <a:xfrm>
            <a:off x="925513" y="981075"/>
            <a:ext cx="12096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探究活动</a:t>
            </a:r>
            <a:endParaRPr lang="zh-CN" altLang="en-US" sz="20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rcRect b="42785"/>
          <a:stretch>
            <a:fillRect/>
          </a:stretch>
        </p:blipFill>
        <p:spPr>
          <a:xfrm>
            <a:off x="1495425" y="2441575"/>
            <a:ext cx="8908415" cy="1508125"/>
          </a:xfrm>
          <a:prstGeom prst="rect">
            <a:avLst/>
          </a:prstGeom>
        </p:spPr>
      </p:pic>
      <p:sp>
        <p:nvSpPr>
          <p:cNvPr id="5" name="TextBox 19"/>
          <p:cNvSpPr txBox="1"/>
          <p:nvPr/>
        </p:nvSpPr>
        <p:spPr>
          <a:xfrm>
            <a:off x="6911201" y="105296"/>
            <a:ext cx="5280587" cy="443384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defPPr>
              <a:defRPr lang="zh-CN"/>
            </a:defPPr>
            <a:lvl1pPr algn="ctr" defTabSz="914400">
              <a:lnSpc>
                <a:spcPct val="100000"/>
              </a:lnSpc>
              <a:spcBef>
                <a:spcPct val="0"/>
              </a:spcBef>
              <a:buNone/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r>
              <a:rPr lang="zh-CN" altLang="en-US" sz="1335" spc="200" dirty="0">
                <a:solidFill>
                  <a:schemeClr val="bg1">
                    <a:lumMod val="75000"/>
                  </a:schemeClr>
                </a:solidFill>
                <a:sym typeface="+mn-ea"/>
              </a:rPr>
              <a:t>4.4  运用循环结构描述问题求解过程</a:t>
            </a:r>
            <a:endParaRPr lang="zh-CN" altLang="en-US" sz="1335" spc="2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9" name="直接连接符 48"/>
          <p:cNvCxnSpPr/>
          <p:nvPr/>
        </p:nvCxnSpPr>
        <p:spPr>
          <a:xfrm>
            <a:off x="0" y="153988"/>
            <a:ext cx="2398713" cy="0"/>
          </a:xfrm>
          <a:prstGeom prst="line">
            <a:avLst/>
          </a:prstGeom>
          <a:ln w="1905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接连接符 57"/>
          <p:cNvCxnSpPr/>
          <p:nvPr/>
        </p:nvCxnSpPr>
        <p:spPr>
          <a:xfrm>
            <a:off x="2398713" y="153988"/>
            <a:ext cx="184150" cy="192087"/>
          </a:xfrm>
          <a:prstGeom prst="line">
            <a:avLst/>
          </a:prstGeom>
          <a:ln w="1905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接连接符 58"/>
          <p:cNvCxnSpPr/>
          <p:nvPr/>
        </p:nvCxnSpPr>
        <p:spPr>
          <a:xfrm>
            <a:off x="3408363" y="357188"/>
            <a:ext cx="950912" cy="0"/>
          </a:xfrm>
          <a:prstGeom prst="line">
            <a:avLst/>
          </a:prstGeom>
          <a:ln w="1905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接连接符 59"/>
          <p:cNvCxnSpPr/>
          <p:nvPr/>
        </p:nvCxnSpPr>
        <p:spPr>
          <a:xfrm>
            <a:off x="4359275" y="357188"/>
            <a:ext cx="184150" cy="192087"/>
          </a:xfrm>
          <a:prstGeom prst="line">
            <a:avLst/>
          </a:prstGeom>
          <a:ln w="1905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-47625" y="104775"/>
            <a:ext cx="2519363" cy="444500"/>
          </a:xfrm>
          <a:prstGeom prst="rect">
            <a:avLst/>
          </a:prstGeom>
        </p:spPr>
        <p:txBody>
          <a:bodyPr lIns="121920" tIns="60960" rIns="121920" bIns="60960" anchor="ctr"/>
          <a:lstStyle>
            <a:defPPr>
              <a:defRPr lang="zh-CN"/>
            </a:defPPr>
            <a:lvl1pPr defTabSz="914400">
              <a:lnSpc>
                <a:spcPct val="90000"/>
              </a:lnSpc>
              <a:spcBef>
                <a:spcPct val="0"/>
              </a:spcBef>
              <a:buNone/>
              <a:defRPr sz="44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pPr algn="ctr"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zh-CN" altLang="en-US" sz="1335" b="1" spc="200" dirty="0" smtClean="0">
                <a:solidFill>
                  <a:schemeClr val="bg1">
                    <a:lumMod val="75000"/>
                  </a:schemeClr>
                </a:solidFill>
              </a:rPr>
              <a:t>第四章  程序设计基础</a:t>
            </a:r>
            <a:endParaRPr lang="zh-CN" altLang="en-US" sz="1335" b="1" spc="200" dirty="0">
              <a:solidFill>
                <a:schemeClr val="bg1">
                  <a:lumMod val="75000"/>
                </a:schemeClr>
              </a:solidFill>
            </a:endParaRPr>
          </a:p>
        </p:txBody>
      </p:sp>
      <p:cxnSp>
        <p:nvCxnSpPr>
          <p:cNvPr id="21" name="直接连接符 20"/>
          <p:cNvCxnSpPr/>
          <p:nvPr/>
        </p:nvCxnSpPr>
        <p:spPr>
          <a:xfrm>
            <a:off x="4543425" y="549275"/>
            <a:ext cx="7648575" cy="0"/>
          </a:xfrm>
          <a:prstGeom prst="line">
            <a:avLst/>
          </a:prstGeom>
          <a:ln w="1905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04" name="Picture 12" descr="图片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700" y="2060575"/>
            <a:ext cx="11364595" cy="4056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105" name="组合 48"/>
          <p:cNvGrpSpPr/>
          <p:nvPr/>
        </p:nvGrpSpPr>
        <p:grpSpPr bwMode="auto">
          <a:xfrm flipH="1">
            <a:off x="1882775" y="621030"/>
            <a:ext cx="1964055" cy="1368425"/>
            <a:chOff x="2786467" y="917501"/>
            <a:chExt cx="3599293" cy="1368502"/>
          </a:xfrm>
        </p:grpSpPr>
        <p:sp>
          <p:nvSpPr>
            <p:cNvPr id="4114" name="TextBox 3"/>
            <p:cNvSpPr txBox="1">
              <a:spLocks noChangeArrowheads="1"/>
            </p:cNvSpPr>
            <p:nvPr/>
          </p:nvSpPr>
          <p:spPr bwMode="auto">
            <a:xfrm>
              <a:off x="3097800" y="1366786"/>
              <a:ext cx="3287960" cy="4248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 algn="just">
                <a:lnSpc>
                  <a:spcPts val="2600"/>
                </a:lnSpc>
              </a:pPr>
              <a:r>
                <a:rPr lang="zh-CN" altLang="en-US" sz="2800" b="1" u="sng">
                  <a:solidFill>
                    <a:schemeClr val="accent3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分析问题</a:t>
              </a:r>
              <a:endParaRPr lang="zh-CN" altLang="en-US" sz="2800" b="1" u="sng">
                <a:solidFill>
                  <a:schemeClr val="accent3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</p:txBody>
        </p:sp>
        <p:cxnSp>
          <p:nvCxnSpPr>
            <p:cNvPr id="12" name="直接连接符 11"/>
            <p:cNvCxnSpPr/>
            <p:nvPr/>
          </p:nvCxnSpPr>
          <p:spPr>
            <a:xfrm rot="5400000">
              <a:off x="2102216" y="1601752"/>
              <a:ext cx="1368502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06" name="文本框 1"/>
          <p:cNvSpPr txBox="1">
            <a:spLocks noChangeArrowheads="1"/>
          </p:cNvSpPr>
          <p:nvPr/>
        </p:nvSpPr>
        <p:spPr bwMode="auto">
          <a:xfrm>
            <a:off x="1054100" y="3414395"/>
            <a:ext cx="10135870" cy="1198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    </a:t>
            </a:r>
            <a:r>
              <a:rPr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这个问题相当于要计算从1到10的累加值。1到10的累加就是计算1+2+…+10，可以用for循环结构编程来解决这个问题。</a:t>
            </a:r>
            <a:endParaRPr sz="24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3" name="TextBox 19"/>
          <p:cNvSpPr txBox="1"/>
          <p:nvPr/>
        </p:nvSpPr>
        <p:spPr>
          <a:xfrm>
            <a:off x="6911201" y="105296"/>
            <a:ext cx="5280587" cy="443384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defPPr>
              <a:defRPr lang="zh-CN"/>
            </a:defPPr>
            <a:lvl1pPr algn="ctr" defTabSz="914400">
              <a:lnSpc>
                <a:spcPct val="100000"/>
              </a:lnSpc>
              <a:spcBef>
                <a:spcPct val="0"/>
              </a:spcBef>
              <a:buNone/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r>
              <a:rPr lang="zh-CN" altLang="en-US" sz="1335" spc="200" dirty="0">
                <a:solidFill>
                  <a:schemeClr val="bg1">
                    <a:lumMod val="75000"/>
                  </a:schemeClr>
                </a:solidFill>
                <a:sym typeface="+mn-ea"/>
              </a:rPr>
              <a:t>4.4  运用循环结构描述问题求解过程</a:t>
            </a:r>
            <a:endParaRPr lang="zh-CN" altLang="en-US" sz="1335" spc="2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2" descr="图片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640" y="1731645"/>
            <a:ext cx="10103485" cy="4757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9" name="直接连接符 48"/>
          <p:cNvCxnSpPr/>
          <p:nvPr/>
        </p:nvCxnSpPr>
        <p:spPr>
          <a:xfrm>
            <a:off x="0" y="153988"/>
            <a:ext cx="2398713" cy="0"/>
          </a:xfrm>
          <a:prstGeom prst="line">
            <a:avLst/>
          </a:prstGeom>
          <a:ln w="1905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接连接符 57"/>
          <p:cNvCxnSpPr/>
          <p:nvPr/>
        </p:nvCxnSpPr>
        <p:spPr>
          <a:xfrm>
            <a:off x="2398713" y="153988"/>
            <a:ext cx="184150" cy="192087"/>
          </a:xfrm>
          <a:prstGeom prst="line">
            <a:avLst/>
          </a:prstGeom>
          <a:ln w="1905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接连接符 58"/>
          <p:cNvCxnSpPr/>
          <p:nvPr/>
        </p:nvCxnSpPr>
        <p:spPr>
          <a:xfrm>
            <a:off x="3408363" y="357188"/>
            <a:ext cx="950912" cy="0"/>
          </a:xfrm>
          <a:prstGeom prst="line">
            <a:avLst/>
          </a:prstGeom>
          <a:ln w="1905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接连接符 59"/>
          <p:cNvCxnSpPr/>
          <p:nvPr/>
        </p:nvCxnSpPr>
        <p:spPr>
          <a:xfrm>
            <a:off x="4359275" y="357188"/>
            <a:ext cx="184150" cy="192087"/>
          </a:xfrm>
          <a:prstGeom prst="line">
            <a:avLst/>
          </a:prstGeom>
          <a:ln w="1905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-47625" y="104775"/>
            <a:ext cx="2519363" cy="444500"/>
          </a:xfrm>
          <a:prstGeom prst="rect">
            <a:avLst/>
          </a:prstGeom>
        </p:spPr>
        <p:txBody>
          <a:bodyPr lIns="121920" tIns="60960" rIns="121920" bIns="60960" anchor="ctr"/>
          <a:lstStyle>
            <a:defPPr>
              <a:defRPr lang="zh-CN"/>
            </a:defPPr>
            <a:lvl1pPr defTabSz="914400">
              <a:lnSpc>
                <a:spcPct val="90000"/>
              </a:lnSpc>
              <a:spcBef>
                <a:spcPct val="0"/>
              </a:spcBef>
              <a:buNone/>
              <a:defRPr sz="44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pPr algn="ctr"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zh-CN" altLang="en-US" sz="1335" b="1" spc="200" dirty="0" smtClean="0">
                <a:solidFill>
                  <a:schemeClr val="bg1">
                    <a:lumMod val="75000"/>
                  </a:schemeClr>
                </a:solidFill>
              </a:rPr>
              <a:t>第四章  程序设计基础</a:t>
            </a:r>
            <a:endParaRPr lang="zh-CN" altLang="en-US" sz="1335" b="1" spc="200" dirty="0">
              <a:solidFill>
                <a:schemeClr val="bg1">
                  <a:lumMod val="75000"/>
                </a:schemeClr>
              </a:solidFill>
            </a:endParaRPr>
          </a:p>
        </p:txBody>
      </p:sp>
      <p:cxnSp>
        <p:nvCxnSpPr>
          <p:cNvPr id="21" name="直接连接符 20"/>
          <p:cNvCxnSpPr/>
          <p:nvPr/>
        </p:nvCxnSpPr>
        <p:spPr>
          <a:xfrm>
            <a:off x="4543425" y="549275"/>
            <a:ext cx="7648575" cy="0"/>
          </a:xfrm>
          <a:prstGeom prst="line">
            <a:avLst/>
          </a:prstGeom>
          <a:ln w="1905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129" name="组合 48"/>
          <p:cNvGrpSpPr/>
          <p:nvPr/>
        </p:nvGrpSpPr>
        <p:grpSpPr bwMode="auto">
          <a:xfrm>
            <a:off x="1992313" y="620714"/>
            <a:ext cx="2246630" cy="1368425"/>
            <a:chOff x="1315002" y="917501"/>
            <a:chExt cx="1782891" cy="1368502"/>
          </a:xfrm>
        </p:grpSpPr>
        <p:sp>
          <p:nvSpPr>
            <p:cNvPr id="5138" name="TextBox 3"/>
            <p:cNvSpPr txBox="1">
              <a:spLocks noChangeArrowheads="1"/>
            </p:cNvSpPr>
            <p:nvPr/>
          </p:nvSpPr>
          <p:spPr bwMode="auto">
            <a:xfrm flipH="1">
              <a:off x="1315002" y="1366470"/>
              <a:ext cx="1782891" cy="4248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 algn="just">
                <a:lnSpc>
                  <a:spcPts val="2600"/>
                </a:lnSpc>
              </a:pPr>
              <a:r>
                <a:rPr lang="zh-CN" altLang="en-US" sz="2800" b="1" u="sng">
                  <a:solidFill>
                    <a:schemeClr val="accent3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设计算法</a:t>
              </a:r>
              <a:endParaRPr lang="zh-CN" altLang="en-US" sz="2800" b="1" u="sng">
                <a:solidFill>
                  <a:schemeClr val="accent3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</p:txBody>
        </p:sp>
        <p:cxnSp>
          <p:nvCxnSpPr>
            <p:cNvPr id="12" name="直接连接符 11"/>
            <p:cNvCxnSpPr/>
            <p:nvPr/>
          </p:nvCxnSpPr>
          <p:spPr>
            <a:xfrm rot="5400000">
              <a:off x="2102216" y="1601752"/>
              <a:ext cx="1368502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0" name="文本框 99"/>
          <p:cNvSpPr txBox="1"/>
          <p:nvPr/>
        </p:nvSpPr>
        <p:spPr>
          <a:xfrm>
            <a:off x="1123315" y="2127885"/>
            <a:ext cx="9044305" cy="23069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/>
            <a:endParaRPr lang="zh-CN" sz="2400" b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0"/>
            <a:r>
              <a:rPr sz="24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   根据上述分析，可设计如下算法：需要有一个循环变量从1变化到10，将该变量命名为i；还需要另外一个临时变量不断和该变量进行加法运算，并记录运算结果，将临时变量命名为sum，变量i每增加1时，就和变量sum进行一次加法运算，变量sum记录的是累加的结果。</a:t>
            </a:r>
            <a:endParaRPr sz="2400" b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3" name="TextBox 19"/>
          <p:cNvSpPr txBox="1"/>
          <p:nvPr/>
        </p:nvSpPr>
        <p:spPr>
          <a:xfrm>
            <a:off x="6911201" y="105296"/>
            <a:ext cx="5280587" cy="443384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defPPr>
              <a:defRPr lang="zh-CN"/>
            </a:defPPr>
            <a:lvl1pPr algn="ctr" defTabSz="914400">
              <a:lnSpc>
                <a:spcPct val="100000"/>
              </a:lnSpc>
              <a:spcBef>
                <a:spcPct val="0"/>
              </a:spcBef>
              <a:buNone/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r>
              <a:rPr lang="zh-CN" altLang="en-US" sz="1335" spc="200" dirty="0">
                <a:solidFill>
                  <a:schemeClr val="bg1">
                    <a:lumMod val="75000"/>
                  </a:schemeClr>
                </a:solidFill>
                <a:sym typeface="+mn-ea"/>
              </a:rPr>
              <a:t>4.4  运用循环结构描述问题求解过程</a:t>
            </a:r>
            <a:endParaRPr lang="zh-CN" altLang="en-US" sz="1335" spc="2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9" name="直接连接符 48"/>
          <p:cNvCxnSpPr/>
          <p:nvPr/>
        </p:nvCxnSpPr>
        <p:spPr>
          <a:xfrm>
            <a:off x="0" y="153459"/>
            <a:ext cx="2398912" cy="0"/>
          </a:xfrm>
          <a:prstGeom prst="line">
            <a:avLst/>
          </a:prstGeom>
          <a:ln w="1905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接连接符 57"/>
          <p:cNvCxnSpPr/>
          <p:nvPr/>
        </p:nvCxnSpPr>
        <p:spPr>
          <a:xfrm>
            <a:off x="2398912" y="153459"/>
            <a:ext cx="184185" cy="192021"/>
          </a:xfrm>
          <a:prstGeom prst="line">
            <a:avLst/>
          </a:prstGeom>
          <a:ln w="1905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接连接符 58"/>
          <p:cNvCxnSpPr/>
          <p:nvPr/>
        </p:nvCxnSpPr>
        <p:spPr>
          <a:xfrm>
            <a:off x="3407701" y="356659"/>
            <a:ext cx="950916" cy="0"/>
          </a:xfrm>
          <a:prstGeom prst="line">
            <a:avLst/>
          </a:prstGeom>
          <a:ln w="1905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接连接符 59"/>
          <p:cNvCxnSpPr/>
          <p:nvPr/>
        </p:nvCxnSpPr>
        <p:spPr>
          <a:xfrm>
            <a:off x="4358617" y="356659"/>
            <a:ext cx="184185" cy="192021"/>
          </a:xfrm>
          <a:prstGeom prst="line">
            <a:avLst/>
          </a:prstGeom>
          <a:ln w="1905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-48260" y="104987"/>
            <a:ext cx="2519680" cy="443653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defPPr>
              <a:defRPr lang="zh-CN"/>
            </a:defPPr>
            <a:lvl1pPr defTabSz="914400">
              <a:lnSpc>
                <a:spcPct val="90000"/>
              </a:lnSpc>
              <a:spcBef>
                <a:spcPct val="0"/>
              </a:spcBef>
              <a:buNone/>
              <a:defRPr sz="44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zh-CN" altLang="en-US" sz="1335" b="1" spc="200" dirty="0" smtClean="0">
                <a:solidFill>
                  <a:schemeClr val="bg1">
                    <a:lumMod val="75000"/>
                  </a:schemeClr>
                </a:solidFill>
              </a:rPr>
              <a:t>第四章  程序设计基础</a:t>
            </a:r>
            <a:endParaRPr lang="zh-CN" altLang="en-US" sz="1335" b="1" spc="200" dirty="0">
              <a:solidFill>
                <a:schemeClr val="bg1">
                  <a:lumMod val="75000"/>
                </a:schemeClr>
              </a:solidFill>
            </a:endParaRPr>
          </a:p>
        </p:txBody>
      </p:sp>
      <p:cxnSp>
        <p:nvCxnSpPr>
          <p:cNvPr id="21" name="直接连接符 20"/>
          <p:cNvCxnSpPr/>
          <p:nvPr/>
        </p:nvCxnSpPr>
        <p:spPr>
          <a:xfrm>
            <a:off x="4542803" y="548680"/>
            <a:ext cx="7649197" cy="0"/>
          </a:xfrm>
          <a:prstGeom prst="line">
            <a:avLst/>
          </a:prstGeom>
          <a:ln w="1905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12" descr="图片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54980" y="344805"/>
            <a:ext cx="5836285" cy="631825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7" name="组合 48"/>
          <p:cNvGrpSpPr/>
          <p:nvPr/>
        </p:nvGrpSpPr>
        <p:grpSpPr>
          <a:xfrm rot="0">
            <a:off x="2135505" y="886460"/>
            <a:ext cx="2920365" cy="886460"/>
            <a:chOff x="2786469" y="917500"/>
            <a:chExt cx="6683700" cy="886408"/>
          </a:xfrm>
        </p:grpSpPr>
        <p:sp>
          <p:nvSpPr>
            <p:cNvPr id="8" name="TextBox 3"/>
            <p:cNvSpPr txBox="1"/>
            <p:nvPr/>
          </p:nvSpPr>
          <p:spPr>
            <a:xfrm>
              <a:off x="3389164" y="1272616"/>
              <a:ext cx="6081005" cy="42789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R="0" algn="just" defTabSz="914400" fontAlgn="auto">
                <a:lnSpc>
                  <a:spcPts val="26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defRPr/>
              </a:pPr>
              <a:r>
                <a:rPr lang="en-US" altLang="zh-CN" sz="2800" b="1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for</a:t>
              </a:r>
              <a:r>
                <a:rPr lang="zh-CN" altLang="en-US" sz="2800" b="1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循环</a:t>
              </a:r>
              <a:r>
                <a:rPr lang="zh-CN" altLang="en-US" sz="2800" b="1" dirty="0" smtClean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语句</a:t>
              </a:r>
              <a:endParaRPr lang="en-US" altLang="zh-CN" sz="36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9" name="直接连接符 8"/>
            <p:cNvCxnSpPr/>
            <p:nvPr/>
          </p:nvCxnSpPr>
          <p:spPr>
            <a:xfrm>
              <a:off x="2786469" y="917500"/>
              <a:ext cx="0" cy="88640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0120" y="886460"/>
            <a:ext cx="4866640" cy="349377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7120" y="4652645"/>
            <a:ext cx="4611370" cy="1706245"/>
          </a:xfrm>
          <a:prstGeom prst="rect">
            <a:avLst/>
          </a:prstGeom>
        </p:spPr>
      </p:pic>
      <p:pic>
        <p:nvPicPr>
          <p:cNvPr id="12" name="图片 11" descr="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760" y="2980055"/>
            <a:ext cx="4866640" cy="945515"/>
          </a:xfrm>
          <a:prstGeom prst="rect">
            <a:avLst/>
          </a:prstGeom>
        </p:spPr>
      </p:pic>
      <p:sp>
        <p:nvSpPr>
          <p:cNvPr id="2" name="TextBox 19"/>
          <p:cNvSpPr txBox="1"/>
          <p:nvPr/>
        </p:nvSpPr>
        <p:spPr>
          <a:xfrm>
            <a:off x="6911201" y="105296"/>
            <a:ext cx="5280587" cy="443384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defPPr>
              <a:defRPr lang="zh-CN"/>
            </a:defPPr>
            <a:lvl1pPr algn="ctr" defTabSz="914400">
              <a:lnSpc>
                <a:spcPct val="100000"/>
              </a:lnSpc>
              <a:spcBef>
                <a:spcPct val="0"/>
              </a:spcBef>
              <a:buNone/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r>
              <a:rPr lang="zh-CN" altLang="en-US" sz="1335" spc="200" dirty="0">
                <a:solidFill>
                  <a:schemeClr val="bg1">
                    <a:lumMod val="75000"/>
                  </a:schemeClr>
                </a:solidFill>
                <a:sym typeface="+mn-ea"/>
              </a:rPr>
              <a:t>4.4  运用循环结构描述问题求解过程</a:t>
            </a:r>
            <a:endParaRPr lang="zh-CN" altLang="en-US" sz="1335" spc="2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9" name="直接连接符 48"/>
          <p:cNvCxnSpPr/>
          <p:nvPr/>
        </p:nvCxnSpPr>
        <p:spPr>
          <a:xfrm>
            <a:off x="0" y="153459"/>
            <a:ext cx="2398912" cy="0"/>
          </a:xfrm>
          <a:prstGeom prst="line">
            <a:avLst/>
          </a:prstGeom>
          <a:ln w="1905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接连接符 57"/>
          <p:cNvCxnSpPr/>
          <p:nvPr/>
        </p:nvCxnSpPr>
        <p:spPr>
          <a:xfrm>
            <a:off x="2398912" y="153459"/>
            <a:ext cx="184185" cy="192021"/>
          </a:xfrm>
          <a:prstGeom prst="line">
            <a:avLst/>
          </a:prstGeom>
          <a:ln w="1905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接连接符 58"/>
          <p:cNvCxnSpPr/>
          <p:nvPr/>
        </p:nvCxnSpPr>
        <p:spPr>
          <a:xfrm>
            <a:off x="3407701" y="356659"/>
            <a:ext cx="950916" cy="0"/>
          </a:xfrm>
          <a:prstGeom prst="line">
            <a:avLst/>
          </a:prstGeom>
          <a:ln w="1905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接连接符 59"/>
          <p:cNvCxnSpPr/>
          <p:nvPr/>
        </p:nvCxnSpPr>
        <p:spPr>
          <a:xfrm>
            <a:off x="4358617" y="356659"/>
            <a:ext cx="184185" cy="192021"/>
          </a:xfrm>
          <a:prstGeom prst="line">
            <a:avLst/>
          </a:prstGeom>
          <a:ln w="1905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-48260" y="104987"/>
            <a:ext cx="2519680" cy="443653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defPPr>
              <a:defRPr lang="zh-CN"/>
            </a:defPPr>
            <a:lvl1pPr defTabSz="914400">
              <a:lnSpc>
                <a:spcPct val="90000"/>
              </a:lnSpc>
              <a:spcBef>
                <a:spcPct val="0"/>
              </a:spcBef>
              <a:buNone/>
              <a:defRPr sz="44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zh-CN" altLang="en-US" sz="1335" b="1" spc="200" dirty="0" smtClean="0">
                <a:solidFill>
                  <a:schemeClr val="bg1">
                    <a:lumMod val="75000"/>
                  </a:schemeClr>
                </a:solidFill>
              </a:rPr>
              <a:t>第四章  程序设计基础</a:t>
            </a:r>
            <a:endParaRPr lang="zh-CN" altLang="en-US" sz="1335" b="1" spc="200" dirty="0">
              <a:solidFill>
                <a:schemeClr val="bg1">
                  <a:lumMod val="75000"/>
                </a:schemeClr>
              </a:solidFill>
            </a:endParaRPr>
          </a:p>
        </p:txBody>
      </p:sp>
      <p:cxnSp>
        <p:nvCxnSpPr>
          <p:cNvPr id="21" name="直接连接符 20"/>
          <p:cNvCxnSpPr/>
          <p:nvPr/>
        </p:nvCxnSpPr>
        <p:spPr>
          <a:xfrm>
            <a:off x="4542803" y="548680"/>
            <a:ext cx="7649197" cy="0"/>
          </a:xfrm>
          <a:prstGeom prst="line">
            <a:avLst/>
          </a:prstGeom>
          <a:ln w="1905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12" descr="图片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54980" y="344805"/>
            <a:ext cx="5836285" cy="63182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1712" y="886460"/>
            <a:ext cx="4572000" cy="1911985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88367" y="2893377"/>
            <a:ext cx="4758690" cy="175323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70245" y="4741545"/>
            <a:ext cx="5193665" cy="1820545"/>
          </a:xfrm>
          <a:prstGeom prst="rect">
            <a:avLst/>
          </a:prstGeom>
        </p:spPr>
      </p:pic>
      <p:grpSp>
        <p:nvGrpSpPr>
          <p:cNvPr id="23" name="组合 48"/>
          <p:cNvGrpSpPr/>
          <p:nvPr/>
        </p:nvGrpSpPr>
        <p:grpSpPr>
          <a:xfrm rot="0">
            <a:off x="2135505" y="886460"/>
            <a:ext cx="2920365" cy="886460"/>
            <a:chOff x="2786469" y="917500"/>
            <a:chExt cx="6683700" cy="886408"/>
          </a:xfrm>
        </p:grpSpPr>
        <p:sp>
          <p:nvSpPr>
            <p:cNvPr id="24" name="TextBox 3"/>
            <p:cNvSpPr txBox="1"/>
            <p:nvPr/>
          </p:nvSpPr>
          <p:spPr>
            <a:xfrm>
              <a:off x="3389164" y="1272616"/>
              <a:ext cx="6081005" cy="42789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ts val="2600"/>
                </a:lnSpc>
                <a:defRPr/>
              </a:pPr>
              <a:r>
                <a:rPr lang="en-US" altLang="zh-CN" sz="28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range( )</a:t>
              </a:r>
              <a:r>
                <a:rPr lang="zh-CN" altLang="en-US" sz="28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函数</a:t>
              </a:r>
              <a:endParaRPr lang="en-US" altLang="zh-CN" sz="36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25" name="直接连接符 24"/>
            <p:cNvCxnSpPr/>
            <p:nvPr/>
          </p:nvCxnSpPr>
          <p:spPr>
            <a:xfrm>
              <a:off x="2786469" y="917500"/>
              <a:ext cx="0" cy="88640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TextBox 19"/>
          <p:cNvSpPr txBox="1"/>
          <p:nvPr/>
        </p:nvSpPr>
        <p:spPr>
          <a:xfrm>
            <a:off x="6911201" y="105296"/>
            <a:ext cx="5280587" cy="443384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defPPr>
              <a:defRPr lang="zh-CN"/>
            </a:defPPr>
            <a:lvl1pPr algn="ctr" defTabSz="914400">
              <a:lnSpc>
                <a:spcPct val="100000"/>
              </a:lnSpc>
              <a:spcBef>
                <a:spcPct val="0"/>
              </a:spcBef>
              <a:buNone/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r>
              <a:rPr lang="zh-CN" altLang="en-US" sz="1335" spc="200" dirty="0">
                <a:solidFill>
                  <a:schemeClr val="bg1">
                    <a:lumMod val="75000"/>
                  </a:schemeClr>
                </a:solidFill>
                <a:sym typeface="+mn-ea"/>
              </a:rPr>
              <a:t>4.4  运用循环结构描述问题求解过程</a:t>
            </a:r>
            <a:endParaRPr lang="zh-CN" altLang="en-US" sz="1335" spc="2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9" name="直接连接符 48"/>
          <p:cNvCxnSpPr/>
          <p:nvPr/>
        </p:nvCxnSpPr>
        <p:spPr>
          <a:xfrm>
            <a:off x="0" y="153459"/>
            <a:ext cx="2398912" cy="0"/>
          </a:xfrm>
          <a:prstGeom prst="line">
            <a:avLst/>
          </a:prstGeom>
          <a:ln w="1905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接连接符 57"/>
          <p:cNvCxnSpPr/>
          <p:nvPr/>
        </p:nvCxnSpPr>
        <p:spPr>
          <a:xfrm>
            <a:off x="2398912" y="153459"/>
            <a:ext cx="184185" cy="192021"/>
          </a:xfrm>
          <a:prstGeom prst="line">
            <a:avLst/>
          </a:prstGeom>
          <a:ln w="1905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接连接符 58"/>
          <p:cNvCxnSpPr/>
          <p:nvPr/>
        </p:nvCxnSpPr>
        <p:spPr>
          <a:xfrm>
            <a:off x="3407701" y="356659"/>
            <a:ext cx="950916" cy="0"/>
          </a:xfrm>
          <a:prstGeom prst="line">
            <a:avLst/>
          </a:prstGeom>
          <a:ln w="1905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接连接符 59"/>
          <p:cNvCxnSpPr/>
          <p:nvPr/>
        </p:nvCxnSpPr>
        <p:spPr>
          <a:xfrm>
            <a:off x="4358617" y="356659"/>
            <a:ext cx="184185" cy="192021"/>
          </a:xfrm>
          <a:prstGeom prst="line">
            <a:avLst/>
          </a:prstGeom>
          <a:ln w="1905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-48260" y="104987"/>
            <a:ext cx="2519680" cy="443653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defPPr>
              <a:defRPr lang="zh-CN"/>
            </a:defPPr>
            <a:lvl1pPr defTabSz="914400">
              <a:lnSpc>
                <a:spcPct val="90000"/>
              </a:lnSpc>
              <a:spcBef>
                <a:spcPct val="0"/>
              </a:spcBef>
              <a:buNone/>
              <a:defRPr sz="44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zh-CN" altLang="en-US" sz="1335" b="1" spc="200" dirty="0" smtClean="0">
                <a:solidFill>
                  <a:schemeClr val="bg1">
                    <a:lumMod val="75000"/>
                  </a:schemeClr>
                </a:solidFill>
              </a:rPr>
              <a:t>第四章  程序设计基础</a:t>
            </a:r>
            <a:endParaRPr lang="zh-CN" altLang="en-US" sz="1335" b="1" spc="200" dirty="0">
              <a:solidFill>
                <a:schemeClr val="bg1">
                  <a:lumMod val="75000"/>
                </a:schemeClr>
              </a:solidFill>
            </a:endParaRPr>
          </a:p>
        </p:txBody>
      </p:sp>
      <p:cxnSp>
        <p:nvCxnSpPr>
          <p:cNvPr id="21" name="直接连接符 20"/>
          <p:cNvCxnSpPr/>
          <p:nvPr/>
        </p:nvCxnSpPr>
        <p:spPr>
          <a:xfrm>
            <a:off x="4542803" y="548680"/>
            <a:ext cx="7649197" cy="0"/>
          </a:xfrm>
          <a:prstGeom prst="line">
            <a:avLst/>
          </a:prstGeom>
          <a:ln w="1905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12" descr="图片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98830" y="2060575"/>
            <a:ext cx="6289040" cy="3514725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7" name="组合 48"/>
          <p:cNvGrpSpPr/>
          <p:nvPr/>
        </p:nvGrpSpPr>
        <p:grpSpPr>
          <a:xfrm flipH="1">
            <a:off x="1950720" y="621030"/>
            <a:ext cx="1896110" cy="1368425"/>
            <a:chOff x="2786467" y="917500"/>
            <a:chExt cx="6388431" cy="1368502"/>
          </a:xfrm>
        </p:grpSpPr>
        <p:sp>
          <p:nvSpPr>
            <p:cNvPr id="8" name="TextBox 3"/>
            <p:cNvSpPr txBox="1"/>
            <p:nvPr/>
          </p:nvSpPr>
          <p:spPr>
            <a:xfrm>
              <a:off x="3093894" y="1388119"/>
              <a:ext cx="6081004" cy="42483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R="0" algn="just" defTabSz="914400" fontAlgn="auto">
                <a:lnSpc>
                  <a:spcPts val="26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defRPr/>
              </a:pPr>
              <a:r>
                <a:rPr lang="zh-CN" altLang="zh-CN" sz="2800" b="1" u="sng" dirty="0">
                  <a:solidFill>
                    <a:schemeClr val="accent3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编写程序</a:t>
              </a:r>
              <a:endParaRPr lang="zh-CN" altLang="zh-CN" sz="2800" b="1" u="sng" dirty="0">
                <a:solidFill>
                  <a:schemeClr val="accent3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9" name="直接连接符 8"/>
            <p:cNvCxnSpPr/>
            <p:nvPr/>
          </p:nvCxnSpPr>
          <p:spPr>
            <a:xfrm rot="5400000">
              <a:off x="2102216" y="1601751"/>
              <a:ext cx="1368502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0" name="直接连接符 9"/>
          <p:cNvCxnSpPr/>
          <p:nvPr/>
        </p:nvCxnSpPr>
        <p:spPr>
          <a:xfrm rot="5400000">
            <a:off x="3162300" y="1305560"/>
            <a:ext cx="1368425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9"/>
          <p:cNvSpPr txBox="1"/>
          <p:nvPr/>
        </p:nvSpPr>
        <p:spPr>
          <a:xfrm>
            <a:off x="6911201" y="105296"/>
            <a:ext cx="5280587" cy="443384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defPPr>
              <a:defRPr lang="zh-CN"/>
            </a:defPPr>
            <a:lvl1pPr algn="ctr" defTabSz="914400">
              <a:lnSpc>
                <a:spcPct val="100000"/>
              </a:lnSpc>
              <a:spcBef>
                <a:spcPct val="0"/>
              </a:spcBef>
              <a:buNone/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r>
              <a:rPr lang="zh-CN" altLang="en-US" sz="1335" spc="200" dirty="0">
                <a:solidFill>
                  <a:schemeClr val="bg1">
                    <a:lumMod val="75000"/>
                  </a:schemeClr>
                </a:solidFill>
                <a:sym typeface="+mn-ea"/>
              </a:rPr>
              <a:t>4.4  运用循环结构描述问题求解过程</a:t>
            </a:r>
            <a:endParaRPr lang="zh-CN" altLang="en-US" sz="1335" spc="200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90865" y="1375410"/>
            <a:ext cx="2720975" cy="4310380"/>
          </a:xfrm>
          <a:prstGeom prst="rect">
            <a:avLst/>
          </a:prstGeom>
        </p:spPr>
      </p:pic>
      <p:pic>
        <p:nvPicPr>
          <p:cNvPr id="12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3515" y="2698750"/>
            <a:ext cx="4667250" cy="1663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直接连接符 24"/>
          <p:cNvCxnSpPr/>
          <p:nvPr/>
        </p:nvCxnSpPr>
        <p:spPr>
          <a:xfrm>
            <a:off x="0" y="153459"/>
            <a:ext cx="2398912" cy="0"/>
          </a:xfrm>
          <a:prstGeom prst="line">
            <a:avLst/>
          </a:prstGeom>
          <a:ln w="1905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连接符 25"/>
          <p:cNvCxnSpPr/>
          <p:nvPr/>
        </p:nvCxnSpPr>
        <p:spPr>
          <a:xfrm>
            <a:off x="2398912" y="153460"/>
            <a:ext cx="184185" cy="192021"/>
          </a:xfrm>
          <a:prstGeom prst="line">
            <a:avLst/>
          </a:prstGeom>
          <a:ln w="1905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连接符 26"/>
          <p:cNvCxnSpPr/>
          <p:nvPr/>
        </p:nvCxnSpPr>
        <p:spPr>
          <a:xfrm flipV="1">
            <a:off x="2583097" y="356659"/>
            <a:ext cx="1775520" cy="1"/>
          </a:xfrm>
          <a:prstGeom prst="line">
            <a:avLst/>
          </a:prstGeom>
          <a:ln w="1905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连接符 27"/>
          <p:cNvCxnSpPr/>
          <p:nvPr/>
        </p:nvCxnSpPr>
        <p:spPr>
          <a:xfrm>
            <a:off x="4358617" y="356660"/>
            <a:ext cx="184185" cy="192021"/>
          </a:xfrm>
          <a:prstGeom prst="line">
            <a:avLst/>
          </a:prstGeom>
          <a:ln w="1905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连接符 28"/>
          <p:cNvCxnSpPr/>
          <p:nvPr/>
        </p:nvCxnSpPr>
        <p:spPr>
          <a:xfrm>
            <a:off x="4542804" y="548680"/>
            <a:ext cx="7649197" cy="0"/>
          </a:xfrm>
          <a:prstGeom prst="line">
            <a:avLst/>
          </a:prstGeom>
          <a:ln w="1905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19"/>
          <p:cNvSpPr txBox="1"/>
          <p:nvPr/>
        </p:nvSpPr>
        <p:spPr>
          <a:xfrm>
            <a:off x="6600057" y="181105"/>
            <a:ext cx="5280587" cy="443384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defPPr>
              <a:defRPr lang="zh-CN"/>
            </a:defPPr>
            <a:lvl1pPr algn="ctr" defTabSz="914400">
              <a:lnSpc>
                <a:spcPct val="100000"/>
              </a:lnSpc>
              <a:spcBef>
                <a:spcPct val="0"/>
              </a:spcBef>
              <a:buNone/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r>
              <a:rPr lang="zh-CN" altLang="en-US" sz="1335" spc="150" dirty="0">
                <a:solidFill>
                  <a:schemeClr val="bg1">
                    <a:lumMod val="75000"/>
                  </a:schemeClr>
                </a:solidFill>
              </a:rPr>
              <a:t>项目范例</a:t>
            </a:r>
            <a:r>
              <a:rPr lang="en-US" altLang="zh-CN" sz="1335" spc="150" dirty="0">
                <a:solidFill>
                  <a:schemeClr val="bg1">
                    <a:lumMod val="75000"/>
                  </a:schemeClr>
                </a:solidFill>
              </a:rPr>
              <a:t>-</a:t>
            </a:r>
            <a:r>
              <a:rPr lang="en-US" altLang="zh-CN" sz="1335" spc="150" dirty="0">
                <a:solidFill>
                  <a:schemeClr val="bg1">
                    <a:lumMod val="75000"/>
                  </a:schemeClr>
                </a:solidFill>
                <a:sym typeface="+mn-ea"/>
              </a:rPr>
              <a:t>设计购买纪念品的最佳方案</a:t>
            </a:r>
            <a:endParaRPr lang="zh-CN" altLang="en-US" sz="1335" spc="15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0" y="294644"/>
            <a:ext cx="3271776" cy="443653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defPPr>
              <a:defRPr lang="zh-CN"/>
            </a:defPPr>
            <a:lvl1pPr defTabSz="914400">
              <a:lnSpc>
                <a:spcPct val="90000"/>
              </a:lnSpc>
              <a:spcBef>
                <a:spcPct val="0"/>
              </a:spcBef>
              <a:buNone/>
              <a:defRPr sz="44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zh-CN" altLang="en-US" sz="1335" b="1" spc="150" dirty="0">
                <a:solidFill>
                  <a:schemeClr val="bg1">
                    <a:lumMod val="75000"/>
                  </a:schemeClr>
                </a:solidFill>
              </a:rPr>
              <a:t>第四章  </a:t>
            </a:r>
            <a:r>
              <a:rPr lang="zh-CN" altLang="en-US" sz="1335" b="1" spc="150" dirty="0">
                <a:solidFill>
                  <a:schemeClr val="bg1">
                    <a:lumMod val="75000"/>
                  </a:schemeClr>
                </a:solidFill>
                <a:sym typeface="+mn-ea"/>
              </a:rPr>
              <a:t>程序设计基础</a:t>
            </a:r>
            <a:endParaRPr lang="zh-CN" altLang="en-US" sz="1335" b="1" spc="150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340" y="761153"/>
            <a:ext cx="1032087" cy="634153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1687" y="2365587"/>
            <a:ext cx="1634913" cy="2622973"/>
          </a:xfrm>
          <a:prstGeom prst="rect">
            <a:avLst/>
          </a:prstGeom>
          <a:ln>
            <a:solidFill>
              <a:schemeClr val="tx1"/>
            </a:solidFill>
            <a:prstDash val="sysDot"/>
          </a:ln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29613" y="2227580"/>
            <a:ext cx="1944793" cy="3085253"/>
          </a:xfrm>
          <a:prstGeom prst="rect">
            <a:avLst/>
          </a:prstGeom>
          <a:ln>
            <a:solidFill>
              <a:schemeClr val="tx1"/>
            </a:solidFill>
            <a:prstDash val="sysDot"/>
          </a:ln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2627" y="2365587"/>
            <a:ext cx="1669627" cy="2547620"/>
          </a:xfrm>
          <a:prstGeom prst="rect">
            <a:avLst/>
          </a:prstGeom>
          <a:ln>
            <a:solidFill>
              <a:schemeClr val="tx1"/>
            </a:solidFill>
            <a:prstDash val="sysDash"/>
          </a:ln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45360" y="2365587"/>
            <a:ext cx="1700953" cy="2624667"/>
          </a:xfrm>
          <a:prstGeom prst="rect">
            <a:avLst/>
          </a:prstGeom>
          <a:ln>
            <a:solidFill>
              <a:schemeClr val="tx1"/>
            </a:solidFill>
            <a:prstDash val="sysDot"/>
          </a:ln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43333" y="2390140"/>
            <a:ext cx="1791547" cy="2573867"/>
          </a:xfrm>
          <a:prstGeom prst="rect">
            <a:avLst/>
          </a:prstGeom>
          <a:ln>
            <a:solidFill>
              <a:schemeClr val="tx1"/>
            </a:solidFill>
            <a:prstDash val="sysDot"/>
          </a:ln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20647" y="2316480"/>
            <a:ext cx="1732280" cy="2681393"/>
          </a:xfrm>
          <a:prstGeom prst="rect">
            <a:avLst/>
          </a:prstGeom>
          <a:ln>
            <a:solidFill>
              <a:schemeClr val="accent1"/>
            </a:solidFill>
            <a:prstDash val="sysDot"/>
          </a:ln>
        </p:spPr>
      </p:pic>
      <p:cxnSp>
        <p:nvCxnSpPr>
          <p:cNvPr id="45" name="直接连接符 44"/>
          <p:cNvCxnSpPr/>
          <p:nvPr/>
        </p:nvCxnSpPr>
        <p:spPr>
          <a:xfrm>
            <a:off x="1011765" y="1386017"/>
            <a:ext cx="10875241" cy="0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6" name="Picture 12" descr="图片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300" y="2051050"/>
            <a:ext cx="10693400" cy="484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9" name="直接连接符 48"/>
          <p:cNvCxnSpPr/>
          <p:nvPr/>
        </p:nvCxnSpPr>
        <p:spPr>
          <a:xfrm>
            <a:off x="0" y="153459"/>
            <a:ext cx="2398912" cy="0"/>
          </a:xfrm>
          <a:prstGeom prst="line">
            <a:avLst/>
          </a:prstGeom>
          <a:ln w="1905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接连接符 57"/>
          <p:cNvCxnSpPr/>
          <p:nvPr/>
        </p:nvCxnSpPr>
        <p:spPr>
          <a:xfrm>
            <a:off x="2398912" y="153459"/>
            <a:ext cx="184185" cy="192021"/>
          </a:xfrm>
          <a:prstGeom prst="line">
            <a:avLst/>
          </a:prstGeom>
          <a:ln w="1905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接连接符 58"/>
          <p:cNvCxnSpPr/>
          <p:nvPr/>
        </p:nvCxnSpPr>
        <p:spPr>
          <a:xfrm>
            <a:off x="3407701" y="356659"/>
            <a:ext cx="950916" cy="0"/>
          </a:xfrm>
          <a:prstGeom prst="line">
            <a:avLst/>
          </a:prstGeom>
          <a:ln w="1905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接连接符 59"/>
          <p:cNvCxnSpPr/>
          <p:nvPr/>
        </p:nvCxnSpPr>
        <p:spPr>
          <a:xfrm>
            <a:off x="4358617" y="356659"/>
            <a:ext cx="184185" cy="192021"/>
          </a:xfrm>
          <a:prstGeom prst="line">
            <a:avLst/>
          </a:prstGeom>
          <a:ln w="1905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-48260" y="104987"/>
            <a:ext cx="2519680" cy="443653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defPPr>
              <a:defRPr lang="zh-CN"/>
            </a:defPPr>
            <a:lvl1pPr defTabSz="914400">
              <a:lnSpc>
                <a:spcPct val="90000"/>
              </a:lnSpc>
              <a:spcBef>
                <a:spcPct val="0"/>
              </a:spcBef>
              <a:buNone/>
              <a:defRPr sz="44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zh-CN" altLang="en-US" sz="1335" b="1" spc="200" dirty="0" smtClean="0">
                <a:solidFill>
                  <a:schemeClr val="bg1">
                    <a:lumMod val="75000"/>
                  </a:schemeClr>
                </a:solidFill>
              </a:rPr>
              <a:t>第四章  程序设计基础</a:t>
            </a:r>
            <a:endParaRPr lang="zh-CN" altLang="en-US" sz="1335" b="1" spc="200" dirty="0">
              <a:solidFill>
                <a:schemeClr val="bg1">
                  <a:lumMod val="75000"/>
                </a:schemeClr>
              </a:solidFill>
            </a:endParaRPr>
          </a:p>
        </p:txBody>
      </p:sp>
      <p:cxnSp>
        <p:nvCxnSpPr>
          <p:cNvPr id="21" name="直接连接符 20"/>
          <p:cNvCxnSpPr/>
          <p:nvPr/>
        </p:nvCxnSpPr>
        <p:spPr>
          <a:xfrm>
            <a:off x="4542803" y="548680"/>
            <a:ext cx="7649197" cy="0"/>
          </a:xfrm>
          <a:prstGeom prst="line">
            <a:avLst/>
          </a:prstGeom>
          <a:ln w="1905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矩形 25"/>
          <p:cNvSpPr/>
          <p:nvPr/>
        </p:nvSpPr>
        <p:spPr>
          <a:xfrm>
            <a:off x="924972" y="980728"/>
            <a:ext cx="1210588" cy="40011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分析问题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1" name="组合 48"/>
          <p:cNvGrpSpPr/>
          <p:nvPr/>
        </p:nvGrpSpPr>
        <p:grpSpPr bwMode="auto">
          <a:xfrm>
            <a:off x="1679258" y="620714"/>
            <a:ext cx="2688590" cy="1368425"/>
            <a:chOff x="1515449" y="917501"/>
            <a:chExt cx="1576762" cy="1368502"/>
          </a:xfrm>
        </p:grpSpPr>
        <p:sp>
          <p:nvSpPr>
            <p:cNvPr id="12" name="TextBox 3"/>
            <p:cNvSpPr txBox="1"/>
            <p:nvPr/>
          </p:nvSpPr>
          <p:spPr>
            <a:xfrm flipH="1">
              <a:off x="1515449" y="1366471"/>
              <a:ext cx="1576762" cy="42483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 fontAlgn="auto">
                <a:lnSpc>
                  <a:spcPts val="26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800" b="1" u="sng" dirty="0" smtClean="0">
                  <a:solidFill>
                    <a:schemeClr val="accent3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调试运行</a:t>
              </a:r>
              <a:endParaRPr lang="zh-CN" altLang="en-US" sz="2800" b="1" u="sng" dirty="0" smtClean="0">
                <a:solidFill>
                  <a:schemeClr val="accent3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</p:txBody>
        </p:sp>
        <p:cxnSp>
          <p:nvCxnSpPr>
            <p:cNvPr id="13" name="直接连接符 12"/>
            <p:cNvCxnSpPr/>
            <p:nvPr/>
          </p:nvCxnSpPr>
          <p:spPr>
            <a:xfrm rot="5400000">
              <a:off x="2102216" y="1601752"/>
              <a:ext cx="1368502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extBox 19"/>
          <p:cNvSpPr txBox="1"/>
          <p:nvPr/>
        </p:nvSpPr>
        <p:spPr>
          <a:xfrm>
            <a:off x="6911201" y="105296"/>
            <a:ext cx="5280587" cy="443384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defPPr>
              <a:defRPr lang="zh-CN"/>
            </a:defPPr>
            <a:lvl1pPr algn="ctr" defTabSz="914400">
              <a:lnSpc>
                <a:spcPct val="100000"/>
              </a:lnSpc>
              <a:spcBef>
                <a:spcPct val="0"/>
              </a:spcBef>
              <a:buNone/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r>
              <a:rPr lang="zh-CN" altLang="en-US" sz="1335" spc="200" dirty="0">
                <a:solidFill>
                  <a:schemeClr val="bg1">
                    <a:lumMod val="75000"/>
                  </a:schemeClr>
                </a:solidFill>
                <a:sym typeface="+mn-ea"/>
              </a:rPr>
              <a:t>4.4  运用循环结构描述问题求解过程</a:t>
            </a:r>
            <a:endParaRPr lang="zh-CN" altLang="en-US" sz="1335" spc="200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3" name="图片 -2147482591" descr="5-28累加程序结果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3620" y="2879090"/>
            <a:ext cx="6729095" cy="183769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9" name="直接连接符 48"/>
          <p:cNvCxnSpPr/>
          <p:nvPr/>
        </p:nvCxnSpPr>
        <p:spPr>
          <a:xfrm>
            <a:off x="0" y="153988"/>
            <a:ext cx="2398713" cy="0"/>
          </a:xfrm>
          <a:prstGeom prst="line">
            <a:avLst/>
          </a:prstGeom>
          <a:ln w="1905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接连接符 57"/>
          <p:cNvCxnSpPr/>
          <p:nvPr/>
        </p:nvCxnSpPr>
        <p:spPr>
          <a:xfrm>
            <a:off x="2398713" y="153988"/>
            <a:ext cx="184150" cy="192087"/>
          </a:xfrm>
          <a:prstGeom prst="line">
            <a:avLst/>
          </a:prstGeom>
          <a:ln w="1905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接连接符 58"/>
          <p:cNvCxnSpPr/>
          <p:nvPr/>
        </p:nvCxnSpPr>
        <p:spPr>
          <a:xfrm>
            <a:off x="3408363" y="357188"/>
            <a:ext cx="950912" cy="0"/>
          </a:xfrm>
          <a:prstGeom prst="line">
            <a:avLst/>
          </a:prstGeom>
          <a:ln w="1905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接连接符 59"/>
          <p:cNvCxnSpPr/>
          <p:nvPr/>
        </p:nvCxnSpPr>
        <p:spPr>
          <a:xfrm>
            <a:off x="4359275" y="357188"/>
            <a:ext cx="184150" cy="192087"/>
          </a:xfrm>
          <a:prstGeom prst="line">
            <a:avLst/>
          </a:prstGeom>
          <a:ln w="1905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-47625" y="104775"/>
            <a:ext cx="2519363" cy="444500"/>
          </a:xfrm>
          <a:prstGeom prst="rect">
            <a:avLst/>
          </a:prstGeom>
        </p:spPr>
        <p:txBody>
          <a:bodyPr lIns="121920" tIns="60960" rIns="121920" bIns="60960" anchor="ctr"/>
          <a:lstStyle>
            <a:defPPr>
              <a:defRPr lang="zh-CN"/>
            </a:defPPr>
            <a:lvl1pPr defTabSz="914400">
              <a:lnSpc>
                <a:spcPct val="90000"/>
              </a:lnSpc>
              <a:spcBef>
                <a:spcPct val="0"/>
              </a:spcBef>
              <a:buNone/>
              <a:defRPr sz="44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pPr algn="ctr"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zh-CN" altLang="en-US" sz="1335" b="1" spc="200" dirty="0" smtClean="0">
                <a:solidFill>
                  <a:schemeClr val="bg1">
                    <a:lumMod val="75000"/>
                  </a:schemeClr>
                </a:solidFill>
              </a:rPr>
              <a:t>第四章  程序设计基础</a:t>
            </a:r>
            <a:endParaRPr lang="zh-CN" altLang="en-US" sz="1335" b="1" spc="200" dirty="0">
              <a:solidFill>
                <a:schemeClr val="bg1">
                  <a:lumMod val="75000"/>
                </a:schemeClr>
              </a:solidFill>
            </a:endParaRPr>
          </a:p>
        </p:txBody>
      </p:sp>
      <p:cxnSp>
        <p:nvCxnSpPr>
          <p:cNvPr id="21" name="直接连接符 20"/>
          <p:cNvCxnSpPr/>
          <p:nvPr/>
        </p:nvCxnSpPr>
        <p:spPr>
          <a:xfrm>
            <a:off x="4543425" y="549275"/>
            <a:ext cx="7648575" cy="0"/>
          </a:xfrm>
          <a:prstGeom prst="line">
            <a:avLst/>
          </a:prstGeom>
          <a:ln w="1905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82" name="组合 9"/>
          <p:cNvGrpSpPr>
            <a:grpSpLocks noChangeAspect="1"/>
          </p:cNvGrpSpPr>
          <p:nvPr/>
        </p:nvGrpSpPr>
        <p:grpSpPr bwMode="auto">
          <a:xfrm>
            <a:off x="371475" y="966788"/>
            <a:ext cx="2446338" cy="431800"/>
            <a:chOff x="279438" y="699542"/>
            <a:chExt cx="2093935" cy="369803"/>
          </a:xfrm>
        </p:grpSpPr>
        <p:sp>
          <p:nvSpPr>
            <p:cNvPr id="11" name="ValueShape1"/>
            <p:cNvSpPr/>
            <p:nvPr/>
          </p:nvSpPr>
          <p:spPr bwMode="auto">
            <a:xfrm>
              <a:off x="749588" y="699542"/>
              <a:ext cx="1046288" cy="369803"/>
            </a:xfrm>
            <a:prstGeom prst="roundRect">
              <a:avLst>
                <a:gd name="adj" fmla="val 0"/>
              </a:avLst>
            </a:prstGeom>
            <a:solidFill>
              <a:schemeClr val="accent5"/>
            </a:solidFill>
            <a:ln>
              <a:noFill/>
            </a:ln>
          </p:spPr>
          <p:txBody>
            <a:bodyPr lIns="121920" tIns="60960" rIns="121920" bIns="60960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/>
            </a:p>
          </p:txBody>
        </p:sp>
        <p:sp>
          <p:nvSpPr>
            <p:cNvPr id="12" name="ValueBack1"/>
            <p:cNvSpPr/>
            <p:nvPr/>
          </p:nvSpPr>
          <p:spPr>
            <a:xfrm>
              <a:off x="279438" y="699542"/>
              <a:ext cx="475585" cy="369803"/>
            </a:xfrm>
            <a:custGeom>
              <a:avLst/>
              <a:gdLst>
                <a:gd name="connsiteX0" fmla="*/ 199886 w 933935"/>
                <a:gd name="connsiteY0" fmla="*/ 0 h 725295"/>
                <a:gd name="connsiteX1" fmla="*/ 933935 w 933935"/>
                <a:gd name="connsiteY1" fmla="*/ 0 h 725295"/>
                <a:gd name="connsiteX2" fmla="*/ 933935 w 933935"/>
                <a:gd name="connsiteY2" fmla="*/ 725295 h 725295"/>
                <a:gd name="connsiteX3" fmla="*/ 198769 w 933935"/>
                <a:gd name="connsiteY3" fmla="*/ 725295 h 725295"/>
                <a:gd name="connsiteX4" fmla="*/ 137352 w 933935"/>
                <a:gd name="connsiteY4" fmla="*/ 678707 h 725295"/>
                <a:gd name="connsiteX5" fmla="*/ 137352 w 933935"/>
                <a:gd name="connsiteY5" fmla="*/ 469059 h 725295"/>
                <a:gd name="connsiteX6" fmla="*/ 0 w 933935"/>
                <a:gd name="connsiteY6" fmla="*/ 358941 h 725295"/>
                <a:gd name="connsiteX7" fmla="*/ 138468 w 933935"/>
                <a:gd name="connsiteY7" fmla="*/ 255177 h 725295"/>
                <a:gd name="connsiteX8" fmla="*/ 138468 w 933935"/>
                <a:gd name="connsiteY8" fmla="*/ 46588 h 725295"/>
                <a:gd name="connsiteX9" fmla="*/ 199886 w 933935"/>
                <a:gd name="connsiteY9" fmla="*/ 0 h 7252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33935" h="725295">
                  <a:moveTo>
                    <a:pt x="199886" y="0"/>
                  </a:moveTo>
                  <a:lnTo>
                    <a:pt x="933935" y="0"/>
                  </a:lnTo>
                  <a:lnTo>
                    <a:pt x="933935" y="725295"/>
                  </a:lnTo>
                  <a:lnTo>
                    <a:pt x="198769" y="725295"/>
                  </a:lnTo>
                  <a:cubicBezTo>
                    <a:pt x="165269" y="725295"/>
                    <a:pt x="137352" y="704118"/>
                    <a:pt x="137352" y="678707"/>
                  </a:cubicBezTo>
                  <a:lnTo>
                    <a:pt x="137352" y="469059"/>
                  </a:lnTo>
                  <a:lnTo>
                    <a:pt x="0" y="358941"/>
                  </a:lnTo>
                  <a:lnTo>
                    <a:pt x="138468" y="255177"/>
                  </a:lnTo>
                  <a:lnTo>
                    <a:pt x="138468" y="46588"/>
                  </a:lnTo>
                  <a:cubicBezTo>
                    <a:pt x="138468" y="21177"/>
                    <a:pt x="166385" y="0"/>
                    <a:pt x="199886" y="0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11156" cap="flat">
              <a:noFill/>
              <a:prstDash val="solid"/>
              <a:miter/>
            </a:ln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/>
            </a:p>
          </p:txBody>
        </p:sp>
        <p:sp>
          <p:nvSpPr>
            <p:cNvPr id="13" name="open-folder-black-and-white-variant_32527"/>
            <p:cNvSpPr>
              <a:spLocks noChangeAspect="1"/>
            </p:cNvSpPr>
            <p:nvPr/>
          </p:nvSpPr>
          <p:spPr bwMode="auto">
            <a:xfrm>
              <a:off x="407167" y="747127"/>
              <a:ext cx="305734" cy="274633"/>
            </a:xfrm>
            <a:custGeom>
              <a:avLst/>
              <a:gdLst>
                <a:gd name="T0" fmla="*/ 8112 w 8174"/>
                <a:gd name="T1" fmla="*/ 50 h 7353"/>
                <a:gd name="T2" fmla="*/ 7954 w 8174"/>
                <a:gd name="T3" fmla="*/ 21 h 7353"/>
                <a:gd name="T4" fmla="*/ 104 w 8174"/>
                <a:gd name="T5" fmla="*/ 2999 h 7353"/>
                <a:gd name="T6" fmla="*/ 4 w 8174"/>
                <a:gd name="T7" fmla="*/ 3133 h 7353"/>
                <a:gd name="T8" fmla="*/ 84 w 8174"/>
                <a:gd name="T9" fmla="*/ 3279 h 7353"/>
                <a:gd name="T10" fmla="*/ 2609 w 8174"/>
                <a:gd name="T11" fmla="*/ 4684 h 7353"/>
                <a:gd name="T12" fmla="*/ 2767 w 8174"/>
                <a:gd name="T13" fmla="*/ 4680 h 7353"/>
                <a:gd name="T14" fmla="*/ 4653 w 8174"/>
                <a:gd name="T15" fmla="*/ 3488 h 7353"/>
                <a:gd name="T16" fmla="*/ 3243 w 8174"/>
                <a:gd name="T17" fmla="*/ 4872 h 7353"/>
                <a:gd name="T18" fmla="*/ 3186 w 8174"/>
                <a:gd name="T19" fmla="*/ 4982 h 7353"/>
                <a:gd name="T20" fmla="*/ 3186 w 8174"/>
                <a:gd name="T21" fmla="*/ 7198 h 7353"/>
                <a:gd name="T22" fmla="*/ 3282 w 8174"/>
                <a:gd name="T23" fmla="*/ 7342 h 7353"/>
                <a:gd name="T24" fmla="*/ 3341 w 8174"/>
                <a:gd name="T25" fmla="*/ 7353 h 7353"/>
                <a:gd name="T26" fmla="*/ 3451 w 8174"/>
                <a:gd name="T27" fmla="*/ 7307 h 7353"/>
                <a:gd name="T28" fmla="*/ 4754 w 8174"/>
                <a:gd name="T29" fmla="*/ 5987 h 7353"/>
                <a:gd name="T30" fmla="*/ 6240 w 8174"/>
                <a:gd name="T31" fmla="*/ 6861 h 7353"/>
                <a:gd name="T32" fmla="*/ 6319 w 8174"/>
                <a:gd name="T33" fmla="*/ 6883 h 7353"/>
                <a:gd name="T34" fmla="*/ 6378 w 8174"/>
                <a:gd name="T35" fmla="*/ 6871 h 7353"/>
                <a:gd name="T36" fmla="*/ 6469 w 8174"/>
                <a:gd name="T37" fmla="*/ 6767 h 7353"/>
                <a:gd name="T38" fmla="*/ 8159 w 8174"/>
                <a:gd name="T39" fmla="*/ 204 h 7353"/>
                <a:gd name="T40" fmla="*/ 8112 w 8174"/>
                <a:gd name="T41" fmla="*/ 50 h 7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8174" h="7353">
                  <a:moveTo>
                    <a:pt x="8112" y="50"/>
                  </a:moveTo>
                  <a:cubicBezTo>
                    <a:pt x="8069" y="12"/>
                    <a:pt x="8008" y="0"/>
                    <a:pt x="7954" y="21"/>
                  </a:cubicBezTo>
                  <a:lnTo>
                    <a:pt x="104" y="2999"/>
                  </a:lnTo>
                  <a:cubicBezTo>
                    <a:pt x="48" y="3020"/>
                    <a:pt x="9" y="3073"/>
                    <a:pt x="4" y="3133"/>
                  </a:cubicBezTo>
                  <a:cubicBezTo>
                    <a:pt x="0" y="3193"/>
                    <a:pt x="31" y="3250"/>
                    <a:pt x="84" y="3279"/>
                  </a:cubicBezTo>
                  <a:lnTo>
                    <a:pt x="2609" y="4684"/>
                  </a:lnTo>
                  <a:cubicBezTo>
                    <a:pt x="2659" y="4712"/>
                    <a:pt x="2719" y="4710"/>
                    <a:pt x="2767" y="4680"/>
                  </a:cubicBezTo>
                  <a:lnTo>
                    <a:pt x="4653" y="3488"/>
                  </a:lnTo>
                  <a:cubicBezTo>
                    <a:pt x="4653" y="3488"/>
                    <a:pt x="3267" y="4846"/>
                    <a:pt x="3243" y="4872"/>
                  </a:cubicBezTo>
                  <a:cubicBezTo>
                    <a:pt x="3219" y="4897"/>
                    <a:pt x="3186" y="4921"/>
                    <a:pt x="3186" y="4982"/>
                  </a:cubicBezTo>
                  <a:cubicBezTo>
                    <a:pt x="3186" y="5054"/>
                    <a:pt x="3186" y="7198"/>
                    <a:pt x="3186" y="7198"/>
                  </a:cubicBezTo>
                  <a:cubicBezTo>
                    <a:pt x="3186" y="7261"/>
                    <a:pt x="3224" y="7318"/>
                    <a:pt x="3282" y="7342"/>
                  </a:cubicBezTo>
                  <a:cubicBezTo>
                    <a:pt x="3301" y="7349"/>
                    <a:pt x="3321" y="7353"/>
                    <a:pt x="3341" y="7353"/>
                  </a:cubicBezTo>
                  <a:cubicBezTo>
                    <a:pt x="3382" y="7353"/>
                    <a:pt x="3422" y="7337"/>
                    <a:pt x="3451" y="7307"/>
                  </a:cubicBezTo>
                  <a:lnTo>
                    <a:pt x="4754" y="5987"/>
                  </a:lnTo>
                  <a:lnTo>
                    <a:pt x="6240" y="6861"/>
                  </a:lnTo>
                  <a:cubicBezTo>
                    <a:pt x="6264" y="6876"/>
                    <a:pt x="6291" y="6883"/>
                    <a:pt x="6319" y="6883"/>
                  </a:cubicBezTo>
                  <a:cubicBezTo>
                    <a:pt x="6339" y="6883"/>
                    <a:pt x="6359" y="6879"/>
                    <a:pt x="6378" y="6871"/>
                  </a:cubicBezTo>
                  <a:cubicBezTo>
                    <a:pt x="6423" y="6852"/>
                    <a:pt x="6457" y="6814"/>
                    <a:pt x="6469" y="6767"/>
                  </a:cubicBezTo>
                  <a:lnTo>
                    <a:pt x="8159" y="204"/>
                  </a:lnTo>
                  <a:cubicBezTo>
                    <a:pt x="8174" y="148"/>
                    <a:pt x="8156" y="89"/>
                    <a:pt x="8112" y="50"/>
                  </a:cubicBez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>
                <a:latin typeface="+mn-lt"/>
                <a:ea typeface="+mn-ea"/>
              </a:endParaRPr>
            </a:p>
          </p:txBody>
        </p:sp>
        <p:sp>
          <p:nvSpPr>
            <p:cNvPr id="14" name="musical-volume_13583"/>
            <p:cNvSpPr>
              <a:spLocks noChangeAspect="1"/>
            </p:cNvSpPr>
            <p:nvPr/>
          </p:nvSpPr>
          <p:spPr bwMode="auto">
            <a:xfrm rot="5400000">
              <a:off x="1941878" y="637851"/>
              <a:ext cx="252880" cy="610109"/>
            </a:xfrm>
            <a:custGeom>
              <a:avLst/>
              <a:gdLst>
                <a:gd name="connsiteX0" fmla="*/ 204886 w 239287"/>
                <a:gd name="connsiteY0" fmla="*/ 478022 h 577771"/>
                <a:gd name="connsiteX1" fmla="*/ 239287 w 239287"/>
                <a:gd name="connsiteY1" fmla="*/ 478022 h 577771"/>
                <a:gd name="connsiteX2" fmla="*/ 239287 w 239287"/>
                <a:gd name="connsiteY2" fmla="*/ 560573 h 577771"/>
                <a:gd name="connsiteX3" fmla="*/ 222087 w 239287"/>
                <a:gd name="connsiteY3" fmla="*/ 577771 h 577771"/>
                <a:gd name="connsiteX4" fmla="*/ 204886 w 239287"/>
                <a:gd name="connsiteY4" fmla="*/ 560573 h 577771"/>
                <a:gd name="connsiteX5" fmla="*/ 102374 w 239287"/>
                <a:gd name="connsiteY5" fmla="*/ 478022 h 577771"/>
                <a:gd name="connsiteX6" fmla="*/ 136775 w 239287"/>
                <a:gd name="connsiteY6" fmla="*/ 478022 h 577771"/>
                <a:gd name="connsiteX7" fmla="*/ 136775 w 239287"/>
                <a:gd name="connsiteY7" fmla="*/ 560573 h 577771"/>
                <a:gd name="connsiteX8" fmla="*/ 119575 w 239287"/>
                <a:gd name="connsiteY8" fmla="*/ 577771 h 577771"/>
                <a:gd name="connsiteX9" fmla="*/ 102374 w 239287"/>
                <a:gd name="connsiteY9" fmla="*/ 560573 h 577771"/>
                <a:gd name="connsiteX10" fmla="*/ 0 w 239287"/>
                <a:gd name="connsiteY10" fmla="*/ 478022 h 577771"/>
                <a:gd name="connsiteX11" fmla="*/ 34401 w 239287"/>
                <a:gd name="connsiteY11" fmla="*/ 478022 h 577771"/>
                <a:gd name="connsiteX12" fmla="*/ 34401 w 239287"/>
                <a:gd name="connsiteY12" fmla="*/ 560573 h 577771"/>
                <a:gd name="connsiteX13" fmla="*/ 17200 w 239287"/>
                <a:gd name="connsiteY13" fmla="*/ 577771 h 577771"/>
                <a:gd name="connsiteX14" fmla="*/ 0 w 239287"/>
                <a:gd name="connsiteY14" fmla="*/ 560573 h 577771"/>
                <a:gd name="connsiteX15" fmla="*/ 204886 w 239287"/>
                <a:gd name="connsiteY15" fmla="*/ 401483 h 577771"/>
                <a:gd name="connsiteX16" fmla="*/ 239287 w 239287"/>
                <a:gd name="connsiteY16" fmla="*/ 401483 h 577771"/>
                <a:gd name="connsiteX17" fmla="*/ 239287 w 239287"/>
                <a:gd name="connsiteY17" fmla="*/ 443621 h 577771"/>
                <a:gd name="connsiteX18" fmla="*/ 204886 w 239287"/>
                <a:gd name="connsiteY18" fmla="*/ 443621 h 577771"/>
                <a:gd name="connsiteX19" fmla="*/ 102374 w 239287"/>
                <a:gd name="connsiteY19" fmla="*/ 401483 h 577771"/>
                <a:gd name="connsiteX20" fmla="*/ 136775 w 239287"/>
                <a:gd name="connsiteY20" fmla="*/ 401483 h 577771"/>
                <a:gd name="connsiteX21" fmla="*/ 136775 w 239287"/>
                <a:gd name="connsiteY21" fmla="*/ 443621 h 577771"/>
                <a:gd name="connsiteX22" fmla="*/ 102374 w 239287"/>
                <a:gd name="connsiteY22" fmla="*/ 443621 h 577771"/>
                <a:gd name="connsiteX23" fmla="*/ 0 w 239287"/>
                <a:gd name="connsiteY23" fmla="*/ 401483 h 577771"/>
                <a:gd name="connsiteX24" fmla="*/ 34401 w 239287"/>
                <a:gd name="connsiteY24" fmla="*/ 401483 h 577771"/>
                <a:gd name="connsiteX25" fmla="*/ 34401 w 239287"/>
                <a:gd name="connsiteY25" fmla="*/ 443621 h 577771"/>
                <a:gd name="connsiteX26" fmla="*/ 0 w 239287"/>
                <a:gd name="connsiteY26" fmla="*/ 443621 h 577771"/>
                <a:gd name="connsiteX27" fmla="*/ 204886 w 239287"/>
                <a:gd name="connsiteY27" fmla="*/ 324944 h 577771"/>
                <a:gd name="connsiteX28" fmla="*/ 239287 w 239287"/>
                <a:gd name="connsiteY28" fmla="*/ 324944 h 577771"/>
                <a:gd name="connsiteX29" fmla="*/ 239287 w 239287"/>
                <a:gd name="connsiteY29" fmla="*/ 367082 h 577771"/>
                <a:gd name="connsiteX30" fmla="*/ 204886 w 239287"/>
                <a:gd name="connsiteY30" fmla="*/ 367082 h 577771"/>
                <a:gd name="connsiteX31" fmla="*/ 102374 w 239287"/>
                <a:gd name="connsiteY31" fmla="*/ 324944 h 577771"/>
                <a:gd name="connsiteX32" fmla="*/ 136775 w 239287"/>
                <a:gd name="connsiteY32" fmla="*/ 324944 h 577771"/>
                <a:gd name="connsiteX33" fmla="*/ 136775 w 239287"/>
                <a:gd name="connsiteY33" fmla="*/ 367082 h 577771"/>
                <a:gd name="connsiteX34" fmla="*/ 102374 w 239287"/>
                <a:gd name="connsiteY34" fmla="*/ 367082 h 577771"/>
                <a:gd name="connsiteX35" fmla="*/ 0 w 239287"/>
                <a:gd name="connsiteY35" fmla="*/ 324944 h 577771"/>
                <a:gd name="connsiteX36" fmla="*/ 34401 w 239287"/>
                <a:gd name="connsiteY36" fmla="*/ 324944 h 577771"/>
                <a:gd name="connsiteX37" fmla="*/ 34401 w 239287"/>
                <a:gd name="connsiteY37" fmla="*/ 367082 h 577771"/>
                <a:gd name="connsiteX38" fmla="*/ 0 w 239287"/>
                <a:gd name="connsiteY38" fmla="*/ 367082 h 577771"/>
                <a:gd name="connsiteX39" fmla="*/ 204886 w 239287"/>
                <a:gd name="connsiteY39" fmla="*/ 249373 h 577771"/>
                <a:gd name="connsiteX40" fmla="*/ 239287 w 239287"/>
                <a:gd name="connsiteY40" fmla="*/ 249373 h 577771"/>
                <a:gd name="connsiteX41" fmla="*/ 239287 w 239287"/>
                <a:gd name="connsiteY41" fmla="*/ 290544 h 577771"/>
                <a:gd name="connsiteX42" fmla="*/ 204886 w 239287"/>
                <a:gd name="connsiteY42" fmla="*/ 290544 h 577771"/>
                <a:gd name="connsiteX43" fmla="*/ 102374 w 239287"/>
                <a:gd name="connsiteY43" fmla="*/ 249373 h 577771"/>
                <a:gd name="connsiteX44" fmla="*/ 136775 w 239287"/>
                <a:gd name="connsiteY44" fmla="*/ 249373 h 577771"/>
                <a:gd name="connsiteX45" fmla="*/ 136775 w 239287"/>
                <a:gd name="connsiteY45" fmla="*/ 290544 h 577771"/>
                <a:gd name="connsiteX46" fmla="*/ 102374 w 239287"/>
                <a:gd name="connsiteY46" fmla="*/ 290544 h 577771"/>
                <a:gd name="connsiteX47" fmla="*/ 0 w 239287"/>
                <a:gd name="connsiteY47" fmla="*/ 249373 h 577771"/>
                <a:gd name="connsiteX48" fmla="*/ 34401 w 239287"/>
                <a:gd name="connsiteY48" fmla="*/ 249373 h 577771"/>
                <a:gd name="connsiteX49" fmla="*/ 34401 w 239287"/>
                <a:gd name="connsiteY49" fmla="*/ 290544 h 577771"/>
                <a:gd name="connsiteX50" fmla="*/ 0 w 239287"/>
                <a:gd name="connsiteY50" fmla="*/ 290544 h 577771"/>
                <a:gd name="connsiteX51" fmla="*/ 17200 w 239287"/>
                <a:gd name="connsiteY51" fmla="*/ 191761 h 577771"/>
                <a:gd name="connsiteX52" fmla="*/ 34401 w 239287"/>
                <a:gd name="connsiteY52" fmla="*/ 208954 h 577771"/>
                <a:gd name="connsiteX53" fmla="*/ 34401 w 239287"/>
                <a:gd name="connsiteY53" fmla="*/ 214971 h 577771"/>
                <a:gd name="connsiteX54" fmla="*/ 0 w 239287"/>
                <a:gd name="connsiteY54" fmla="*/ 214971 h 577771"/>
                <a:gd name="connsiteX55" fmla="*/ 0 w 239287"/>
                <a:gd name="connsiteY55" fmla="*/ 208954 h 577771"/>
                <a:gd name="connsiteX56" fmla="*/ 17200 w 239287"/>
                <a:gd name="connsiteY56" fmla="*/ 191761 h 577771"/>
                <a:gd name="connsiteX57" fmla="*/ 204886 w 239287"/>
                <a:gd name="connsiteY57" fmla="*/ 172834 h 577771"/>
                <a:gd name="connsiteX58" fmla="*/ 239287 w 239287"/>
                <a:gd name="connsiteY58" fmla="*/ 172834 h 577771"/>
                <a:gd name="connsiteX59" fmla="*/ 239287 w 239287"/>
                <a:gd name="connsiteY59" fmla="*/ 214972 h 577771"/>
                <a:gd name="connsiteX60" fmla="*/ 204886 w 239287"/>
                <a:gd name="connsiteY60" fmla="*/ 214972 h 577771"/>
                <a:gd name="connsiteX61" fmla="*/ 102374 w 239287"/>
                <a:gd name="connsiteY61" fmla="*/ 172834 h 577771"/>
                <a:gd name="connsiteX62" fmla="*/ 136775 w 239287"/>
                <a:gd name="connsiteY62" fmla="*/ 172834 h 577771"/>
                <a:gd name="connsiteX63" fmla="*/ 136775 w 239287"/>
                <a:gd name="connsiteY63" fmla="*/ 214972 h 577771"/>
                <a:gd name="connsiteX64" fmla="*/ 102374 w 239287"/>
                <a:gd name="connsiteY64" fmla="*/ 214972 h 577771"/>
                <a:gd name="connsiteX65" fmla="*/ 222087 w 239287"/>
                <a:gd name="connsiteY65" fmla="*/ 116052 h 577771"/>
                <a:gd name="connsiteX66" fmla="*/ 239287 w 239287"/>
                <a:gd name="connsiteY66" fmla="*/ 133268 h 577771"/>
                <a:gd name="connsiteX67" fmla="*/ 239287 w 239287"/>
                <a:gd name="connsiteY67" fmla="*/ 138433 h 577771"/>
                <a:gd name="connsiteX68" fmla="*/ 204886 w 239287"/>
                <a:gd name="connsiteY68" fmla="*/ 138433 h 577771"/>
                <a:gd name="connsiteX69" fmla="*/ 204886 w 239287"/>
                <a:gd name="connsiteY69" fmla="*/ 133268 h 577771"/>
                <a:gd name="connsiteX70" fmla="*/ 222087 w 239287"/>
                <a:gd name="connsiteY70" fmla="*/ 116052 h 577771"/>
                <a:gd name="connsiteX71" fmla="*/ 102374 w 239287"/>
                <a:gd name="connsiteY71" fmla="*/ 96295 h 577771"/>
                <a:gd name="connsiteX72" fmla="*/ 136775 w 239287"/>
                <a:gd name="connsiteY72" fmla="*/ 96295 h 577771"/>
                <a:gd name="connsiteX73" fmla="*/ 136775 w 239287"/>
                <a:gd name="connsiteY73" fmla="*/ 138433 h 577771"/>
                <a:gd name="connsiteX74" fmla="*/ 102374 w 239287"/>
                <a:gd name="connsiteY74" fmla="*/ 138433 h 577771"/>
                <a:gd name="connsiteX75" fmla="*/ 119575 w 239287"/>
                <a:gd name="connsiteY75" fmla="*/ 0 h 577771"/>
                <a:gd name="connsiteX76" fmla="*/ 136775 w 239287"/>
                <a:gd name="connsiteY76" fmla="*/ 17193 h 577771"/>
                <a:gd name="connsiteX77" fmla="*/ 136775 w 239287"/>
                <a:gd name="connsiteY77" fmla="*/ 61894 h 577771"/>
                <a:gd name="connsiteX78" fmla="*/ 102374 w 239287"/>
                <a:gd name="connsiteY78" fmla="*/ 61894 h 577771"/>
                <a:gd name="connsiteX79" fmla="*/ 102374 w 239287"/>
                <a:gd name="connsiteY79" fmla="*/ 17193 h 577771"/>
                <a:gd name="connsiteX80" fmla="*/ 119575 w 239287"/>
                <a:gd name="connsiteY80" fmla="*/ 0 h 577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</a:cxnLst>
              <a:rect l="l" t="t" r="r" b="b"/>
              <a:pathLst>
                <a:path w="239287" h="577771">
                  <a:moveTo>
                    <a:pt x="204886" y="478022"/>
                  </a:moveTo>
                  <a:lnTo>
                    <a:pt x="239287" y="478022"/>
                  </a:lnTo>
                  <a:lnTo>
                    <a:pt x="239287" y="560573"/>
                  </a:lnTo>
                  <a:cubicBezTo>
                    <a:pt x="239287" y="570032"/>
                    <a:pt x="231547" y="577771"/>
                    <a:pt x="222087" y="577771"/>
                  </a:cubicBezTo>
                  <a:cubicBezTo>
                    <a:pt x="212626" y="577771"/>
                    <a:pt x="204886" y="570032"/>
                    <a:pt x="204886" y="560573"/>
                  </a:cubicBezTo>
                  <a:close/>
                  <a:moveTo>
                    <a:pt x="102374" y="478022"/>
                  </a:moveTo>
                  <a:lnTo>
                    <a:pt x="136775" y="478022"/>
                  </a:lnTo>
                  <a:lnTo>
                    <a:pt x="136775" y="560573"/>
                  </a:lnTo>
                  <a:cubicBezTo>
                    <a:pt x="136775" y="570032"/>
                    <a:pt x="129035" y="577771"/>
                    <a:pt x="119575" y="577771"/>
                  </a:cubicBezTo>
                  <a:cubicBezTo>
                    <a:pt x="110114" y="577771"/>
                    <a:pt x="102374" y="570032"/>
                    <a:pt x="102374" y="560573"/>
                  </a:cubicBezTo>
                  <a:close/>
                  <a:moveTo>
                    <a:pt x="0" y="478022"/>
                  </a:moveTo>
                  <a:lnTo>
                    <a:pt x="34401" y="478022"/>
                  </a:lnTo>
                  <a:lnTo>
                    <a:pt x="34401" y="560573"/>
                  </a:lnTo>
                  <a:cubicBezTo>
                    <a:pt x="34401" y="570032"/>
                    <a:pt x="26661" y="577771"/>
                    <a:pt x="17200" y="577771"/>
                  </a:cubicBezTo>
                  <a:cubicBezTo>
                    <a:pt x="7740" y="577771"/>
                    <a:pt x="0" y="570032"/>
                    <a:pt x="0" y="560573"/>
                  </a:cubicBezTo>
                  <a:close/>
                  <a:moveTo>
                    <a:pt x="204886" y="401483"/>
                  </a:moveTo>
                  <a:lnTo>
                    <a:pt x="239287" y="401483"/>
                  </a:lnTo>
                  <a:lnTo>
                    <a:pt x="239287" y="443621"/>
                  </a:lnTo>
                  <a:lnTo>
                    <a:pt x="204886" y="443621"/>
                  </a:lnTo>
                  <a:close/>
                  <a:moveTo>
                    <a:pt x="102374" y="401483"/>
                  </a:moveTo>
                  <a:lnTo>
                    <a:pt x="136775" y="401483"/>
                  </a:lnTo>
                  <a:lnTo>
                    <a:pt x="136775" y="443621"/>
                  </a:lnTo>
                  <a:lnTo>
                    <a:pt x="102374" y="443621"/>
                  </a:lnTo>
                  <a:close/>
                  <a:moveTo>
                    <a:pt x="0" y="401483"/>
                  </a:moveTo>
                  <a:lnTo>
                    <a:pt x="34401" y="401483"/>
                  </a:lnTo>
                  <a:lnTo>
                    <a:pt x="34401" y="443621"/>
                  </a:lnTo>
                  <a:lnTo>
                    <a:pt x="0" y="443621"/>
                  </a:lnTo>
                  <a:close/>
                  <a:moveTo>
                    <a:pt x="204886" y="324944"/>
                  </a:moveTo>
                  <a:lnTo>
                    <a:pt x="239287" y="324944"/>
                  </a:lnTo>
                  <a:lnTo>
                    <a:pt x="239287" y="367082"/>
                  </a:lnTo>
                  <a:lnTo>
                    <a:pt x="204886" y="367082"/>
                  </a:lnTo>
                  <a:close/>
                  <a:moveTo>
                    <a:pt x="102374" y="324944"/>
                  </a:moveTo>
                  <a:lnTo>
                    <a:pt x="136775" y="324944"/>
                  </a:lnTo>
                  <a:lnTo>
                    <a:pt x="136775" y="367082"/>
                  </a:lnTo>
                  <a:lnTo>
                    <a:pt x="102374" y="367082"/>
                  </a:lnTo>
                  <a:close/>
                  <a:moveTo>
                    <a:pt x="0" y="324944"/>
                  </a:moveTo>
                  <a:lnTo>
                    <a:pt x="34401" y="324944"/>
                  </a:lnTo>
                  <a:lnTo>
                    <a:pt x="34401" y="367082"/>
                  </a:lnTo>
                  <a:lnTo>
                    <a:pt x="0" y="367082"/>
                  </a:lnTo>
                  <a:close/>
                  <a:moveTo>
                    <a:pt x="204886" y="249373"/>
                  </a:moveTo>
                  <a:lnTo>
                    <a:pt x="239287" y="249373"/>
                  </a:lnTo>
                  <a:lnTo>
                    <a:pt x="239287" y="290544"/>
                  </a:lnTo>
                  <a:lnTo>
                    <a:pt x="204886" y="290544"/>
                  </a:lnTo>
                  <a:close/>
                  <a:moveTo>
                    <a:pt x="102374" y="249373"/>
                  </a:moveTo>
                  <a:lnTo>
                    <a:pt x="136775" y="249373"/>
                  </a:lnTo>
                  <a:lnTo>
                    <a:pt x="136775" y="290544"/>
                  </a:lnTo>
                  <a:lnTo>
                    <a:pt x="102374" y="290544"/>
                  </a:lnTo>
                  <a:close/>
                  <a:moveTo>
                    <a:pt x="0" y="249373"/>
                  </a:moveTo>
                  <a:lnTo>
                    <a:pt x="34401" y="249373"/>
                  </a:lnTo>
                  <a:lnTo>
                    <a:pt x="34401" y="290544"/>
                  </a:lnTo>
                  <a:lnTo>
                    <a:pt x="0" y="290544"/>
                  </a:lnTo>
                  <a:close/>
                  <a:moveTo>
                    <a:pt x="17200" y="191761"/>
                  </a:moveTo>
                  <a:cubicBezTo>
                    <a:pt x="26661" y="191761"/>
                    <a:pt x="34401" y="199498"/>
                    <a:pt x="34401" y="208954"/>
                  </a:cubicBezTo>
                  <a:lnTo>
                    <a:pt x="34401" y="214971"/>
                  </a:lnTo>
                  <a:lnTo>
                    <a:pt x="0" y="214971"/>
                  </a:lnTo>
                  <a:lnTo>
                    <a:pt x="0" y="208954"/>
                  </a:lnTo>
                  <a:cubicBezTo>
                    <a:pt x="0" y="199498"/>
                    <a:pt x="7740" y="191761"/>
                    <a:pt x="17200" y="191761"/>
                  </a:cubicBezTo>
                  <a:close/>
                  <a:moveTo>
                    <a:pt x="204886" y="172834"/>
                  </a:moveTo>
                  <a:lnTo>
                    <a:pt x="239287" y="172834"/>
                  </a:lnTo>
                  <a:lnTo>
                    <a:pt x="239287" y="214972"/>
                  </a:lnTo>
                  <a:lnTo>
                    <a:pt x="204886" y="214972"/>
                  </a:lnTo>
                  <a:close/>
                  <a:moveTo>
                    <a:pt x="102374" y="172834"/>
                  </a:moveTo>
                  <a:lnTo>
                    <a:pt x="136775" y="172834"/>
                  </a:lnTo>
                  <a:lnTo>
                    <a:pt x="136775" y="214972"/>
                  </a:lnTo>
                  <a:lnTo>
                    <a:pt x="102374" y="214972"/>
                  </a:lnTo>
                  <a:close/>
                  <a:moveTo>
                    <a:pt x="222087" y="116052"/>
                  </a:moveTo>
                  <a:cubicBezTo>
                    <a:pt x="231547" y="116052"/>
                    <a:pt x="239287" y="123799"/>
                    <a:pt x="239287" y="133268"/>
                  </a:cubicBezTo>
                  <a:lnTo>
                    <a:pt x="239287" y="138433"/>
                  </a:lnTo>
                  <a:lnTo>
                    <a:pt x="204886" y="138433"/>
                  </a:lnTo>
                  <a:lnTo>
                    <a:pt x="204886" y="133268"/>
                  </a:lnTo>
                  <a:cubicBezTo>
                    <a:pt x="204886" y="123799"/>
                    <a:pt x="212626" y="116052"/>
                    <a:pt x="222087" y="116052"/>
                  </a:cubicBezTo>
                  <a:close/>
                  <a:moveTo>
                    <a:pt x="102374" y="96295"/>
                  </a:moveTo>
                  <a:lnTo>
                    <a:pt x="136775" y="96295"/>
                  </a:lnTo>
                  <a:lnTo>
                    <a:pt x="136775" y="138433"/>
                  </a:lnTo>
                  <a:lnTo>
                    <a:pt x="102374" y="138433"/>
                  </a:lnTo>
                  <a:close/>
                  <a:moveTo>
                    <a:pt x="119575" y="0"/>
                  </a:moveTo>
                  <a:cubicBezTo>
                    <a:pt x="129035" y="0"/>
                    <a:pt x="136775" y="7737"/>
                    <a:pt x="136775" y="17193"/>
                  </a:cubicBezTo>
                  <a:lnTo>
                    <a:pt x="136775" y="61894"/>
                  </a:lnTo>
                  <a:lnTo>
                    <a:pt x="102374" y="61894"/>
                  </a:lnTo>
                  <a:lnTo>
                    <a:pt x="102374" y="17193"/>
                  </a:lnTo>
                  <a:cubicBezTo>
                    <a:pt x="102374" y="7737"/>
                    <a:pt x="110114" y="0"/>
                    <a:pt x="11957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lIns="121920" tIns="60960" rIns="121920" bIns="6096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>
                <a:latin typeface="+mn-lt"/>
                <a:ea typeface="+mn-ea"/>
              </a:endParaRPr>
            </a:p>
          </p:txBody>
        </p:sp>
      </p:grpSp>
      <p:sp>
        <p:nvSpPr>
          <p:cNvPr id="3083" name="矩形 14"/>
          <p:cNvSpPr>
            <a:spLocks noChangeArrowheads="1"/>
          </p:cNvSpPr>
          <p:nvPr/>
        </p:nvSpPr>
        <p:spPr bwMode="auto">
          <a:xfrm>
            <a:off x="925513" y="981075"/>
            <a:ext cx="12096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探究活动</a:t>
            </a:r>
            <a:endParaRPr lang="zh-CN" altLang="en-US" sz="20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TextBox 19"/>
          <p:cNvSpPr txBox="1"/>
          <p:nvPr/>
        </p:nvSpPr>
        <p:spPr>
          <a:xfrm>
            <a:off x="6911201" y="105296"/>
            <a:ext cx="5280587" cy="443384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defPPr>
              <a:defRPr lang="zh-CN"/>
            </a:defPPr>
            <a:lvl1pPr algn="ctr" defTabSz="914400">
              <a:lnSpc>
                <a:spcPct val="100000"/>
              </a:lnSpc>
              <a:spcBef>
                <a:spcPct val="0"/>
              </a:spcBef>
              <a:buNone/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r>
              <a:rPr lang="zh-CN" altLang="en-US" sz="1335" spc="200" dirty="0">
                <a:solidFill>
                  <a:schemeClr val="bg1">
                    <a:lumMod val="75000"/>
                  </a:schemeClr>
                </a:solidFill>
                <a:sym typeface="+mn-ea"/>
              </a:rPr>
              <a:t>4.4  运用循环结构描述问题求解过程</a:t>
            </a:r>
            <a:endParaRPr lang="zh-CN" altLang="en-US" sz="1335" spc="200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rcRect b="35021"/>
          <a:stretch>
            <a:fillRect/>
          </a:stretch>
        </p:blipFill>
        <p:spPr>
          <a:xfrm>
            <a:off x="1099820" y="2029460"/>
            <a:ext cx="9991725" cy="2005330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9" name="直接连接符 48"/>
          <p:cNvCxnSpPr/>
          <p:nvPr/>
        </p:nvCxnSpPr>
        <p:spPr>
          <a:xfrm>
            <a:off x="0" y="153988"/>
            <a:ext cx="2398713" cy="0"/>
          </a:xfrm>
          <a:prstGeom prst="line">
            <a:avLst/>
          </a:prstGeom>
          <a:ln w="1905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接连接符 57"/>
          <p:cNvCxnSpPr/>
          <p:nvPr/>
        </p:nvCxnSpPr>
        <p:spPr>
          <a:xfrm>
            <a:off x="2398713" y="153988"/>
            <a:ext cx="184150" cy="192087"/>
          </a:xfrm>
          <a:prstGeom prst="line">
            <a:avLst/>
          </a:prstGeom>
          <a:ln w="1905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接连接符 58"/>
          <p:cNvCxnSpPr/>
          <p:nvPr/>
        </p:nvCxnSpPr>
        <p:spPr>
          <a:xfrm>
            <a:off x="3408363" y="357188"/>
            <a:ext cx="950912" cy="0"/>
          </a:xfrm>
          <a:prstGeom prst="line">
            <a:avLst/>
          </a:prstGeom>
          <a:ln w="1905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接连接符 59"/>
          <p:cNvCxnSpPr/>
          <p:nvPr/>
        </p:nvCxnSpPr>
        <p:spPr>
          <a:xfrm>
            <a:off x="4359275" y="357188"/>
            <a:ext cx="184150" cy="192087"/>
          </a:xfrm>
          <a:prstGeom prst="line">
            <a:avLst/>
          </a:prstGeom>
          <a:ln w="1905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-47625" y="104775"/>
            <a:ext cx="2519363" cy="444500"/>
          </a:xfrm>
          <a:prstGeom prst="rect">
            <a:avLst/>
          </a:prstGeom>
        </p:spPr>
        <p:txBody>
          <a:bodyPr lIns="121920" tIns="60960" rIns="121920" bIns="60960" anchor="ctr"/>
          <a:lstStyle>
            <a:defPPr>
              <a:defRPr lang="zh-CN"/>
            </a:defPPr>
            <a:lvl1pPr defTabSz="914400">
              <a:lnSpc>
                <a:spcPct val="90000"/>
              </a:lnSpc>
              <a:spcBef>
                <a:spcPct val="0"/>
              </a:spcBef>
              <a:buNone/>
              <a:defRPr sz="44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pPr algn="ctr"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zh-CN" altLang="en-US" sz="1335" b="1" spc="200" dirty="0" smtClean="0">
                <a:solidFill>
                  <a:schemeClr val="bg1">
                    <a:lumMod val="75000"/>
                  </a:schemeClr>
                </a:solidFill>
              </a:rPr>
              <a:t>第四章  程序设计基础</a:t>
            </a:r>
            <a:endParaRPr lang="zh-CN" altLang="en-US" sz="1335" b="1" spc="200" dirty="0">
              <a:solidFill>
                <a:schemeClr val="bg1">
                  <a:lumMod val="75000"/>
                </a:schemeClr>
              </a:solidFill>
            </a:endParaRPr>
          </a:p>
        </p:txBody>
      </p:sp>
      <p:cxnSp>
        <p:nvCxnSpPr>
          <p:cNvPr id="21" name="直接连接符 20"/>
          <p:cNvCxnSpPr/>
          <p:nvPr/>
        </p:nvCxnSpPr>
        <p:spPr>
          <a:xfrm>
            <a:off x="4543425" y="549275"/>
            <a:ext cx="7648575" cy="0"/>
          </a:xfrm>
          <a:prstGeom prst="line">
            <a:avLst/>
          </a:prstGeom>
          <a:ln w="1905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04" name="Picture 12" descr="图片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700" y="2060575"/>
            <a:ext cx="11364595" cy="4056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105" name="组合 48"/>
          <p:cNvGrpSpPr/>
          <p:nvPr/>
        </p:nvGrpSpPr>
        <p:grpSpPr bwMode="auto">
          <a:xfrm flipH="1">
            <a:off x="1882775" y="621030"/>
            <a:ext cx="1964055" cy="1368425"/>
            <a:chOff x="2786467" y="917501"/>
            <a:chExt cx="3599293" cy="1368502"/>
          </a:xfrm>
        </p:grpSpPr>
        <p:sp>
          <p:nvSpPr>
            <p:cNvPr id="4114" name="TextBox 3"/>
            <p:cNvSpPr txBox="1">
              <a:spLocks noChangeArrowheads="1"/>
            </p:cNvSpPr>
            <p:nvPr/>
          </p:nvSpPr>
          <p:spPr bwMode="auto">
            <a:xfrm>
              <a:off x="3097800" y="1366786"/>
              <a:ext cx="3287960" cy="4248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 algn="just">
                <a:lnSpc>
                  <a:spcPts val="2600"/>
                </a:lnSpc>
              </a:pPr>
              <a:r>
                <a:rPr lang="zh-CN" altLang="en-US" sz="2800" b="1" u="sng">
                  <a:solidFill>
                    <a:schemeClr val="accent3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分析问题</a:t>
              </a:r>
              <a:endParaRPr lang="zh-CN" altLang="en-US" sz="2800" b="1" u="sng">
                <a:solidFill>
                  <a:schemeClr val="accent3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</p:txBody>
        </p:sp>
        <p:cxnSp>
          <p:nvCxnSpPr>
            <p:cNvPr id="12" name="直接连接符 11"/>
            <p:cNvCxnSpPr/>
            <p:nvPr/>
          </p:nvCxnSpPr>
          <p:spPr>
            <a:xfrm rot="5400000">
              <a:off x="2102216" y="1601752"/>
              <a:ext cx="1368502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06" name="文本框 1"/>
          <p:cNvSpPr txBox="1">
            <a:spLocks noChangeArrowheads="1"/>
          </p:cNvSpPr>
          <p:nvPr/>
        </p:nvSpPr>
        <p:spPr bwMode="auto">
          <a:xfrm>
            <a:off x="1054100" y="2860358"/>
            <a:ext cx="10135870" cy="2306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   </a:t>
            </a:r>
            <a:r>
              <a:rPr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设所拉赞助商的数量为num，每次募集的金额为money，募集金额总数为sum，则sum可以用如下的式子表示：</a:t>
            </a:r>
            <a:endParaRPr sz="24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>
              <a:lnSpc>
                <a:spcPct val="150000"/>
              </a:lnSpc>
            </a:pPr>
            <a:r>
              <a:rPr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sum=20+25+30+……（其中num=1,2,3……）</a:t>
            </a:r>
            <a:endParaRPr sz="24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>
              <a:lnSpc>
                <a:spcPct val="150000"/>
              </a:lnSpc>
            </a:pPr>
            <a:r>
              <a:rPr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于是这个问题就可以转化为：当sum&gt;=500时，求num的值。</a:t>
            </a:r>
            <a:endParaRPr sz="24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3" name="TextBox 19"/>
          <p:cNvSpPr txBox="1"/>
          <p:nvPr/>
        </p:nvSpPr>
        <p:spPr>
          <a:xfrm>
            <a:off x="6911201" y="105296"/>
            <a:ext cx="5280587" cy="443384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defPPr>
              <a:defRPr lang="zh-CN"/>
            </a:defPPr>
            <a:lvl1pPr algn="ctr" defTabSz="914400">
              <a:lnSpc>
                <a:spcPct val="100000"/>
              </a:lnSpc>
              <a:spcBef>
                <a:spcPct val="0"/>
              </a:spcBef>
              <a:buNone/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r>
              <a:rPr lang="zh-CN" altLang="en-US" sz="1335" spc="200" dirty="0">
                <a:solidFill>
                  <a:schemeClr val="bg1">
                    <a:lumMod val="75000"/>
                  </a:schemeClr>
                </a:solidFill>
                <a:sym typeface="+mn-ea"/>
              </a:rPr>
              <a:t>4.4  运用循环结构描述问题求解过程</a:t>
            </a:r>
            <a:endParaRPr lang="zh-CN" altLang="en-US" sz="1335" spc="2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2" descr="图片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640" y="1731645"/>
            <a:ext cx="10103485" cy="4757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9" name="直接连接符 48"/>
          <p:cNvCxnSpPr/>
          <p:nvPr/>
        </p:nvCxnSpPr>
        <p:spPr>
          <a:xfrm>
            <a:off x="0" y="153988"/>
            <a:ext cx="2398713" cy="0"/>
          </a:xfrm>
          <a:prstGeom prst="line">
            <a:avLst/>
          </a:prstGeom>
          <a:ln w="1905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接连接符 57"/>
          <p:cNvCxnSpPr/>
          <p:nvPr/>
        </p:nvCxnSpPr>
        <p:spPr>
          <a:xfrm>
            <a:off x="2398713" y="153988"/>
            <a:ext cx="184150" cy="192087"/>
          </a:xfrm>
          <a:prstGeom prst="line">
            <a:avLst/>
          </a:prstGeom>
          <a:ln w="1905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接连接符 58"/>
          <p:cNvCxnSpPr/>
          <p:nvPr/>
        </p:nvCxnSpPr>
        <p:spPr>
          <a:xfrm>
            <a:off x="3408363" y="357188"/>
            <a:ext cx="950912" cy="0"/>
          </a:xfrm>
          <a:prstGeom prst="line">
            <a:avLst/>
          </a:prstGeom>
          <a:ln w="1905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接连接符 59"/>
          <p:cNvCxnSpPr/>
          <p:nvPr/>
        </p:nvCxnSpPr>
        <p:spPr>
          <a:xfrm>
            <a:off x="4359275" y="357188"/>
            <a:ext cx="184150" cy="192087"/>
          </a:xfrm>
          <a:prstGeom prst="line">
            <a:avLst/>
          </a:prstGeom>
          <a:ln w="1905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-47625" y="104775"/>
            <a:ext cx="2519363" cy="444500"/>
          </a:xfrm>
          <a:prstGeom prst="rect">
            <a:avLst/>
          </a:prstGeom>
        </p:spPr>
        <p:txBody>
          <a:bodyPr lIns="121920" tIns="60960" rIns="121920" bIns="60960" anchor="ctr"/>
          <a:lstStyle>
            <a:defPPr>
              <a:defRPr lang="zh-CN"/>
            </a:defPPr>
            <a:lvl1pPr defTabSz="914400">
              <a:lnSpc>
                <a:spcPct val="90000"/>
              </a:lnSpc>
              <a:spcBef>
                <a:spcPct val="0"/>
              </a:spcBef>
              <a:buNone/>
              <a:defRPr sz="44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pPr algn="ctr"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zh-CN" altLang="en-US" sz="1335" b="1" spc="200" dirty="0" smtClean="0">
                <a:solidFill>
                  <a:schemeClr val="bg1">
                    <a:lumMod val="75000"/>
                  </a:schemeClr>
                </a:solidFill>
              </a:rPr>
              <a:t>第四章  程序设计基础</a:t>
            </a:r>
            <a:endParaRPr lang="zh-CN" altLang="en-US" sz="1335" b="1" spc="200" dirty="0">
              <a:solidFill>
                <a:schemeClr val="bg1">
                  <a:lumMod val="75000"/>
                </a:schemeClr>
              </a:solidFill>
            </a:endParaRPr>
          </a:p>
        </p:txBody>
      </p:sp>
      <p:cxnSp>
        <p:nvCxnSpPr>
          <p:cNvPr id="21" name="直接连接符 20"/>
          <p:cNvCxnSpPr/>
          <p:nvPr/>
        </p:nvCxnSpPr>
        <p:spPr>
          <a:xfrm>
            <a:off x="4543425" y="549275"/>
            <a:ext cx="7648575" cy="0"/>
          </a:xfrm>
          <a:prstGeom prst="line">
            <a:avLst/>
          </a:prstGeom>
          <a:ln w="1905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129" name="组合 48"/>
          <p:cNvGrpSpPr/>
          <p:nvPr/>
        </p:nvGrpSpPr>
        <p:grpSpPr bwMode="auto">
          <a:xfrm>
            <a:off x="1992313" y="620714"/>
            <a:ext cx="2246630" cy="1368425"/>
            <a:chOff x="1315002" y="917501"/>
            <a:chExt cx="1782891" cy="1368502"/>
          </a:xfrm>
        </p:grpSpPr>
        <p:sp>
          <p:nvSpPr>
            <p:cNvPr id="5138" name="TextBox 3"/>
            <p:cNvSpPr txBox="1">
              <a:spLocks noChangeArrowheads="1"/>
            </p:cNvSpPr>
            <p:nvPr/>
          </p:nvSpPr>
          <p:spPr bwMode="auto">
            <a:xfrm flipH="1">
              <a:off x="1315002" y="1366470"/>
              <a:ext cx="1782891" cy="4248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 algn="just">
                <a:lnSpc>
                  <a:spcPts val="2600"/>
                </a:lnSpc>
              </a:pPr>
              <a:r>
                <a:rPr lang="zh-CN" altLang="en-US" sz="2800" b="1" u="sng">
                  <a:solidFill>
                    <a:schemeClr val="accent3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设计算法</a:t>
              </a:r>
              <a:endParaRPr lang="zh-CN" altLang="en-US" sz="2800" b="1" u="sng">
                <a:solidFill>
                  <a:schemeClr val="accent3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</p:txBody>
        </p:sp>
        <p:cxnSp>
          <p:nvCxnSpPr>
            <p:cNvPr id="12" name="直接连接符 11"/>
            <p:cNvCxnSpPr/>
            <p:nvPr/>
          </p:nvCxnSpPr>
          <p:spPr>
            <a:xfrm rot="5400000">
              <a:off x="2102216" y="1601752"/>
              <a:ext cx="1368502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0" name="文本框 99"/>
          <p:cNvSpPr txBox="1"/>
          <p:nvPr/>
        </p:nvSpPr>
        <p:spPr>
          <a:xfrm>
            <a:off x="1123315" y="2127885"/>
            <a:ext cx="9044305" cy="37846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/>
            <a:r>
              <a:rPr sz="24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   根据上述的分析，可设计出如下的算法：</a:t>
            </a:r>
            <a:endParaRPr sz="2400" b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0"/>
            <a:r>
              <a:rPr sz="24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1)令num=1;</a:t>
            </a:r>
            <a:endParaRPr sz="2400" b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0"/>
            <a:r>
              <a:rPr sz="24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2)令money=20;</a:t>
            </a:r>
            <a:endParaRPr sz="2400" b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0"/>
            <a:r>
              <a:rPr sz="24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3)令sum=20;</a:t>
            </a:r>
            <a:endParaRPr sz="2400" b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0"/>
            <a:r>
              <a:rPr sz="24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4)num=num+1;</a:t>
            </a:r>
            <a:endParaRPr sz="2400" b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0"/>
            <a:r>
              <a:rPr sz="24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5)money=money+5;</a:t>
            </a:r>
            <a:endParaRPr sz="2400" b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0"/>
            <a:r>
              <a:rPr sz="24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6)sum=sum+money;</a:t>
            </a:r>
            <a:endParaRPr sz="2400" b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0"/>
            <a:r>
              <a:rPr sz="24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7)如果sum&lt;500，则返回第4）步；</a:t>
            </a:r>
            <a:endParaRPr sz="2400" b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0"/>
            <a:r>
              <a:rPr sz="24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8)输出num的值；</a:t>
            </a:r>
            <a:endParaRPr sz="2400" b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0"/>
            <a:r>
              <a:rPr sz="24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9)结束。</a:t>
            </a:r>
            <a:endParaRPr sz="2400" b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3" name="TextBox 19"/>
          <p:cNvSpPr txBox="1"/>
          <p:nvPr/>
        </p:nvSpPr>
        <p:spPr>
          <a:xfrm>
            <a:off x="6911201" y="105296"/>
            <a:ext cx="5280587" cy="443384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defPPr>
              <a:defRPr lang="zh-CN"/>
            </a:defPPr>
            <a:lvl1pPr algn="ctr" defTabSz="914400">
              <a:lnSpc>
                <a:spcPct val="100000"/>
              </a:lnSpc>
              <a:spcBef>
                <a:spcPct val="0"/>
              </a:spcBef>
              <a:buNone/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r>
              <a:rPr lang="zh-CN" altLang="en-US" sz="1335" spc="200" dirty="0">
                <a:solidFill>
                  <a:schemeClr val="bg1">
                    <a:lumMod val="75000"/>
                  </a:schemeClr>
                </a:solidFill>
                <a:sym typeface="+mn-ea"/>
              </a:rPr>
              <a:t>4.4  运用循环结构描述问题求解过程</a:t>
            </a:r>
            <a:endParaRPr lang="zh-CN" altLang="en-US" sz="1335" spc="2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9" name="直接连接符 48"/>
          <p:cNvCxnSpPr/>
          <p:nvPr/>
        </p:nvCxnSpPr>
        <p:spPr>
          <a:xfrm>
            <a:off x="0" y="153459"/>
            <a:ext cx="2398912" cy="0"/>
          </a:xfrm>
          <a:prstGeom prst="line">
            <a:avLst/>
          </a:prstGeom>
          <a:ln w="1905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接连接符 57"/>
          <p:cNvCxnSpPr/>
          <p:nvPr/>
        </p:nvCxnSpPr>
        <p:spPr>
          <a:xfrm>
            <a:off x="2398912" y="153459"/>
            <a:ext cx="184185" cy="192021"/>
          </a:xfrm>
          <a:prstGeom prst="line">
            <a:avLst/>
          </a:prstGeom>
          <a:ln w="1905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接连接符 58"/>
          <p:cNvCxnSpPr/>
          <p:nvPr/>
        </p:nvCxnSpPr>
        <p:spPr>
          <a:xfrm>
            <a:off x="3407701" y="356659"/>
            <a:ext cx="950916" cy="0"/>
          </a:xfrm>
          <a:prstGeom prst="line">
            <a:avLst/>
          </a:prstGeom>
          <a:ln w="1905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接连接符 59"/>
          <p:cNvCxnSpPr/>
          <p:nvPr/>
        </p:nvCxnSpPr>
        <p:spPr>
          <a:xfrm>
            <a:off x="4358617" y="356659"/>
            <a:ext cx="184185" cy="192021"/>
          </a:xfrm>
          <a:prstGeom prst="line">
            <a:avLst/>
          </a:prstGeom>
          <a:ln w="1905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-48260" y="104987"/>
            <a:ext cx="2519680" cy="443653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defPPr>
              <a:defRPr lang="zh-CN"/>
            </a:defPPr>
            <a:lvl1pPr defTabSz="914400">
              <a:lnSpc>
                <a:spcPct val="90000"/>
              </a:lnSpc>
              <a:spcBef>
                <a:spcPct val="0"/>
              </a:spcBef>
              <a:buNone/>
              <a:defRPr sz="44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zh-CN" altLang="en-US" sz="1335" b="1" spc="200" dirty="0" smtClean="0">
                <a:solidFill>
                  <a:schemeClr val="bg1">
                    <a:lumMod val="75000"/>
                  </a:schemeClr>
                </a:solidFill>
              </a:rPr>
              <a:t>第四章  程序设计基础</a:t>
            </a:r>
            <a:endParaRPr lang="zh-CN" altLang="en-US" sz="1335" b="1" spc="200" dirty="0">
              <a:solidFill>
                <a:schemeClr val="bg1">
                  <a:lumMod val="75000"/>
                </a:schemeClr>
              </a:solidFill>
            </a:endParaRPr>
          </a:p>
        </p:txBody>
      </p:sp>
      <p:cxnSp>
        <p:nvCxnSpPr>
          <p:cNvPr id="21" name="直接连接符 20"/>
          <p:cNvCxnSpPr/>
          <p:nvPr/>
        </p:nvCxnSpPr>
        <p:spPr>
          <a:xfrm>
            <a:off x="4542803" y="548680"/>
            <a:ext cx="7649197" cy="0"/>
          </a:xfrm>
          <a:prstGeom prst="line">
            <a:avLst/>
          </a:prstGeom>
          <a:ln w="1905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12" descr="图片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21225" y="720725"/>
            <a:ext cx="6087110" cy="5324475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10" name="组合 48"/>
          <p:cNvGrpSpPr/>
          <p:nvPr/>
        </p:nvGrpSpPr>
        <p:grpSpPr>
          <a:xfrm>
            <a:off x="1120140" y="621030"/>
            <a:ext cx="8173697" cy="1368425"/>
            <a:chOff x="2786467" y="917500"/>
            <a:chExt cx="6487192" cy="1368502"/>
          </a:xfrm>
        </p:grpSpPr>
        <p:sp>
          <p:nvSpPr>
            <p:cNvPr id="11" name="TextBox 3"/>
            <p:cNvSpPr txBox="1"/>
            <p:nvPr/>
          </p:nvSpPr>
          <p:spPr>
            <a:xfrm>
              <a:off x="3192655" y="1441167"/>
              <a:ext cx="6081004" cy="42789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R="0" algn="just" defTabSz="914400" fontAlgn="auto">
                <a:lnSpc>
                  <a:spcPts val="26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defRPr/>
              </a:pPr>
              <a:r>
                <a:rPr lang="en-US" altLang="zh-CN" sz="2800" b="1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while</a:t>
              </a:r>
              <a:r>
                <a:rPr lang="zh-CN" altLang="en-US" sz="2800" b="1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循环</a:t>
              </a:r>
              <a:r>
                <a:rPr lang="zh-CN" altLang="en-US" sz="2800" b="1" dirty="0" smtClean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语句</a:t>
              </a:r>
              <a:endParaRPr lang="en-US" altLang="zh-CN" sz="28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</p:txBody>
        </p:sp>
        <p:cxnSp>
          <p:nvCxnSpPr>
            <p:cNvPr id="12" name="直接连接符 11"/>
            <p:cNvCxnSpPr/>
            <p:nvPr/>
          </p:nvCxnSpPr>
          <p:spPr>
            <a:xfrm rot="5400000">
              <a:off x="2102216" y="1601751"/>
              <a:ext cx="1368502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3" name="直接连接符 12"/>
          <p:cNvCxnSpPr/>
          <p:nvPr/>
        </p:nvCxnSpPr>
        <p:spPr>
          <a:xfrm rot="5400000">
            <a:off x="435610" y="1305560"/>
            <a:ext cx="1368425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图片 1" descr="4-6.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6700" y="1316355"/>
            <a:ext cx="5086350" cy="5177790"/>
          </a:xfrm>
          <a:prstGeom prst="rect">
            <a:avLst/>
          </a:prstGeom>
        </p:spPr>
      </p:pic>
      <p:sp>
        <p:nvSpPr>
          <p:cNvPr id="4" name="TextBox 19"/>
          <p:cNvSpPr txBox="1"/>
          <p:nvPr/>
        </p:nvSpPr>
        <p:spPr>
          <a:xfrm>
            <a:off x="6911201" y="105296"/>
            <a:ext cx="5280587" cy="443384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defPPr>
              <a:defRPr lang="zh-CN"/>
            </a:defPPr>
            <a:lvl1pPr algn="ctr" defTabSz="914400">
              <a:lnSpc>
                <a:spcPct val="100000"/>
              </a:lnSpc>
              <a:spcBef>
                <a:spcPct val="0"/>
              </a:spcBef>
              <a:buNone/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r>
              <a:rPr lang="zh-CN" altLang="en-US" sz="1335" spc="200" dirty="0">
                <a:solidFill>
                  <a:schemeClr val="bg1">
                    <a:lumMod val="75000"/>
                  </a:schemeClr>
                </a:solidFill>
                <a:sym typeface="+mn-ea"/>
              </a:rPr>
              <a:t>4.4  运用循环结构描述问题求解过程</a:t>
            </a:r>
            <a:endParaRPr lang="zh-CN" altLang="en-US" sz="1335" spc="2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9" name="直接连接符 48"/>
          <p:cNvCxnSpPr/>
          <p:nvPr/>
        </p:nvCxnSpPr>
        <p:spPr>
          <a:xfrm>
            <a:off x="0" y="153459"/>
            <a:ext cx="2398912" cy="0"/>
          </a:xfrm>
          <a:prstGeom prst="line">
            <a:avLst/>
          </a:prstGeom>
          <a:ln w="1905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接连接符 57"/>
          <p:cNvCxnSpPr/>
          <p:nvPr/>
        </p:nvCxnSpPr>
        <p:spPr>
          <a:xfrm>
            <a:off x="2398912" y="153459"/>
            <a:ext cx="184185" cy="192021"/>
          </a:xfrm>
          <a:prstGeom prst="line">
            <a:avLst/>
          </a:prstGeom>
          <a:ln w="1905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接连接符 58"/>
          <p:cNvCxnSpPr/>
          <p:nvPr/>
        </p:nvCxnSpPr>
        <p:spPr>
          <a:xfrm>
            <a:off x="3407701" y="356659"/>
            <a:ext cx="950916" cy="0"/>
          </a:xfrm>
          <a:prstGeom prst="line">
            <a:avLst/>
          </a:prstGeom>
          <a:ln w="1905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接连接符 59"/>
          <p:cNvCxnSpPr/>
          <p:nvPr/>
        </p:nvCxnSpPr>
        <p:spPr>
          <a:xfrm>
            <a:off x="4358617" y="356659"/>
            <a:ext cx="184185" cy="192021"/>
          </a:xfrm>
          <a:prstGeom prst="line">
            <a:avLst/>
          </a:prstGeom>
          <a:ln w="1905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-48260" y="104987"/>
            <a:ext cx="2519680" cy="443653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defPPr>
              <a:defRPr lang="zh-CN"/>
            </a:defPPr>
            <a:lvl1pPr defTabSz="914400">
              <a:lnSpc>
                <a:spcPct val="90000"/>
              </a:lnSpc>
              <a:spcBef>
                <a:spcPct val="0"/>
              </a:spcBef>
              <a:buNone/>
              <a:defRPr sz="44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zh-CN" altLang="en-US" sz="1335" b="1" spc="200" dirty="0" smtClean="0">
                <a:solidFill>
                  <a:schemeClr val="bg1">
                    <a:lumMod val="75000"/>
                  </a:schemeClr>
                </a:solidFill>
              </a:rPr>
              <a:t>第四章  程序设计基础</a:t>
            </a:r>
            <a:endParaRPr lang="zh-CN" altLang="en-US" sz="1335" b="1" spc="200" dirty="0">
              <a:solidFill>
                <a:schemeClr val="bg1">
                  <a:lumMod val="75000"/>
                </a:schemeClr>
              </a:solidFill>
            </a:endParaRPr>
          </a:p>
        </p:txBody>
      </p:sp>
      <p:cxnSp>
        <p:nvCxnSpPr>
          <p:cNvPr id="21" name="直接连接符 20"/>
          <p:cNvCxnSpPr/>
          <p:nvPr/>
        </p:nvCxnSpPr>
        <p:spPr>
          <a:xfrm>
            <a:off x="4542803" y="548680"/>
            <a:ext cx="7649197" cy="0"/>
          </a:xfrm>
          <a:prstGeom prst="line">
            <a:avLst/>
          </a:prstGeom>
          <a:ln w="1905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12" descr="图片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05685" y="2060575"/>
            <a:ext cx="6289040" cy="3514725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7" name="组合 48"/>
          <p:cNvGrpSpPr/>
          <p:nvPr/>
        </p:nvGrpSpPr>
        <p:grpSpPr>
          <a:xfrm flipH="1">
            <a:off x="1950720" y="621030"/>
            <a:ext cx="1896110" cy="1368425"/>
            <a:chOff x="2786467" y="917500"/>
            <a:chExt cx="6388431" cy="1368502"/>
          </a:xfrm>
        </p:grpSpPr>
        <p:sp>
          <p:nvSpPr>
            <p:cNvPr id="8" name="TextBox 3"/>
            <p:cNvSpPr txBox="1"/>
            <p:nvPr/>
          </p:nvSpPr>
          <p:spPr>
            <a:xfrm>
              <a:off x="3093894" y="1388119"/>
              <a:ext cx="6081004" cy="42483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R="0" algn="just" defTabSz="914400" fontAlgn="auto">
                <a:lnSpc>
                  <a:spcPts val="26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defRPr/>
              </a:pPr>
              <a:r>
                <a:rPr lang="zh-CN" altLang="zh-CN" sz="2800" b="1" u="sng" dirty="0">
                  <a:solidFill>
                    <a:schemeClr val="accent3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编写程序</a:t>
              </a:r>
              <a:endParaRPr lang="zh-CN" altLang="zh-CN" sz="2800" b="1" u="sng" dirty="0">
                <a:solidFill>
                  <a:schemeClr val="accent3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9" name="直接连接符 8"/>
            <p:cNvCxnSpPr/>
            <p:nvPr/>
          </p:nvCxnSpPr>
          <p:spPr>
            <a:xfrm rot="5400000">
              <a:off x="2102216" y="1601751"/>
              <a:ext cx="1368502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0" name="直接连接符 9"/>
          <p:cNvCxnSpPr/>
          <p:nvPr/>
        </p:nvCxnSpPr>
        <p:spPr>
          <a:xfrm rot="5400000">
            <a:off x="3162300" y="1305560"/>
            <a:ext cx="1368425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9"/>
          <p:cNvSpPr txBox="1"/>
          <p:nvPr/>
        </p:nvSpPr>
        <p:spPr>
          <a:xfrm>
            <a:off x="6911201" y="105296"/>
            <a:ext cx="5280587" cy="443384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defPPr>
              <a:defRPr lang="zh-CN"/>
            </a:defPPr>
            <a:lvl1pPr algn="ctr" defTabSz="914400">
              <a:lnSpc>
                <a:spcPct val="100000"/>
              </a:lnSpc>
              <a:spcBef>
                <a:spcPct val="0"/>
              </a:spcBef>
              <a:buNone/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r>
              <a:rPr lang="zh-CN" altLang="en-US" sz="1335" spc="200" dirty="0">
                <a:solidFill>
                  <a:schemeClr val="bg1">
                    <a:lumMod val="75000"/>
                  </a:schemeClr>
                </a:solidFill>
                <a:sym typeface="+mn-ea"/>
              </a:rPr>
              <a:t>4.4  运用循环结构描述问题求解过程</a:t>
            </a:r>
            <a:endParaRPr lang="zh-CN" altLang="en-US" sz="1335" spc="200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3" name="图片 2" descr="4-6.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9800" y="2689225"/>
            <a:ext cx="3495675" cy="22574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6" name="Picture 12" descr="图片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300" y="2051050"/>
            <a:ext cx="10693400" cy="484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9" name="直接连接符 48"/>
          <p:cNvCxnSpPr/>
          <p:nvPr/>
        </p:nvCxnSpPr>
        <p:spPr>
          <a:xfrm>
            <a:off x="0" y="153459"/>
            <a:ext cx="2398912" cy="0"/>
          </a:xfrm>
          <a:prstGeom prst="line">
            <a:avLst/>
          </a:prstGeom>
          <a:ln w="1905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接连接符 57"/>
          <p:cNvCxnSpPr/>
          <p:nvPr/>
        </p:nvCxnSpPr>
        <p:spPr>
          <a:xfrm>
            <a:off x="2398912" y="153459"/>
            <a:ext cx="184185" cy="192021"/>
          </a:xfrm>
          <a:prstGeom prst="line">
            <a:avLst/>
          </a:prstGeom>
          <a:ln w="1905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接连接符 58"/>
          <p:cNvCxnSpPr/>
          <p:nvPr/>
        </p:nvCxnSpPr>
        <p:spPr>
          <a:xfrm>
            <a:off x="3407701" y="356659"/>
            <a:ext cx="950916" cy="0"/>
          </a:xfrm>
          <a:prstGeom prst="line">
            <a:avLst/>
          </a:prstGeom>
          <a:ln w="1905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接连接符 59"/>
          <p:cNvCxnSpPr/>
          <p:nvPr/>
        </p:nvCxnSpPr>
        <p:spPr>
          <a:xfrm>
            <a:off x="4358617" y="356659"/>
            <a:ext cx="184185" cy="192021"/>
          </a:xfrm>
          <a:prstGeom prst="line">
            <a:avLst/>
          </a:prstGeom>
          <a:ln w="1905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-48260" y="104987"/>
            <a:ext cx="2519680" cy="443653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defPPr>
              <a:defRPr lang="zh-CN"/>
            </a:defPPr>
            <a:lvl1pPr defTabSz="914400">
              <a:lnSpc>
                <a:spcPct val="90000"/>
              </a:lnSpc>
              <a:spcBef>
                <a:spcPct val="0"/>
              </a:spcBef>
              <a:buNone/>
              <a:defRPr sz="44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zh-CN" altLang="en-US" sz="1335" b="1" spc="200" dirty="0" smtClean="0">
                <a:solidFill>
                  <a:schemeClr val="bg1">
                    <a:lumMod val="75000"/>
                  </a:schemeClr>
                </a:solidFill>
              </a:rPr>
              <a:t>第四章  程序设计基础</a:t>
            </a:r>
            <a:endParaRPr lang="zh-CN" altLang="en-US" sz="1335" b="1" spc="200" dirty="0">
              <a:solidFill>
                <a:schemeClr val="bg1">
                  <a:lumMod val="75000"/>
                </a:schemeClr>
              </a:solidFill>
            </a:endParaRPr>
          </a:p>
        </p:txBody>
      </p:sp>
      <p:cxnSp>
        <p:nvCxnSpPr>
          <p:cNvPr id="21" name="直接连接符 20"/>
          <p:cNvCxnSpPr/>
          <p:nvPr/>
        </p:nvCxnSpPr>
        <p:spPr>
          <a:xfrm>
            <a:off x="4542803" y="548680"/>
            <a:ext cx="7649197" cy="0"/>
          </a:xfrm>
          <a:prstGeom prst="line">
            <a:avLst/>
          </a:prstGeom>
          <a:ln w="1905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矩形 25"/>
          <p:cNvSpPr/>
          <p:nvPr/>
        </p:nvSpPr>
        <p:spPr>
          <a:xfrm>
            <a:off x="924972" y="980728"/>
            <a:ext cx="1210588" cy="40011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分析问题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1" name="组合 48"/>
          <p:cNvGrpSpPr/>
          <p:nvPr/>
        </p:nvGrpSpPr>
        <p:grpSpPr bwMode="auto">
          <a:xfrm>
            <a:off x="1679258" y="620714"/>
            <a:ext cx="2688590" cy="1368425"/>
            <a:chOff x="1515449" y="917501"/>
            <a:chExt cx="1576762" cy="1368502"/>
          </a:xfrm>
        </p:grpSpPr>
        <p:sp>
          <p:nvSpPr>
            <p:cNvPr id="12" name="TextBox 3"/>
            <p:cNvSpPr txBox="1"/>
            <p:nvPr/>
          </p:nvSpPr>
          <p:spPr>
            <a:xfrm flipH="1">
              <a:off x="1515449" y="1366471"/>
              <a:ext cx="1576762" cy="42483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 fontAlgn="auto">
                <a:lnSpc>
                  <a:spcPts val="26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800" b="1" u="sng" dirty="0" smtClean="0">
                  <a:solidFill>
                    <a:schemeClr val="accent3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调试运行</a:t>
              </a:r>
              <a:endParaRPr lang="zh-CN" altLang="en-US" sz="2800" b="1" u="sng" dirty="0" smtClean="0">
                <a:solidFill>
                  <a:schemeClr val="accent3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</p:txBody>
        </p:sp>
        <p:cxnSp>
          <p:nvCxnSpPr>
            <p:cNvPr id="13" name="直接连接符 12"/>
            <p:cNvCxnSpPr/>
            <p:nvPr/>
          </p:nvCxnSpPr>
          <p:spPr>
            <a:xfrm rot="5400000">
              <a:off x="2102216" y="1601752"/>
              <a:ext cx="1368502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extBox 19"/>
          <p:cNvSpPr txBox="1"/>
          <p:nvPr/>
        </p:nvSpPr>
        <p:spPr>
          <a:xfrm>
            <a:off x="6911201" y="105296"/>
            <a:ext cx="5280587" cy="443384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defPPr>
              <a:defRPr lang="zh-CN"/>
            </a:defPPr>
            <a:lvl1pPr algn="ctr" defTabSz="914400">
              <a:lnSpc>
                <a:spcPct val="100000"/>
              </a:lnSpc>
              <a:spcBef>
                <a:spcPct val="0"/>
              </a:spcBef>
              <a:buNone/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r>
              <a:rPr lang="zh-CN" altLang="en-US" sz="1335" spc="200" dirty="0">
                <a:solidFill>
                  <a:schemeClr val="bg1">
                    <a:lumMod val="75000"/>
                  </a:schemeClr>
                </a:solidFill>
                <a:sym typeface="+mn-ea"/>
              </a:rPr>
              <a:t>4.4  运用循环结构描述问题求解过程</a:t>
            </a:r>
            <a:endParaRPr lang="zh-CN" altLang="en-US" sz="1335" spc="200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3" name="图片 -2147482588" descr="5-31募集资金程序运行结果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3180" y="2923540"/>
            <a:ext cx="6929120" cy="183007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9" name="直接连接符 48"/>
          <p:cNvCxnSpPr/>
          <p:nvPr/>
        </p:nvCxnSpPr>
        <p:spPr>
          <a:xfrm>
            <a:off x="0" y="153988"/>
            <a:ext cx="2398713" cy="0"/>
          </a:xfrm>
          <a:prstGeom prst="line">
            <a:avLst/>
          </a:prstGeom>
          <a:ln w="1905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接连接符 57"/>
          <p:cNvCxnSpPr/>
          <p:nvPr/>
        </p:nvCxnSpPr>
        <p:spPr>
          <a:xfrm>
            <a:off x="2398713" y="153988"/>
            <a:ext cx="184150" cy="192087"/>
          </a:xfrm>
          <a:prstGeom prst="line">
            <a:avLst/>
          </a:prstGeom>
          <a:ln w="1905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接连接符 58"/>
          <p:cNvCxnSpPr/>
          <p:nvPr/>
        </p:nvCxnSpPr>
        <p:spPr>
          <a:xfrm>
            <a:off x="3408363" y="357188"/>
            <a:ext cx="950912" cy="0"/>
          </a:xfrm>
          <a:prstGeom prst="line">
            <a:avLst/>
          </a:prstGeom>
          <a:ln w="1905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接连接符 59"/>
          <p:cNvCxnSpPr/>
          <p:nvPr/>
        </p:nvCxnSpPr>
        <p:spPr>
          <a:xfrm>
            <a:off x="4359275" y="357188"/>
            <a:ext cx="184150" cy="192087"/>
          </a:xfrm>
          <a:prstGeom prst="line">
            <a:avLst/>
          </a:prstGeom>
          <a:ln w="1905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-47625" y="104775"/>
            <a:ext cx="2519363" cy="444500"/>
          </a:xfrm>
          <a:prstGeom prst="rect">
            <a:avLst/>
          </a:prstGeom>
        </p:spPr>
        <p:txBody>
          <a:bodyPr lIns="121920" tIns="60960" rIns="121920" bIns="60960" anchor="ctr"/>
          <a:lstStyle>
            <a:defPPr>
              <a:defRPr lang="zh-CN"/>
            </a:defPPr>
            <a:lvl1pPr defTabSz="914400">
              <a:lnSpc>
                <a:spcPct val="90000"/>
              </a:lnSpc>
              <a:spcBef>
                <a:spcPct val="0"/>
              </a:spcBef>
              <a:buNone/>
              <a:defRPr sz="44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pPr algn="ctr"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zh-CN" altLang="en-US" sz="1335" b="1" spc="200" dirty="0" smtClean="0">
                <a:solidFill>
                  <a:schemeClr val="bg1">
                    <a:lumMod val="75000"/>
                  </a:schemeClr>
                </a:solidFill>
              </a:rPr>
              <a:t>第四章  程序设计基础</a:t>
            </a:r>
            <a:endParaRPr lang="zh-CN" altLang="en-US" sz="1335" b="1" spc="200" dirty="0">
              <a:solidFill>
                <a:schemeClr val="bg1">
                  <a:lumMod val="75000"/>
                </a:schemeClr>
              </a:solidFill>
            </a:endParaRPr>
          </a:p>
        </p:txBody>
      </p:sp>
      <p:cxnSp>
        <p:nvCxnSpPr>
          <p:cNvPr id="21" name="直接连接符 20"/>
          <p:cNvCxnSpPr/>
          <p:nvPr/>
        </p:nvCxnSpPr>
        <p:spPr>
          <a:xfrm>
            <a:off x="4543425" y="549275"/>
            <a:ext cx="7648575" cy="0"/>
          </a:xfrm>
          <a:prstGeom prst="line">
            <a:avLst/>
          </a:prstGeom>
          <a:ln w="1905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82" name="组合 9"/>
          <p:cNvGrpSpPr>
            <a:grpSpLocks noChangeAspect="1"/>
          </p:cNvGrpSpPr>
          <p:nvPr/>
        </p:nvGrpSpPr>
        <p:grpSpPr bwMode="auto">
          <a:xfrm>
            <a:off x="371475" y="966788"/>
            <a:ext cx="2446338" cy="431800"/>
            <a:chOff x="279438" y="699542"/>
            <a:chExt cx="2093935" cy="369803"/>
          </a:xfrm>
        </p:grpSpPr>
        <p:sp>
          <p:nvSpPr>
            <p:cNvPr id="11" name="ValueShape1"/>
            <p:cNvSpPr/>
            <p:nvPr/>
          </p:nvSpPr>
          <p:spPr bwMode="auto">
            <a:xfrm>
              <a:off x="749588" y="699542"/>
              <a:ext cx="1046288" cy="369803"/>
            </a:xfrm>
            <a:prstGeom prst="roundRect">
              <a:avLst>
                <a:gd name="adj" fmla="val 0"/>
              </a:avLst>
            </a:prstGeom>
            <a:solidFill>
              <a:schemeClr val="accent5"/>
            </a:solidFill>
            <a:ln>
              <a:noFill/>
            </a:ln>
          </p:spPr>
          <p:txBody>
            <a:bodyPr lIns="121920" tIns="60960" rIns="121920" bIns="60960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/>
            </a:p>
          </p:txBody>
        </p:sp>
        <p:sp>
          <p:nvSpPr>
            <p:cNvPr id="12" name="ValueBack1"/>
            <p:cNvSpPr/>
            <p:nvPr/>
          </p:nvSpPr>
          <p:spPr>
            <a:xfrm>
              <a:off x="279438" y="699542"/>
              <a:ext cx="475585" cy="369803"/>
            </a:xfrm>
            <a:custGeom>
              <a:avLst/>
              <a:gdLst>
                <a:gd name="connsiteX0" fmla="*/ 199886 w 933935"/>
                <a:gd name="connsiteY0" fmla="*/ 0 h 725295"/>
                <a:gd name="connsiteX1" fmla="*/ 933935 w 933935"/>
                <a:gd name="connsiteY1" fmla="*/ 0 h 725295"/>
                <a:gd name="connsiteX2" fmla="*/ 933935 w 933935"/>
                <a:gd name="connsiteY2" fmla="*/ 725295 h 725295"/>
                <a:gd name="connsiteX3" fmla="*/ 198769 w 933935"/>
                <a:gd name="connsiteY3" fmla="*/ 725295 h 725295"/>
                <a:gd name="connsiteX4" fmla="*/ 137352 w 933935"/>
                <a:gd name="connsiteY4" fmla="*/ 678707 h 725295"/>
                <a:gd name="connsiteX5" fmla="*/ 137352 w 933935"/>
                <a:gd name="connsiteY5" fmla="*/ 469059 h 725295"/>
                <a:gd name="connsiteX6" fmla="*/ 0 w 933935"/>
                <a:gd name="connsiteY6" fmla="*/ 358941 h 725295"/>
                <a:gd name="connsiteX7" fmla="*/ 138468 w 933935"/>
                <a:gd name="connsiteY7" fmla="*/ 255177 h 725295"/>
                <a:gd name="connsiteX8" fmla="*/ 138468 w 933935"/>
                <a:gd name="connsiteY8" fmla="*/ 46588 h 725295"/>
                <a:gd name="connsiteX9" fmla="*/ 199886 w 933935"/>
                <a:gd name="connsiteY9" fmla="*/ 0 h 7252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33935" h="725295">
                  <a:moveTo>
                    <a:pt x="199886" y="0"/>
                  </a:moveTo>
                  <a:lnTo>
                    <a:pt x="933935" y="0"/>
                  </a:lnTo>
                  <a:lnTo>
                    <a:pt x="933935" y="725295"/>
                  </a:lnTo>
                  <a:lnTo>
                    <a:pt x="198769" y="725295"/>
                  </a:lnTo>
                  <a:cubicBezTo>
                    <a:pt x="165269" y="725295"/>
                    <a:pt x="137352" y="704118"/>
                    <a:pt x="137352" y="678707"/>
                  </a:cubicBezTo>
                  <a:lnTo>
                    <a:pt x="137352" y="469059"/>
                  </a:lnTo>
                  <a:lnTo>
                    <a:pt x="0" y="358941"/>
                  </a:lnTo>
                  <a:lnTo>
                    <a:pt x="138468" y="255177"/>
                  </a:lnTo>
                  <a:lnTo>
                    <a:pt x="138468" y="46588"/>
                  </a:lnTo>
                  <a:cubicBezTo>
                    <a:pt x="138468" y="21177"/>
                    <a:pt x="166385" y="0"/>
                    <a:pt x="199886" y="0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11156" cap="flat">
              <a:noFill/>
              <a:prstDash val="solid"/>
              <a:miter/>
            </a:ln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/>
            </a:p>
          </p:txBody>
        </p:sp>
        <p:sp>
          <p:nvSpPr>
            <p:cNvPr id="13" name="open-folder-black-and-white-variant_32527"/>
            <p:cNvSpPr>
              <a:spLocks noChangeAspect="1"/>
            </p:cNvSpPr>
            <p:nvPr/>
          </p:nvSpPr>
          <p:spPr bwMode="auto">
            <a:xfrm>
              <a:off x="407167" y="747127"/>
              <a:ext cx="305734" cy="274633"/>
            </a:xfrm>
            <a:custGeom>
              <a:avLst/>
              <a:gdLst>
                <a:gd name="T0" fmla="*/ 8112 w 8174"/>
                <a:gd name="T1" fmla="*/ 50 h 7353"/>
                <a:gd name="T2" fmla="*/ 7954 w 8174"/>
                <a:gd name="T3" fmla="*/ 21 h 7353"/>
                <a:gd name="T4" fmla="*/ 104 w 8174"/>
                <a:gd name="T5" fmla="*/ 2999 h 7353"/>
                <a:gd name="T6" fmla="*/ 4 w 8174"/>
                <a:gd name="T7" fmla="*/ 3133 h 7353"/>
                <a:gd name="T8" fmla="*/ 84 w 8174"/>
                <a:gd name="T9" fmla="*/ 3279 h 7353"/>
                <a:gd name="T10" fmla="*/ 2609 w 8174"/>
                <a:gd name="T11" fmla="*/ 4684 h 7353"/>
                <a:gd name="T12" fmla="*/ 2767 w 8174"/>
                <a:gd name="T13" fmla="*/ 4680 h 7353"/>
                <a:gd name="T14" fmla="*/ 4653 w 8174"/>
                <a:gd name="T15" fmla="*/ 3488 h 7353"/>
                <a:gd name="T16" fmla="*/ 3243 w 8174"/>
                <a:gd name="T17" fmla="*/ 4872 h 7353"/>
                <a:gd name="T18" fmla="*/ 3186 w 8174"/>
                <a:gd name="T19" fmla="*/ 4982 h 7353"/>
                <a:gd name="T20" fmla="*/ 3186 w 8174"/>
                <a:gd name="T21" fmla="*/ 7198 h 7353"/>
                <a:gd name="T22" fmla="*/ 3282 w 8174"/>
                <a:gd name="T23" fmla="*/ 7342 h 7353"/>
                <a:gd name="T24" fmla="*/ 3341 w 8174"/>
                <a:gd name="T25" fmla="*/ 7353 h 7353"/>
                <a:gd name="T26" fmla="*/ 3451 w 8174"/>
                <a:gd name="T27" fmla="*/ 7307 h 7353"/>
                <a:gd name="T28" fmla="*/ 4754 w 8174"/>
                <a:gd name="T29" fmla="*/ 5987 h 7353"/>
                <a:gd name="T30" fmla="*/ 6240 w 8174"/>
                <a:gd name="T31" fmla="*/ 6861 h 7353"/>
                <a:gd name="T32" fmla="*/ 6319 w 8174"/>
                <a:gd name="T33" fmla="*/ 6883 h 7353"/>
                <a:gd name="T34" fmla="*/ 6378 w 8174"/>
                <a:gd name="T35" fmla="*/ 6871 h 7353"/>
                <a:gd name="T36" fmla="*/ 6469 w 8174"/>
                <a:gd name="T37" fmla="*/ 6767 h 7353"/>
                <a:gd name="T38" fmla="*/ 8159 w 8174"/>
                <a:gd name="T39" fmla="*/ 204 h 7353"/>
                <a:gd name="T40" fmla="*/ 8112 w 8174"/>
                <a:gd name="T41" fmla="*/ 50 h 7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8174" h="7353">
                  <a:moveTo>
                    <a:pt x="8112" y="50"/>
                  </a:moveTo>
                  <a:cubicBezTo>
                    <a:pt x="8069" y="12"/>
                    <a:pt x="8008" y="0"/>
                    <a:pt x="7954" y="21"/>
                  </a:cubicBezTo>
                  <a:lnTo>
                    <a:pt x="104" y="2999"/>
                  </a:lnTo>
                  <a:cubicBezTo>
                    <a:pt x="48" y="3020"/>
                    <a:pt x="9" y="3073"/>
                    <a:pt x="4" y="3133"/>
                  </a:cubicBezTo>
                  <a:cubicBezTo>
                    <a:pt x="0" y="3193"/>
                    <a:pt x="31" y="3250"/>
                    <a:pt x="84" y="3279"/>
                  </a:cubicBezTo>
                  <a:lnTo>
                    <a:pt x="2609" y="4684"/>
                  </a:lnTo>
                  <a:cubicBezTo>
                    <a:pt x="2659" y="4712"/>
                    <a:pt x="2719" y="4710"/>
                    <a:pt x="2767" y="4680"/>
                  </a:cubicBezTo>
                  <a:lnTo>
                    <a:pt x="4653" y="3488"/>
                  </a:lnTo>
                  <a:cubicBezTo>
                    <a:pt x="4653" y="3488"/>
                    <a:pt x="3267" y="4846"/>
                    <a:pt x="3243" y="4872"/>
                  </a:cubicBezTo>
                  <a:cubicBezTo>
                    <a:pt x="3219" y="4897"/>
                    <a:pt x="3186" y="4921"/>
                    <a:pt x="3186" y="4982"/>
                  </a:cubicBezTo>
                  <a:cubicBezTo>
                    <a:pt x="3186" y="5054"/>
                    <a:pt x="3186" y="7198"/>
                    <a:pt x="3186" y="7198"/>
                  </a:cubicBezTo>
                  <a:cubicBezTo>
                    <a:pt x="3186" y="7261"/>
                    <a:pt x="3224" y="7318"/>
                    <a:pt x="3282" y="7342"/>
                  </a:cubicBezTo>
                  <a:cubicBezTo>
                    <a:pt x="3301" y="7349"/>
                    <a:pt x="3321" y="7353"/>
                    <a:pt x="3341" y="7353"/>
                  </a:cubicBezTo>
                  <a:cubicBezTo>
                    <a:pt x="3382" y="7353"/>
                    <a:pt x="3422" y="7337"/>
                    <a:pt x="3451" y="7307"/>
                  </a:cubicBezTo>
                  <a:lnTo>
                    <a:pt x="4754" y="5987"/>
                  </a:lnTo>
                  <a:lnTo>
                    <a:pt x="6240" y="6861"/>
                  </a:lnTo>
                  <a:cubicBezTo>
                    <a:pt x="6264" y="6876"/>
                    <a:pt x="6291" y="6883"/>
                    <a:pt x="6319" y="6883"/>
                  </a:cubicBezTo>
                  <a:cubicBezTo>
                    <a:pt x="6339" y="6883"/>
                    <a:pt x="6359" y="6879"/>
                    <a:pt x="6378" y="6871"/>
                  </a:cubicBezTo>
                  <a:cubicBezTo>
                    <a:pt x="6423" y="6852"/>
                    <a:pt x="6457" y="6814"/>
                    <a:pt x="6469" y="6767"/>
                  </a:cubicBezTo>
                  <a:lnTo>
                    <a:pt x="8159" y="204"/>
                  </a:lnTo>
                  <a:cubicBezTo>
                    <a:pt x="8174" y="148"/>
                    <a:pt x="8156" y="89"/>
                    <a:pt x="8112" y="50"/>
                  </a:cubicBez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>
                <a:latin typeface="+mn-lt"/>
                <a:ea typeface="+mn-ea"/>
              </a:endParaRPr>
            </a:p>
          </p:txBody>
        </p:sp>
        <p:sp>
          <p:nvSpPr>
            <p:cNvPr id="14" name="musical-volume_13583"/>
            <p:cNvSpPr>
              <a:spLocks noChangeAspect="1"/>
            </p:cNvSpPr>
            <p:nvPr/>
          </p:nvSpPr>
          <p:spPr bwMode="auto">
            <a:xfrm rot="5400000">
              <a:off x="1941878" y="637851"/>
              <a:ext cx="252880" cy="610109"/>
            </a:xfrm>
            <a:custGeom>
              <a:avLst/>
              <a:gdLst>
                <a:gd name="connsiteX0" fmla="*/ 204886 w 239287"/>
                <a:gd name="connsiteY0" fmla="*/ 478022 h 577771"/>
                <a:gd name="connsiteX1" fmla="*/ 239287 w 239287"/>
                <a:gd name="connsiteY1" fmla="*/ 478022 h 577771"/>
                <a:gd name="connsiteX2" fmla="*/ 239287 w 239287"/>
                <a:gd name="connsiteY2" fmla="*/ 560573 h 577771"/>
                <a:gd name="connsiteX3" fmla="*/ 222087 w 239287"/>
                <a:gd name="connsiteY3" fmla="*/ 577771 h 577771"/>
                <a:gd name="connsiteX4" fmla="*/ 204886 w 239287"/>
                <a:gd name="connsiteY4" fmla="*/ 560573 h 577771"/>
                <a:gd name="connsiteX5" fmla="*/ 102374 w 239287"/>
                <a:gd name="connsiteY5" fmla="*/ 478022 h 577771"/>
                <a:gd name="connsiteX6" fmla="*/ 136775 w 239287"/>
                <a:gd name="connsiteY6" fmla="*/ 478022 h 577771"/>
                <a:gd name="connsiteX7" fmla="*/ 136775 w 239287"/>
                <a:gd name="connsiteY7" fmla="*/ 560573 h 577771"/>
                <a:gd name="connsiteX8" fmla="*/ 119575 w 239287"/>
                <a:gd name="connsiteY8" fmla="*/ 577771 h 577771"/>
                <a:gd name="connsiteX9" fmla="*/ 102374 w 239287"/>
                <a:gd name="connsiteY9" fmla="*/ 560573 h 577771"/>
                <a:gd name="connsiteX10" fmla="*/ 0 w 239287"/>
                <a:gd name="connsiteY10" fmla="*/ 478022 h 577771"/>
                <a:gd name="connsiteX11" fmla="*/ 34401 w 239287"/>
                <a:gd name="connsiteY11" fmla="*/ 478022 h 577771"/>
                <a:gd name="connsiteX12" fmla="*/ 34401 w 239287"/>
                <a:gd name="connsiteY12" fmla="*/ 560573 h 577771"/>
                <a:gd name="connsiteX13" fmla="*/ 17200 w 239287"/>
                <a:gd name="connsiteY13" fmla="*/ 577771 h 577771"/>
                <a:gd name="connsiteX14" fmla="*/ 0 w 239287"/>
                <a:gd name="connsiteY14" fmla="*/ 560573 h 577771"/>
                <a:gd name="connsiteX15" fmla="*/ 204886 w 239287"/>
                <a:gd name="connsiteY15" fmla="*/ 401483 h 577771"/>
                <a:gd name="connsiteX16" fmla="*/ 239287 w 239287"/>
                <a:gd name="connsiteY16" fmla="*/ 401483 h 577771"/>
                <a:gd name="connsiteX17" fmla="*/ 239287 w 239287"/>
                <a:gd name="connsiteY17" fmla="*/ 443621 h 577771"/>
                <a:gd name="connsiteX18" fmla="*/ 204886 w 239287"/>
                <a:gd name="connsiteY18" fmla="*/ 443621 h 577771"/>
                <a:gd name="connsiteX19" fmla="*/ 102374 w 239287"/>
                <a:gd name="connsiteY19" fmla="*/ 401483 h 577771"/>
                <a:gd name="connsiteX20" fmla="*/ 136775 w 239287"/>
                <a:gd name="connsiteY20" fmla="*/ 401483 h 577771"/>
                <a:gd name="connsiteX21" fmla="*/ 136775 w 239287"/>
                <a:gd name="connsiteY21" fmla="*/ 443621 h 577771"/>
                <a:gd name="connsiteX22" fmla="*/ 102374 w 239287"/>
                <a:gd name="connsiteY22" fmla="*/ 443621 h 577771"/>
                <a:gd name="connsiteX23" fmla="*/ 0 w 239287"/>
                <a:gd name="connsiteY23" fmla="*/ 401483 h 577771"/>
                <a:gd name="connsiteX24" fmla="*/ 34401 w 239287"/>
                <a:gd name="connsiteY24" fmla="*/ 401483 h 577771"/>
                <a:gd name="connsiteX25" fmla="*/ 34401 w 239287"/>
                <a:gd name="connsiteY25" fmla="*/ 443621 h 577771"/>
                <a:gd name="connsiteX26" fmla="*/ 0 w 239287"/>
                <a:gd name="connsiteY26" fmla="*/ 443621 h 577771"/>
                <a:gd name="connsiteX27" fmla="*/ 204886 w 239287"/>
                <a:gd name="connsiteY27" fmla="*/ 324944 h 577771"/>
                <a:gd name="connsiteX28" fmla="*/ 239287 w 239287"/>
                <a:gd name="connsiteY28" fmla="*/ 324944 h 577771"/>
                <a:gd name="connsiteX29" fmla="*/ 239287 w 239287"/>
                <a:gd name="connsiteY29" fmla="*/ 367082 h 577771"/>
                <a:gd name="connsiteX30" fmla="*/ 204886 w 239287"/>
                <a:gd name="connsiteY30" fmla="*/ 367082 h 577771"/>
                <a:gd name="connsiteX31" fmla="*/ 102374 w 239287"/>
                <a:gd name="connsiteY31" fmla="*/ 324944 h 577771"/>
                <a:gd name="connsiteX32" fmla="*/ 136775 w 239287"/>
                <a:gd name="connsiteY32" fmla="*/ 324944 h 577771"/>
                <a:gd name="connsiteX33" fmla="*/ 136775 w 239287"/>
                <a:gd name="connsiteY33" fmla="*/ 367082 h 577771"/>
                <a:gd name="connsiteX34" fmla="*/ 102374 w 239287"/>
                <a:gd name="connsiteY34" fmla="*/ 367082 h 577771"/>
                <a:gd name="connsiteX35" fmla="*/ 0 w 239287"/>
                <a:gd name="connsiteY35" fmla="*/ 324944 h 577771"/>
                <a:gd name="connsiteX36" fmla="*/ 34401 w 239287"/>
                <a:gd name="connsiteY36" fmla="*/ 324944 h 577771"/>
                <a:gd name="connsiteX37" fmla="*/ 34401 w 239287"/>
                <a:gd name="connsiteY37" fmla="*/ 367082 h 577771"/>
                <a:gd name="connsiteX38" fmla="*/ 0 w 239287"/>
                <a:gd name="connsiteY38" fmla="*/ 367082 h 577771"/>
                <a:gd name="connsiteX39" fmla="*/ 204886 w 239287"/>
                <a:gd name="connsiteY39" fmla="*/ 249373 h 577771"/>
                <a:gd name="connsiteX40" fmla="*/ 239287 w 239287"/>
                <a:gd name="connsiteY40" fmla="*/ 249373 h 577771"/>
                <a:gd name="connsiteX41" fmla="*/ 239287 w 239287"/>
                <a:gd name="connsiteY41" fmla="*/ 290544 h 577771"/>
                <a:gd name="connsiteX42" fmla="*/ 204886 w 239287"/>
                <a:gd name="connsiteY42" fmla="*/ 290544 h 577771"/>
                <a:gd name="connsiteX43" fmla="*/ 102374 w 239287"/>
                <a:gd name="connsiteY43" fmla="*/ 249373 h 577771"/>
                <a:gd name="connsiteX44" fmla="*/ 136775 w 239287"/>
                <a:gd name="connsiteY44" fmla="*/ 249373 h 577771"/>
                <a:gd name="connsiteX45" fmla="*/ 136775 w 239287"/>
                <a:gd name="connsiteY45" fmla="*/ 290544 h 577771"/>
                <a:gd name="connsiteX46" fmla="*/ 102374 w 239287"/>
                <a:gd name="connsiteY46" fmla="*/ 290544 h 577771"/>
                <a:gd name="connsiteX47" fmla="*/ 0 w 239287"/>
                <a:gd name="connsiteY47" fmla="*/ 249373 h 577771"/>
                <a:gd name="connsiteX48" fmla="*/ 34401 w 239287"/>
                <a:gd name="connsiteY48" fmla="*/ 249373 h 577771"/>
                <a:gd name="connsiteX49" fmla="*/ 34401 w 239287"/>
                <a:gd name="connsiteY49" fmla="*/ 290544 h 577771"/>
                <a:gd name="connsiteX50" fmla="*/ 0 w 239287"/>
                <a:gd name="connsiteY50" fmla="*/ 290544 h 577771"/>
                <a:gd name="connsiteX51" fmla="*/ 17200 w 239287"/>
                <a:gd name="connsiteY51" fmla="*/ 191761 h 577771"/>
                <a:gd name="connsiteX52" fmla="*/ 34401 w 239287"/>
                <a:gd name="connsiteY52" fmla="*/ 208954 h 577771"/>
                <a:gd name="connsiteX53" fmla="*/ 34401 w 239287"/>
                <a:gd name="connsiteY53" fmla="*/ 214971 h 577771"/>
                <a:gd name="connsiteX54" fmla="*/ 0 w 239287"/>
                <a:gd name="connsiteY54" fmla="*/ 214971 h 577771"/>
                <a:gd name="connsiteX55" fmla="*/ 0 w 239287"/>
                <a:gd name="connsiteY55" fmla="*/ 208954 h 577771"/>
                <a:gd name="connsiteX56" fmla="*/ 17200 w 239287"/>
                <a:gd name="connsiteY56" fmla="*/ 191761 h 577771"/>
                <a:gd name="connsiteX57" fmla="*/ 204886 w 239287"/>
                <a:gd name="connsiteY57" fmla="*/ 172834 h 577771"/>
                <a:gd name="connsiteX58" fmla="*/ 239287 w 239287"/>
                <a:gd name="connsiteY58" fmla="*/ 172834 h 577771"/>
                <a:gd name="connsiteX59" fmla="*/ 239287 w 239287"/>
                <a:gd name="connsiteY59" fmla="*/ 214972 h 577771"/>
                <a:gd name="connsiteX60" fmla="*/ 204886 w 239287"/>
                <a:gd name="connsiteY60" fmla="*/ 214972 h 577771"/>
                <a:gd name="connsiteX61" fmla="*/ 102374 w 239287"/>
                <a:gd name="connsiteY61" fmla="*/ 172834 h 577771"/>
                <a:gd name="connsiteX62" fmla="*/ 136775 w 239287"/>
                <a:gd name="connsiteY62" fmla="*/ 172834 h 577771"/>
                <a:gd name="connsiteX63" fmla="*/ 136775 w 239287"/>
                <a:gd name="connsiteY63" fmla="*/ 214972 h 577771"/>
                <a:gd name="connsiteX64" fmla="*/ 102374 w 239287"/>
                <a:gd name="connsiteY64" fmla="*/ 214972 h 577771"/>
                <a:gd name="connsiteX65" fmla="*/ 222087 w 239287"/>
                <a:gd name="connsiteY65" fmla="*/ 116052 h 577771"/>
                <a:gd name="connsiteX66" fmla="*/ 239287 w 239287"/>
                <a:gd name="connsiteY66" fmla="*/ 133268 h 577771"/>
                <a:gd name="connsiteX67" fmla="*/ 239287 w 239287"/>
                <a:gd name="connsiteY67" fmla="*/ 138433 h 577771"/>
                <a:gd name="connsiteX68" fmla="*/ 204886 w 239287"/>
                <a:gd name="connsiteY68" fmla="*/ 138433 h 577771"/>
                <a:gd name="connsiteX69" fmla="*/ 204886 w 239287"/>
                <a:gd name="connsiteY69" fmla="*/ 133268 h 577771"/>
                <a:gd name="connsiteX70" fmla="*/ 222087 w 239287"/>
                <a:gd name="connsiteY70" fmla="*/ 116052 h 577771"/>
                <a:gd name="connsiteX71" fmla="*/ 102374 w 239287"/>
                <a:gd name="connsiteY71" fmla="*/ 96295 h 577771"/>
                <a:gd name="connsiteX72" fmla="*/ 136775 w 239287"/>
                <a:gd name="connsiteY72" fmla="*/ 96295 h 577771"/>
                <a:gd name="connsiteX73" fmla="*/ 136775 w 239287"/>
                <a:gd name="connsiteY73" fmla="*/ 138433 h 577771"/>
                <a:gd name="connsiteX74" fmla="*/ 102374 w 239287"/>
                <a:gd name="connsiteY74" fmla="*/ 138433 h 577771"/>
                <a:gd name="connsiteX75" fmla="*/ 119575 w 239287"/>
                <a:gd name="connsiteY75" fmla="*/ 0 h 577771"/>
                <a:gd name="connsiteX76" fmla="*/ 136775 w 239287"/>
                <a:gd name="connsiteY76" fmla="*/ 17193 h 577771"/>
                <a:gd name="connsiteX77" fmla="*/ 136775 w 239287"/>
                <a:gd name="connsiteY77" fmla="*/ 61894 h 577771"/>
                <a:gd name="connsiteX78" fmla="*/ 102374 w 239287"/>
                <a:gd name="connsiteY78" fmla="*/ 61894 h 577771"/>
                <a:gd name="connsiteX79" fmla="*/ 102374 w 239287"/>
                <a:gd name="connsiteY79" fmla="*/ 17193 h 577771"/>
                <a:gd name="connsiteX80" fmla="*/ 119575 w 239287"/>
                <a:gd name="connsiteY80" fmla="*/ 0 h 577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</a:cxnLst>
              <a:rect l="l" t="t" r="r" b="b"/>
              <a:pathLst>
                <a:path w="239287" h="577771">
                  <a:moveTo>
                    <a:pt x="204886" y="478022"/>
                  </a:moveTo>
                  <a:lnTo>
                    <a:pt x="239287" y="478022"/>
                  </a:lnTo>
                  <a:lnTo>
                    <a:pt x="239287" y="560573"/>
                  </a:lnTo>
                  <a:cubicBezTo>
                    <a:pt x="239287" y="570032"/>
                    <a:pt x="231547" y="577771"/>
                    <a:pt x="222087" y="577771"/>
                  </a:cubicBezTo>
                  <a:cubicBezTo>
                    <a:pt x="212626" y="577771"/>
                    <a:pt x="204886" y="570032"/>
                    <a:pt x="204886" y="560573"/>
                  </a:cubicBezTo>
                  <a:close/>
                  <a:moveTo>
                    <a:pt x="102374" y="478022"/>
                  </a:moveTo>
                  <a:lnTo>
                    <a:pt x="136775" y="478022"/>
                  </a:lnTo>
                  <a:lnTo>
                    <a:pt x="136775" y="560573"/>
                  </a:lnTo>
                  <a:cubicBezTo>
                    <a:pt x="136775" y="570032"/>
                    <a:pt x="129035" y="577771"/>
                    <a:pt x="119575" y="577771"/>
                  </a:cubicBezTo>
                  <a:cubicBezTo>
                    <a:pt x="110114" y="577771"/>
                    <a:pt x="102374" y="570032"/>
                    <a:pt x="102374" y="560573"/>
                  </a:cubicBezTo>
                  <a:close/>
                  <a:moveTo>
                    <a:pt x="0" y="478022"/>
                  </a:moveTo>
                  <a:lnTo>
                    <a:pt x="34401" y="478022"/>
                  </a:lnTo>
                  <a:lnTo>
                    <a:pt x="34401" y="560573"/>
                  </a:lnTo>
                  <a:cubicBezTo>
                    <a:pt x="34401" y="570032"/>
                    <a:pt x="26661" y="577771"/>
                    <a:pt x="17200" y="577771"/>
                  </a:cubicBezTo>
                  <a:cubicBezTo>
                    <a:pt x="7740" y="577771"/>
                    <a:pt x="0" y="570032"/>
                    <a:pt x="0" y="560573"/>
                  </a:cubicBezTo>
                  <a:close/>
                  <a:moveTo>
                    <a:pt x="204886" y="401483"/>
                  </a:moveTo>
                  <a:lnTo>
                    <a:pt x="239287" y="401483"/>
                  </a:lnTo>
                  <a:lnTo>
                    <a:pt x="239287" y="443621"/>
                  </a:lnTo>
                  <a:lnTo>
                    <a:pt x="204886" y="443621"/>
                  </a:lnTo>
                  <a:close/>
                  <a:moveTo>
                    <a:pt x="102374" y="401483"/>
                  </a:moveTo>
                  <a:lnTo>
                    <a:pt x="136775" y="401483"/>
                  </a:lnTo>
                  <a:lnTo>
                    <a:pt x="136775" y="443621"/>
                  </a:lnTo>
                  <a:lnTo>
                    <a:pt x="102374" y="443621"/>
                  </a:lnTo>
                  <a:close/>
                  <a:moveTo>
                    <a:pt x="0" y="401483"/>
                  </a:moveTo>
                  <a:lnTo>
                    <a:pt x="34401" y="401483"/>
                  </a:lnTo>
                  <a:lnTo>
                    <a:pt x="34401" y="443621"/>
                  </a:lnTo>
                  <a:lnTo>
                    <a:pt x="0" y="443621"/>
                  </a:lnTo>
                  <a:close/>
                  <a:moveTo>
                    <a:pt x="204886" y="324944"/>
                  </a:moveTo>
                  <a:lnTo>
                    <a:pt x="239287" y="324944"/>
                  </a:lnTo>
                  <a:lnTo>
                    <a:pt x="239287" y="367082"/>
                  </a:lnTo>
                  <a:lnTo>
                    <a:pt x="204886" y="367082"/>
                  </a:lnTo>
                  <a:close/>
                  <a:moveTo>
                    <a:pt x="102374" y="324944"/>
                  </a:moveTo>
                  <a:lnTo>
                    <a:pt x="136775" y="324944"/>
                  </a:lnTo>
                  <a:lnTo>
                    <a:pt x="136775" y="367082"/>
                  </a:lnTo>
                  <a:lnTo>
                    <a:pt x="102374" y="367082"/>
                  </a:lnTo>
                  <a:close/>
                  <a:moveTo>
                    <a:pt x="0" y="324944"/>
                  </a:moveTo>
                  <a:lnTo>
                    <a:pt x="34401" y="324944"/>
                  </a:lnTo>
                  <a:lnTo>
                    <a:pt x="34401" y="367082"/>
                  </a:lnTo>
                  <a:lnTo>
                    <a:pt x="0" y="367082"/>
                  </a:lnTo>
                  <a:close/>
                  <a:moveTo>
                    <a:pt x="204886" y="249373"/>
                  </a:moveTo>
                  <a:lnTo>
                    <a:pt x="239287" y="249373"/>
                  </a:lnTo>
                  <a:lnTo>
                    <a:pt x="239287" y="290544"/>
                  </a:lnTo>
                  <a:lnTo>
                    <a:pt x="204886" y="290544"/>
                  </a:lnTo>
                  <a:close/>
                  <a:moveTo>
                    <a:pt x="102374" y="249373"/>
                  </a:moveTo>
                  <a:lnTo>
                    <a:pt x="136775" y="249373"/>
                  </a:lnTo>
                  <a:lnTo>
                    <a:pt x="136775" y="290544"/>
                  </a:lnTo>
                  <a:lnTo>
                    <a:pt x="102374" y="290544"/>
                  </a:lnTo>
                  <a:close/>
                  <a:moveTo>
                    <a:pt x="0" y="249373"/>
                  </a:moveTo>
                  <a:lnTo>
                    <a:pt x="34401" y="249373"/>
                  </a:lnTo>
                  <a:lnTo>
                    <a:pt x="34401" y="290544"/>
                  </a:lnTo>
                  <a:lnTo>
                    <a:pt x="0" y="290544"/>
                  </a:lnTo>
                  <a:close/>
                  <a:moveTo>
                    <a:pt x="17200" y="191761"/>
                  </a:moveTo>
                  <a:cubicBezTo>
                    <a:pt x="26661" y="191761"/>
                    <a:pt x="34401" y="199498"/>
                    <a:pt x="34401" y="208954"/>
                  </a:cubicBezTo>
                  <a:lnTo>
                    <a:pt x="34401" y="214971"/>
                  </a:lnTo>
                  <a:lnTo>
                    <a:pt x="0" y="214971"/>
                  </a:lnTo>
                  <a:lnTo>
                    <a:pt x="0" y="208954"/>
                  </a:lnTo>
                  <a:cubicBezTo>
                    <a:pt x="0" y="199498"/>
                    <a:pt x="7740" y="191761"/>
                    <a:pt x="17200" y="191761"/>
                  </a:cubicBezTo>
                  <a:close/>
                  <a:moveTo>
                    <a:pt x="204886" y="172834"/>
                  </a:moveTo>
                  <a:lnTo>
                    <a:pt x="239287" y="172834"/>
                  </a:lnTo>
                  <a:lnTo>
                    <a:pt x="239287" y="214972"/>
                  </a:lnTo>
                  <a:lnTo>
                    <a:pt x="204886" y="214972"/>
                  </a:lnTo>
                  <a:close/>
                  <a:moveTo>
                    <a:pt x="102374" y="172834"/>
                  </a:moveTo>
                  <a:lnTo>
                    <a:pt x="136775" y="172834"/>
                  </a:lnTo>
                  <a:lnTo>
                    <a:pt x="136775" y="214972"/>
                  </a:lnTo>
                  <a:lnTo>
                    <a:pt x="102374" y="214972"/>
                  </a:lnTo>
                  <a:close/>
                  <a:moveTo>
                    <a:pt x="222087" y="116052"/>
                  </a:moveTo>
                  <a:cubicBezTo>
                    <a:pt x="231547" y="116052"/>
                    <a:pt x="239287" y="123799"/>
                    <a:pt x="239287" y="133268"/>
                  </a:cubicBezTo>
                  <a:lnTo>
                    <a:pt x="239287" y="138433"/>
                  </a:lnTo>
                  <a:lnTo>
                    <a:pt x="204886" y="138433"/>
                  </a:lnTo>
                  <a:lnTo>
                    <a:pt x="204886" y="133268"/>
                  </a:lnTo>
                  <a:cubicBezTo>
                    <a:pt x="204886" y="123799"/>
                    <a:pt x="212626" y="116052"/>
                    <a:pt x="222087" y="116052"/>
                  </a:cubicBezTo>
                  <a:close/>
                  <a:moveTo>
                    <a:pt x="102374" y="96295"/>
                  </a:moveTo>
                  <a:lnTo>
                    <a:pt x="136775" y="96295"/>
                  </a:lnTo>
                  <a:lnTo>
                    <a:pt x="136775" y="138433"/>
                  </a:lnTo>
                  <a:lnTo>
                    <a:pt x="102374" y="138433"/>
                  </a:lnTo>
                  <a:close/>
                  <a:moveTo>
                    <a:pt x="119575" y="0"/>
                  </a:moveTo>
                  <a:cubicBezTo>
                    <a:pt x="129035" y="0"/>
                    <a:pt x="136775" y="7737"/>
                    <a:pt x="136775" y="17193"/>
                  </a:cubicBezTo>
                  <a:lnTo>
                    <a:pt x="136775" y="61894"/>
                  </a:lnTo>
                  <a:lnTo>
                    <a:pt x="102374" y="61894"/>
                  </a:lnTo>
                  <a:lnTo>
                    <a:pt x="102374" y="17193"/>
                  </a:lnTo>
                  <a:cubicBezTo>
                    <a:pt x="102374" y="7737"/>
                    <a:pt x="110114" y="0"/>
                    <a:pt x="11957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lIns="121920" tIns="60960" rIns="121920" bIns="60960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>
                <a:latin typeface="+mn-lt"/>
                <a:ea typeface="+mn-ea"/>
              </a:endParaRPr>
            </a:p>
          </p:txBody>
        </p:sp>
      </p:grpSp>
      <p:sp>
        <p:nvSpPr>
          <p:cNvPr id="3083" name="矩形 14"/>
          <p:cNvSpPr>
            <a:spLocks noChangeArrowheads="1"/>
          </p:cNvSpPr>
          <p:nvPr/>
        </p:nvSpPr>
        <p:spPr bwMode="auto">
          <a:xfrm>
            <a:off x="925513" y="981075"/>
            <a:ext cx="12096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探究活动</a:t>
            </a:r>
            <a:endParaRPr lang="zh-CN" altLang="en-US" sz="20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TextBox 19"/>
          <p:cNvSpPr txBox="1"/>
          <p:nvPr/>
        </p:nvSpPr>
        <p:spPr>
          <a:xfrm>
            <a:off x="6911201" y="105296"/>
            <a:ext cx="5280587" cy="443384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defPPr>
              <a:defRPr lang="zh-CN"/>
            </a:defPPr>
            <a:lvl1pPr algn="ctr" defTabSz="914400">
              <a:lnSpc>
                <a:spcPct val="100000"/>
              </a:lnSpc>
              <a:spcBef>
                <a:spcPct val="0"/>
              </a:spcBef>
              <a:buNone/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r>
              <a:rPr lang="zh-CN" altLang="en-US" sz="1335" spc="200" dirty="0">
                <a:solidFill>
                  <a:schemeClr val="bg1">
                    <a:lumMod val="75000"/>
                  </a:schemeClr>
                </a:solidFill>
                <a:sym typeface="+mn-ea"/>
              </a:rPr>
              <a:t>4.4  运用循环结构描述问题求解过程</a:t>
            </a:r>
            <a:endParaRPr lang="zh-CN" altLang="en-US" sz="1335" spc="200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rcRect b="34388"/>
          <a:stretch>
            <a:fillRect/>
          </a:stretch>
        </p:blipFill>
        <p:spPr>
          <a:xfrm>
            <a:off x="1042670" y="1992630"/>
            <a:ext cx="10106025" cy="2449830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9" name="直接连接符 48"/>
          <p:cNvCxnSpPr/>
          <p:nvPr/>
        </p:nvCxnSpPr>
        <p:spPr>
          <a:xfrm>
            <a:off x="0" y="153988"/>
            <a:ext cx="2398713" cy="0"/>
          </a:xfrm>
          <a:prstGeom prst="line">
            <a:avLst/>
          </a:prstGeom>
          <a:ln w="1905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接连接符 57"/>
          <p:cNvCxnSpPr/>
          <p:nvPr/>
        </p:nvCxnSpPr>
        <p:spPr>
          <a:xfrm>
            <a:off x="2398713" y="153988"/>
            <a:ext cx="184150" cy="192087"/>
          </a:xfrm>
          <a:prstGeom prst="line">
            <a:avLst/>
          </a:prstGeom>
          <a:ln w="1905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接连接符 58"/>
          <p:cNvCxnSpPr/>
          <p:nvPr/>
        </p:nvCxnSpPr>
        <p:spPr>
          <a:xfrm>
            <a:off x="3408363" y="357188"/>
            <a:ext cx="950912" cy="0"/>
          </a:xfrm>
          <a:prstGeom prst="line">
            <a:avLst/>
          </a:prstGeom>
          <a:ln w="1905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接连接符 59"/>
          <p:cNvCxnSpPr/>
          <p:nvPr/>
        </p:nvCxnSpPr>
        <p:spPr>
          <a:xfrm>
            <a:off x="4359275" y="357188"/>
            <a:ext cx="184150" cy="192087"/>
          </a:xfrm>
          <a:prstGeom prst="line">
            <a:avLst/>
          </a:prstGeom>
          <a:ln w="1905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-47625" y="104775"/>
            <a:ext cx="2519363" cy="444500"/>
          </a:xfrm>
          <a:prstGeom prst="rect">
            <a:avLst/>
          </a:prstGeom>
        </p:spPr>
        <p:txBody>
          <a:bodyPr lIns="121920" tIns="60960" rIns="121920" bIns="60960" anchor="ctr"/>
          <a:lstStyle>
            <a:defPPr>
              <a:defRPr lang="zh-CN"/>
            </a:defPPr>
            <a:lvl1pPr defTabSz="914400">
              <a:lnSpc>
                <a:spcPct val="90000"/>
              </a:lnSpc>
              <a:spcBef>
                <a:spcPct val="0"/>
              </a:spcBef>
              <a:buNone/>
              <a:defRPr sz="44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pPr algn="ctr"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zh-CN" altLang="en-US" sz="1335" b="1" spc="200" dirty="0" smtClean="0">
                <a:solidFill>
                  <a:schemeClr val="bg1">
                    <a:lumMod val="75000"/>
                  </a:schemeClr>
                </a:solidFill>
              </a:rPr>
              <a:t>第四章  程序设计基础</a:t>
            </a:r>
            <a:endParaRPr lang="zh-CN" altLang="en-US" sz="1335" b="1" spc="200" dirty="0">
              <a:solidFill>
                <a:schemeClr val="bg1">
                  <a:lumMod val="75000"/>
                </a:schemeClr>
              </a:solidFill>
            </a:endParaRPr>
          </a:p>
        </p:txBody>
      </p:sp>
      <p:cxnSp>
        <p:nvCxnSpPr>
          <p:cNvPr id="21" name="直接连接符 20"/>
          <p:cNvCxnSpPr/>
          <p:nvPr/>
        </p:nvCxnSpPr>
        <p:spPr>
          <a:xfrm>
            <a:off x="4543425" y="549275"/>
            <a:ext cx="7648575" cy="0"/>
          </a:xfrm>
          <a:prstGeom prst="line">
            <a:avLst/>
          </a:prstGeom>
          <a:ln w="1905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04" name="Picture 12" descr="图片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700" y="2060575"/>
            <a:ext cx="11364595" cy="4056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105" name="组合 48"/>
          <p:cNvGrpSpPr/>
          <p:nvPr/>
        </p:nvGrpSpPr>
        <p:grpSpPr bwMode="auto">
          <a:xfrm flipH="1">
            <a:off x="1882775" y="621030"/>
            <a:ext cx="1964055" cy="1368425"/>
            <a:chOff x="2786467" y="917501"/>
            <a:chExt cx="3599293" cy="1368502"/>
          </a:xfrm>
        </p:grpSpPr>
        <p:sp>
          <p:nvSpPr>
            <p:cNvPr id="4114" name="TextBox 3"/>
            <p:cNvSpPr txBox="1">
              <a:spLocks noChangeArrowheads="1"/>
            </p:cNvSpPr>
            <p:nvPr/>
          </p:nvSpPr>
          <p:spPr bwMode="auto">
            <a:xfrm>
              <a:off x="3097800" y="1366786"/>
              <a:ext cx="3287960" cy="4248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 algn="just">
                <a:lnSpc>
                  <a:spcPts val="2600"/>
                </a:lnSpc>
              </a:pPr>
              <a:r>
                <a:rPr lang="zh-CN" altLang="en-US" sz="2800" b="1" u="sng">
                  <a:solidFill>
                    <a:schemeClr val="accent3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分析问题</a:t>
              </a:r>
              <a:endParaRPr lang="zh-CN" altLang="en-US" sz="2800" b="1" u="sng">
                <a:solidFill>
                  <a:schemeClr val="accent3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</p:txBody>
        </p:sp>
        <p:cxnSp>
          <p:nvCxnSpPr>
            <p:cNvPr id="12" name="直接连接符 11"/>
            <p:cNvCxnSpPr/>
            <p:nvPr/>
          </p:nvCxnSpPr>
          <p:spPr>
            <a:xfrm rot="5400000">
              <a:off x="2102216" y="1601752"/>
              <a:ext cx="1368502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06" name="文本框 1"/>
          <p:cNvSpPr txBox="1">
            <a:spLocks noChangeArrowheads="1"/>
          </p:cNvSpPr>
          <p:nvPr/>
        </p:nvSpPr>
        <p:spPr bwMode="auto">
          <a:xfrm>
            <a:off x="1054100" y="2537460"/>
            <a:ext cx="10046335" cy="2953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  </a:t>
            </a:r>
            <a:r>
              <a:rPr sz="2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设购买单价为1.8元、1.9元、2.1元的物品数量分别为x、y、z，当前余额为r元，所买物品总数量为s,根据题意有下面关系式：1.8x+1.9y+2.1z&lt;=1000(x,y,z∈N，N表示自然数)，我们分别将x、y、z从20至555、526、476逐个枚举，如果x、y、z的值满足式子 1.8x+1.9y+2.1z (x,y,z∈N，N表示自然数)，如x+y+z&gt;s则s=x+y+z,r=1000-（1.8x+1.9y+2.1z）,并记录此时x,y,z的值；如x+y+z=s且1000-（1.8x+1.9y+2.1z）&lt;r,则r=1000-（1.8x+1.9y+2.1z），并记录此时x,y,z的值。</a:t>
            </a:r>
            <a:endParaRPr sz="20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3" name="TextBox 19"/>
          <p:cNvSpPr txBox="1"/>
          <p:nvPr/>
        </p:nvSpPr>
        <p:spPr>
          <a:xfrm>
            <a:off x="6911201" y="105296"/>
            <a:ext cx="5280587" cy="443384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defPPr>
              <a:defRPr lang="zh-CN"/>
            </a:defPPr>
            <a:lvl1pPr algn="ctr" defTabSz="914400">
              <a:lnSpc>
                <a:spcPct val="100000"/>
              </a:lnSpc>
              <a:spcBef>
                <a:spcPct val="0"/>
              </a:spcBef>
              <a:buNone/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r>
              <a:rPr lang="zh-CN" altLang="en-US" sz="1335" spc="200" dirty="0">
                <a:solidFill>
                  <a:schemeClr val="bg1">
                    <a:lumMod val="75000"/>
                  </a:schemeClr>
                </a:solidFill>
                <a:sym typeface="+mn-ea"/>
              </a:rPr>
              <a:t>4.4  运用循环结构描述问题求解过程</a:t>
            </a:r>
            <a:endParaRPr lang="zh-CN" altLang="en-US" sz="1335" spc="2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2" descr="图片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640" y="1588135"/>
            <a:ext cx="10103485" cy="4757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9" name="直接连接符 48"/>
          <p:cNvCxnSpPr/>
          <p:nvPr/>
        </p:nvCxnSpPr>
        <p:spPr>
          <a:xfrm>
            <a:off x="0" y="153988"/>
            <a:ext cx="2398713" cy="0"/>
          </a:xfrm>
          <a:prstGeom prst="line">
            <a:avLst/>
          </a:prstGeom>
          <a:ln w="1905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接连接符 57"/>
          <p:cNvCxnSpPr/>
          <p:nvPr/>
        </p:nvCxnSpPr>
        <p:spPr>
          <a:xfrm>
            <a:off x="2398713" y="153988"/>
            <a:ext cx="184150" cy="192087"/>
          </a:xfrm>
          <a:prstGeom prst="line">
            <a:avLst/>
          </a:prstGeom>
          <a:ln w="1905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接连接符 58"/>
          <p:cNvCxnSpPr/>
          <p:nvPr/>
        </p:nvCxnSpPr>
        <p:spPr>
          <a:xfrm>
            <a:off x="3408363" y="357188"/>
            <a:ext cx="950912" cy="0"/>
          </a:xfrm>
          <a:prstGeom prst="line">
            <a:avLst/>
          </a:prstGeom>
          <a:ln w="1905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接连接符 59"/>
          <p:cNvCxnSpPr/>
          <p:nvPr/>
        </p:nvCxnSpPr>
        <p:spPr>
          <a:xfrm>
            <a:off x="4359275" y="357188"/>
            <a:ext cx="184150" cy="192087"/>
          </a:xfrm>
          <a:prstGeom prst="line">
            <a:avLst/>
          </a:prstGeom>
          <a:ln w="1905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-47625" y="104775"/>
            <a:ext cx="2519363" cy="444500"/>
          </a:xfrm>
          <a:prstGeom prst="rect">
            <a:avLst/>
          </a:prstGeom>
        </p:spPr>
        <p:txBody>
          <a:bodyPr lIns="121920" tIns="60960" rIns="121920" bIns="60960" anchor="ctr"/>
          <a:lstStyle>
            <a:defPPr>
              <a:defRPr lang="zh-CN"/>
            </a:defPPr>
            <a:lvl1pPr defTabSz="914400">
              <a:lnSpc>
                <a:spcPct val="90000"/>
              </a:lnSpc>
              <a:spcBef>
                <a:spcPct val="0"/>
              </a:spcBef>
              <a:buNone/>
              <a:defRPr sz="44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pPr algn="ctr"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zh-CN" altLang="en-US" sz="1335" b="1" spc="200" dirty="0" smtClean="0">
                <a:solidFill>
                  <a:schemeClr val="bg1">
                    <a:lumMod val="75000"/>
                  </a:schemeClr>
                </a:solidFill>
              </a:rPr>
              <a:t>第四章  程序设计基础</a:t>
            </a:r>
            <a:endParaRPr lang="zh-CN" altLang="en-US" sz="1335" b="1" spc="200" dirty="0">
              <a:solidFill>
                <a:schemeClr val="bg1">
                  <a:lumMod val="75000"/>
                </a:schemeClr>
              </a:solidFill>
            </a:endParaRPr>
          </a:p>
        </p:txBody>
      </p:sp>
      <p:cxnSp>
        <p:nvCxnSpPr>
          <p:cNvPr id="21" name="直接连接符 20"/>
          <p:cNvCxnSpPr/>
          <p:nvPr/>
        </p:nvCxnSpPr>
        <p:spPr>
          <a:xfrm>
            <a:off x="4543425" y="549275"/>
            <a:ext cx="7648575" cy="0"/>
          </a:xfrm>
          <a:prstGeom prst="line">
            <a:avLst/>
          </a:prstGeom>
          <a:ln w="1905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129" name="组合 48"/>
          <p:cNvGrpSpPr/>
          <p:nvPr/>
        </p:nvGrpSpPr>
        <p:grpSpPr bwMode="auto">
          <a:xfrm>
            <a:off x="1992313" y="620714"/>
            <a:ext cx="2246630" cy="1368425"/>
            <a:chOff x="1315002" y="917501"/>
            <a:chExt cx="1782891" cy="1368502"/>
          </a:xfrm>
        </p:grpSpPr>
        <p:sp>
          <p:nvSpPr>
            <p:cNvPr id="5138" name="TextBox 3"/>
            <p:cNvSpPr txBox="1">
              <a:spLocks noChangeArrowheads="1"/>
            </p:cNvSpPr>
            <p:nvPr/>
          </p:nvSpPr>
          <p:spPr bwMode="auto">
            <a:xfrm flipH="1">
              <a:off x="1315002" y="1366470"/>
              <a:ext cx="1782891" cy="4248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 algn="just">
                <a:lnSpc>
                  <a:spcPts val="2600"/>
                </a:lnSpc>
              </a:pPr>
              <a:r>
                <a:rPr lang="zh-CN" altLang="en-US" sz="2800" b="1" u="sng">
                  <a:solidFill>
                    <a:schemeClr val="accent3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设计算法</a:t>
              </a:r>
              <a:endParaRPr lang="zh-CN" altLang="en-US" sz="2800" b="1" u="sng">
                <a:solidFill>
                  <a:schemeClr val="accent3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</p:txBody>
        </p:sp>
        <p:cxnSp>
          <p:nvCxnSpPr>
            <p:cNvPr id="12" name="直接连接符 11"/>
            <p:cNvCxnSpPr/>
            <p:nvPr/>
          </p:nvCxnSpPr>
          <p:spPr>
            <a:xfrm rot="5400000">
              <a:off x="2102216" y="1601752"/>
              <a:ext cx="1368502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0" name="文本框 99"/>
          <p:cNvSpPr txBox="1"/>
          <p:nvPr/>
        </p:nvSpPr>
        <p:spPr>
          <a:xfrm>
            <a:off x="1123315" y="1984375"/>
            <a:ext cx="9044305" cy="41541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/>
            <a:r>
              <a:rPr sz="24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  根据上述的分析，可设计出如下的算法：</a:t>
            </a:r>
            <a:endParaRPr sz="2400" b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0"/>
            <a:r>
              <a:rPr sz="24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1)令x1=100；令y1=100；令z1=100；令s=300；令r=1000-（100*1.8+100*1.9+100*2.1）；</a:t>
            </a:r>
            <a:endParaRPr sz="2400" b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0"/>
            <a:r>
              <a:rPr sz="24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2)x从100至555穷举；3)y从100至526穷举；4)z从100至476穷举；</a:t>
            </a:r>
            <a:endParaRPr sz="2400" b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0"/>
            <a:r>
              <a:rPr sz="24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5)如果1.8x+1.9y+2.1z &lt;=1000，那么：如果x+y+z&gt;s则s=x+y+z,r=1000-（1.8x+1.9y+2.1z）,x1=x,y1=y,z1=z；如果x+y+z=s且1000-（1.8x+1.9y+2.1z）&lt;r,则r=1000-（1.8x+1.9y+2.1z）, x1=x,y1=y,z1=z。（备注：如果1.8x+1.9y+2.1z&gt;1000，则可以退出循环，不需再让循环空转而做无用功）</a:t>
            </a:r>
            <a:endParaRPr sz="2400" b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0"/>
            <a:r>
              <a:rPr sz="2400" b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6)转4）；7)转3）；8)转2）；9)输出x1,y1,z1,s和r的值。</a:t>
            </a:r>
            <a:endParaRPr sz="2400" b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3" name="TextBox 19"/>
          <p:cNvSpPr txBox="1"/>
          <p:nvPr/>
        </p:nvSpPr>
        <p:spPr>
          <a:xfrm>
            <a:off x="6911201" y="105296"/>
            <a:ext cx="5280587" cy="443384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defPPr>
              <a:defRPr lang="zh-CN"/>
            </a:defPPr>
            <a:lvl1pPr algn="ctr" defTabSz="914400">
              <a:lnSpc>
                <a:spcPct val="100000"/>
              </a:lnSpc>
              <a:spcBef>
                <a:spcPct val="0"/>
              </a:spcBef>
              <a:buNone/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r>
              <a:rPr lang="zh-CN" altLang="en-US" sz="1335" spc="200" dirty="0">
                <a:solidFill>
                  <a:schemeClr val="bg1">
                    <a:lumMod val="75000"/>
                  </a:schemeClr>
                </a:solidFill>
                <a:sym typeface="+mn-ea"/>
              </a:rPr>
              <a:t>4.4  运用循环结构描述问题求解过程</a:t>
            </a:r>
            <a:endParaRPr lang="zh-CN" altLang="en-US" sz="1335" spc="2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5947" y="706667"/>
            <a:ext cx="4229140" cy="6079391"/>
          </a:xfrm>
          <a:prstGeom prst="rect">
            <a:avLst/>
          </a:prstGeom>
        </p:spPr>
      </p:pic>
      <p:cxnSp>
        <p:nvCxnSpPr>
          <p:cNvPr id="19" name="直接连接符 18"/>
          <p:cNvCxnSpPr/>
          <p:nvPr/>
        </p:nvCxnSpPr>
        <p:spPr>
          <a:xfrm>
            <a:off x="0" y="153459"/>
            <a:ext cx="2398912" cy="0"/>
          </a:xfrm>
          <a:prstGeom prst="line">
            <a:avLst/>
          </a:prstGeom>
          <a:ln w="1905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23"/>
          <p:cNvCxnSpPr/>
          <p:nvPr/>
        </p:nvCxnSpPr>
        <p:spPr>
          <a:xfrm>
            <a:off x="2398912" y="153460"/>
            <a:ext cx="184185" cy="192021"/>
          </a:xfrm>
          <a:prstGeom prst="line">
            <a:avLst/>
          </a:prstGeom>
          <a:ln w="1905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连接符 24"/>
          <p:cNvCxnSpPr/>
          <p:nvPr/>
        </p:nvCxnSpPr>
        <p:spPr>
          <a:xfrm flipV="1">
            <a:off x="2583097" y="356659"/>
            <a:ext cx="1775520" cy="1"/>
          </a:xfrm>
          <a:prstGeom prst="line">
            <a:avLst/>
          </a:prstGeom>
          <a:ln w="1905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连接符 25"/>
          <p:cNvCxnSpPr/>
          <p:nvPr/>
        </p:nvCxnSpPr>
        <p:spPr>
          <a:xfrm>
            <a:off x="4358617" y="356660"/>
            <a:ext cx="184185" cy="192021"/>
          </a:xfrm>
          <a:prstGeom prst="line">
            <a:avLst/>
          </a:prstGeom>
          <a:ln w="1905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连接符 26"/>
          <p:cNvCxnSpPr/>
          <p:nvPr/>
        </p:nvCxnSpPr>
        <p:spPr>
          <a:xfrm>
            <a:off x="4542804" y="548680"/>
            <a:ext cx="7649197" cy="0"/>
          </a:xfrm>
          <a:prstGeom prst="line">
            <a:avLst/>
          </a:prstGeom>
          <a:ln w="1905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19"/>
          <p:cNvSpPr txBox="1"/>
          <p:nvPr/>
        </p:nvSpPr>
        <p:spPr>
          <a:xfrm>
            <a:off x="6600057" y="181105"/>
            <a:ext cx="5280587" cy="443384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defPPr>
              <a:defRPr lang="zh-CN"/>
            </a:defPPr>
            <a:lvl1pPr algn="ctr" defTabSz="914400">
              <a:lnSpc>
                <a:spcPct val="100000"/>
              </a:lnSpc>
              <a:spcBef>
                <a:spcPct val="0"/>
              </a:spcBef>
              <a:buNone/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r>
              <a:rPr lang="zh-CN" altLang="en-US" sz="1335" spc="150" dirty="0">
                <a:solidFill>
                  <a:schemeClr val="bg1">
                    <a:lumMod val="75000"/>
                  </a:schemeClr>
                </a:solidFill>
              </a:rPr>
              <a:t>项目范例</a:t>
            </a:r>
            <a:r>
              <a:rPr lang="en-US" altLang="zh-CN" sz="1335" spc="150" dirty="0">
                <a:solidFill>
                  <a:schemeClr val="bg1">
                    <a:lumMod val="75000"/>
                  </a:schemeClr>
                </a:solidFill>
              </a:rPr>
              <a:t>-</a:t>
            </a:r>
            <a:r>
              <a:rPr lang="en-US" altLang="zh-CN" sz="1335" spc="150" dirty="0">
                <a:solidFill>
                  <a:schemeClr val="bg1">
                    <a:lumMod val="75000"/>
                  </a:schemeClr>
                </a:solidFill>
                <a:sym typeface="+mn-ea"/>
              </a:rPr>
              <a:t>设计购买纪念品的最佳方案</a:t>
            </a:r>
            <a:endParaRPr lang="zh-CN" altLang="en-US" sz="1335" spc="15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0" y="294644"/>
            <a:ext cx="3271776" cy="443653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defPPr>
              <a:defRPr lang="zh-CN"/>
            </a:defPPr>
            <a:lvl1pPr defTabSz="914400">
              <a:lnSpc>
                <a:spcPct val="90000"/>
              </a:lnSpc>
              <a:spcBef>
                <a:spcPct val="0"/>
              </a:spcBef>
              <a:buNone/>
              <a:defRPr sz="44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zh-CN" altLang="en-US" sz="1335" b="1" spc="150" dirty="0">
                <a:solidFill>
                  <a:schemeClr val="bg1">
                    <a:lumMod val="75000"/>
                  </a:schemeClr>
                </a:solidFill>
              </a:rPr>
              <a:t>第四章  </a:t>
            </a:r>
            <a:r>
              <a:rPr lang="zh-CN" altLang="en-US" sz="1335" b="1" spc="150" dirty="0">
                <a:solidFill>
                  <a:schemeClr val="bg1">
                    <a:lumMod val="75000"/>
                  </a:schemeClr>
                </a:solidFill>
                <a:sym typeface="+mn-ea"/>
              </a:rPr>
              <a:t>程序设计基础</a:t>
            </a:r>
            <a:endParaRPr lang="zh-CN" altLang="en-US" sz="1335" b="1" spc="150" dirty="0">
              <a:solidFill>
                <a:schemeClr val="bg1">
                  <a:lumMod val="75000"/>
                </a:schemeClr>
              </a:solidFill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820420" y="734665"/>
            <a:ext cx="3907429" cy="2438583"/>
            <a:chOff x="615315" y="550999"/>
            <a:chExt cx="2930572" cy="1828937"/>
          </a:xfrm>
        </p:grpSpPr>
        <p:cxnSp>
          <p:nvCxnSpPr>
            <p:cNvPr id="23" name="直接连接符 22"/>
            <p:cNvCxnSpPr/>
            <p:nvPr/>
          </p:nvCxnSpPr>
          <p:spPr>
            <a:xfrm>
              <a:off x="615315" y="1026448"/>
              <a:ext cx="2930572" cy="0"/>
            </a:xfrm>
            <a:prstGeom prst="line">
              <a:avLst/>
            </a:prstGeom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文本框 20"/>
            <p:cNvSpPr txBox="1"/>
            <p:nvPr/>
          </p:nvSpPr>
          <p:spPr>
            <a:xfrm>
              <a:off x="640719" y="1203598"/>
              <a:ext cx="2905168" cy="1176338"/>
            </a:xfrm>
            <a:prstGeom prst="rect">
              <a:avLst/>
            </a:prstGeom>
            <a:noFill/>
          </p:spPr>
          <p:txBody>
            <a:bodyPr wrap="square" lIns="91440" tIns="45720" rIns="91440" bIns="45720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2000" spc="75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根据“项目活动评价表”，对项目范例的学习过程和学习成果在小组或班级上进行交流，开展项目学习活动评价。</a:t>
              </a:r>
              <a:endParaRPr lang="zh-CN" altLang="en-US" sz="2000" spc="75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5315" y="550999"/>
              <a:ext cx="774128" cy="475449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9" name="直接连接符 48"/>
          <p:cNvCxnSpPr/>
          <p:nvPr/>
        </p:nvCxnSpPr>
        <p:spPr>
          <a:xfrm>
            <a:off x="0" y="153459"/>
            <a:ext cx="2398912" cy="0"/>
          </a:xfrm>
          <a:prstGeom prst="line">
            <a:avLst/>
          </a:prstGeom>
          <a:ln w="1905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接连接符 57"/>
          <p:cNvCxnSpPr/>
          <p:nvPr/>
        </p:nvCxnSpPr>
        <p:spPr>
          <a:xfrm>
            <a:off x="2398912" y="153459"/>
            <a:ext cx="184185" cy="192021"/>
          </a:xfrm>
          <a:prstGeom prst="line">
            <a:avLst/>
          </a:prstGeom>
          <a:ln w="1905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接连接符 58"/>
          <p:cNvCxnSpPr/>
          <p:nvPr/>
        </p:nvCxnSpPr>
        <p:spPr>
          <a:xfrm>
            <a:off x="3407701" y="356659"/>
            <a:ext cx="950916" cy="0"/>
          </a:xfrm>
          <a:prstGeom prst="line">
            <a:avLst/>
          </a:prstGeom>
          <a:ln w="1905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接连接符 59"/>
          <p:cNvCxnSpPr/>
          <p:nvPr/>
        </p:nvCxnSpPr>
        <p:spPr>
          <a:xfrm>
            <a:off x="4358617" y="356659"/>
            <a:ext cx="184185" cy="192021"/>
          </a:xfrm>
          <a:prstGeom prst="line">
            <a:avLst/>
          </a:prstGeom>
          <a:ln w="1905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-48260" y="104987"/>
            <a:ext cx="2519680" cy="443653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defPPr>
              <a:defRPr lang="zh-CN"/>
            </a:defPPr>
            <a:lvl1pPr defTabSz="914400">
              <a:lnSpc>
                <a:spcPct val="90000"/>
              </a:lnSpc>
              <a:spcBef>
                <a:spcPct val="0"/>
              </a:spcBef>
              <a:buNone/>
              <a:defRPr sz="44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zh-CN" altLang="en-US" sz="1335" b="1" spc="200" dirty="0" smtClean="0">
                <a:solidFill>
                  <a:schemeClr val="bg1">
                    <a:lumMod val="75000"/>
                  </a:schemeClr>
                </a:solidFill>
              </a:rPr>
              <a:t>第四章  程序设计基础</a:t>
            </a:r>
            <a:endParaRPr lang="zh-CN" altLang="en-US" sz="1335" b="1" spc="200" dirty="0">
              <a:solidFill>
                <a:schemeClr val="bg1">
                  <a:lumMod val="75000"/>
                </a:schemeClr>
              </a:solidFill>
            </a:endParaRPr>
          </a:p>
        </p:txBody>
      </p:sp>
      <p:cxnSp>
        <p:nvCxnSpPr>
          <p:cNvPr id="21" name="直接连接符 20"/>
          <p:cNvCxnSpPr/>
          <p:nvPr/>
        </p:nvCxnSpPr>
        <p:spPr>
          <a:xfrm>
            <a:off x="4542803" y="548680"/>
            <a:ext cx="7649197" cy="0"/>
          </a:xfrm>
          <a:prstGeom prst="line">
            <a:avLst/>
          </a:prstGeom>
          <a:ln w="1905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2" descr="图片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98830" y="2060575"/>
            <a:ext cx="10692130" cy="4843145"/>
          </a:xfrm>
          <a:prstGeom prst="rect">
            <a:avLst/>
          </a:prstGeom>
          <a:noFill/>
          <a:ln w="9525">
            <a:noFill/>
          </a:ln>
        </p:spPr>
      </p:pic>
      <p:cxnSp>
        <p:nvCxnSpPr>
          <p:cNvPr id="2" name="直接连接符 1"/>
          <p:cNvCxnSpPr/>
          <p:nvPr/>
        </p:nvCxnSpPr>
        <p:spPr>
          <a:xfrm rot="5400000">
            <a:off x="3162300" y="1305560"/>
            <a:ext cx="1368425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3145" y="3156585"/>
            <a:ext cx="5145405" cy="329184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图片 3" descr="4-7.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8235" y="2517775"/>
            <a:ext cx="8517890" cy="565785"/>
          </a:xfrm>
          <a:prstGeom prst="rect">
            <a:avLst/>
          </a:prstGeom>
        </p:spPr>
      </p:pic>
      <p:pic>
        <p:nvPicPr>
          <p:cNvPr id="7" name="图片 6" descr="4-7.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16355" y="3296285"/>
            <a:ext cx="3608070" cy="452120"/>
          </a:xfrm>
          <a:prstGeom prst="rect">
            <a:avLst/>
          </a:prstGeom>
        </p:spPr>
      </p:pic>
      <p:sp>
        <p:nvSpPr>
          <p:cNvPr id="8" name="TextBox 3"/>
          <p:cNvSpPr txBox="1"/>
          <p:nvPr/>
        </p:nvSpPr>
        <p:spPr>
          <a:xfrm flipH="1">
            <a:off x="1950720" y="1091623"/>
            <a:ext cx="1804865" cy="424815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marR="0" algn="just" defTabSz="914400" fontAlgn="auto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lang="zh-CN" altLang="zh-CN" sz="2800" b="1" u="sng" dirty="0">
                <a:solidFill>
                  <a:schemeClr val="accent3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编写程序</a:t>
            </a:r>
            <a:endParaRPr lang="zh-CN" altLang="zh-CN" sz="2800" b="1" u="sng" dirty="0">
              <a:solidFill>
                <a:schemeClr val="accent3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TextBox 19"/>
          <p:cNvSpPr txBox="1"/>
          <p:nvPr/>
        </p:nvSpPr>
        <p:spPr>
          <a:xfrm>
            <a:off x="6911201" y="105296"/>
            <a:ext cx="5280587" cy="443384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defPPr>
              <a:defRPr lang="zh-CN"/>
            </a:defPPr>
            <a:lvl1pPr algn="ctr" defTabSz="914400">
              <a:lnSpc>
                <a:spcPct val="100000"/>
              </a:lnSpc>
              <a:spcBef>
                <a:spcPct val="0"/>
              </a:spcBef>
              <a:buNone/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r>
              <a:rPr lang="zh-CN" altLang="en-US" sz="1335" spc="200" dirty="0">
                <a:solidFill>
                  <a:schemeClr val="bg1">
                    <a:lumMod val="75000"/>
                  </a:schemeClr>
                </a:solidFill>
                <a:sym typeface="+mn-ea"/>
              </a:rPr>
              <a:t>4.4  运用循环结构描述问题求解过程</a:t>
            </a:r>
            <a:endParaRPr lang="zh-CN" altLang="en-US" sz="1335" spc="2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2" descr="图片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49935" y="2063750"/>
            <a:ext cx="10692130" cy="4843145"/>
          </a:xfrm>
          <a:prstGeom prst="rect">
            <a:avLst/>
          </a:prstGeom>
          <a:noFill/>
          <a:ln w="9525">
            <a:noFill/>
          </a:ln>
        </p:spPr>
      </p:pic>
      <p:cxnSp>
        <p:nvCxnSpPr>
          <p:cNvPr id="49" name="直接连接符 48"/>
          <p:cNvCxnSpPr/>
          <p:nvPr/>
        </p:nvCxnSpPr>
        <p:spPr>
          <a:xfrm>
            <a:off x="0" y="153459"/>
            <a:ext cx="2398912" cy="0"/>
          </a:xfrm>
          <a:prstGeom prst="line">
            <a:avLst/>
          </a:prstGeom>
          <a:ln w="1905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图片 1" descr="IMG_256"/>
          <p:cNvPicPr>
            <a:picLocks noChangeAspect="1"/>
          </p:cNvPicPr>
          <p:nvPr/>
        </p:nvPicPr>
        <p:blipFill>
          <a:blip r:embed="rId2"/>
          <a:srcRect r="32901" b="61765"/>
          <a:stretch>
            <a:fillRect/>
          </a:stretch>
        </p:blipFill>
        <p:spPr>
          <a:xfrm>
            <a:off x="5695950" y="2759710"/>
            <a:ext cx="4822825" cy="2792095"/>
          </a:xfrm>
          <a:prstGeom prst="rect">
            <a:avLst/>
          </a:prstGeom>
          <a:noFill/>
          <a:ln w="9525">
            <a:noFill/>
          </a:ln>
        </p:spPr>
      </p:pic>
      <p:cxnSp>
        <p:nvCxnSpPr>
          <p:cNvPr id="58" name="直接连接符 57"/>
          <p:cNvCxnSpPr/>
          <p:nvPr/>
        </p:nvCxnSpPr>
        <p:spPr>
          <a:xfrm>
            <a:off x="2398912" y="153459"/>
            <a:ext cx="184185" cy="192021"/>
          </a:xfrm>
          <a:prstGeom prst="line">
            <a:avLst/>
          </a:prstGeom>
          <a:ln w="1905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接连接符 58"/>
          <p:cNvCxnSpPr/>
          <p:nvPr/>
        </p:nvCxnSpPr>
        <p:spPr>
          <a:xfrm>
            <a:off x="3407701" y="356659"/>
            <a:ext cx="950916" cy="0"/>
          </a:xfrm>
          <a:prstGeom prst="line">
            <a:avLst/>
          </a:prstGeom>
          <a:ln w="1905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接连接符 59"/>
          <p:cNvCxnSpPr/>
          <p:nvPr/>
        </p:nvCxnSpPr>
        <p:spPr>
          <a:xfrm>
            <a:off x="4358617" y="356659"/>
            <a:ext cx="184185" cy="192021"/>
          </a:xfrm>
          <a:prstGeom prst="line">
            <a:avLst/>
          </a:prstGeom>
          <a:ln w="1905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-48260" y="104987"/>
            <a:ext cx="2519680" cy="443653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defPPr>
              <a:defRPr lang="zh-CN"/>
            </a:defPPr>
            <a:lvl1pPr defTabSz="914400">
              <a:lnSpc>
                <a:spcPct val="90000"/>
              </a:lnSpc>
              <a:spcBef>
                <a:spcPct val="0"/>
              </a:spcBef>
              <a:buNone/>
              <a:defRPr sz="44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zh-CN" altLang="en-US" sz="1335" b="1" spc="200" dirty="0" smtClean="0">
                <a:solidFill>
                  <a:schemeClr val="bg1">
                    <a:lumMod val="75000"/>
                  </a:schemeClr>
                </a:solidFill>
              </a:rPr>
              <a:t>第四章  程序设计基础</a:t>
            </a:r>
            <a:endParaRPr lang="zh-CN" altLang="en-US" sz="1335" b="1" spc="200" dirty="0">
              <a:solidFill>
                <a:schemeClr val="bg1">
                  <a:lumMod val="75000"/>
                </a:schemeClr>
              </a:solidFill>
            </a:endParaRPr>
          </a:p>
        </p:txBody>
      </p:sp>
      <p:cxnSp>
        <p:nvCxnSpPr>
          <p:cNvPr id="21" name="直接连接符 20"/>
          <p:cNvCxnSpPr/>
          <p:nvPr/>
        </p:nvCxnSpPr>
        <p:spPr>
          <a:xfrm>
            <a:off x="4542803" y="548680"/>
            <a:ext cx="7649197" cy="0"/>
          </a:xfrm>
          <a:prstGeom prst="line">
            <a:avLst/>
          </a:prstGeom>
          <a:ln w="1905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 rot="5400000">
            <a:off x="3123565" y="1295400"/>
            <a:ext cx="1368425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图片 10" descr="4-7.5"/>
          <p:cNvPicPr>
            <a:picLocks noChangeAspect="1"/>
          </p:cNvPicPr>
          <p:nvPr/>
        </p:nvPicPr>
        <p:blipFill>
          <a:blip r:embed="rId3"/>
          <a:srcRect r="22377"/>
          <a:stretch>
            <a:fillRect/>
          </a:stretch>
        </p:blipFill>
        <p:spPr>
          <a:xfrm>
            <a:off x="1211580" y="3306445"/>
            <a:ext cx="3740150" cy="1426845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6120765" y="4074795"/>
            <a:ext cx="2899410" cy="657860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TextBox 3"/>
          <p:cNvSpPr txBox="1"/>
          <p:nvPr/>
        </p:nvSpPr>
        <p:spPr>
          <a:xfrm flipH="1">
            <a:off x="1950720" y="1091623"/>
            <a:ext cx="1804865" cy="4248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just" defTabSz="914400" fontAlgn="auto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lang="zh-CN" altLang="zh-CN" sz="2800" b="1" u="sng" dirty="0">
                <a:solidFill>
                  <a:schemeClr val="accent3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编写程序</a:t>
            </a:r>
            <a:endParaRPr lang="zh-CN" altLang="zh-CN" sz="2800" b="1" u="sng" dirty="0">
              <a:solidFill>
                <a:schemeClr val="accent3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TextBox 19"/>
          <p:cNvSpPr txBox="1"/>
          <p:nvPr/>
        </p:nvSpPr>
        <p:spPr>
          <a:xfrm>
            <a:off x="6911201" y="105296"/>
            <a:ext cx="5280587" cy="443384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defPPr>
              <a:defRPr lang="zh-CN"/>
            </a:defPPr>
            <a:lvl1pPr algn="ctr" defTabSz="914400">
              <a:lnSpc>
                <a:spcPct val="100000"/>
              </a:lnSpc>
              <a:spcBef>
                <a:spcPct val="0"/>
              </a:spcBef>
              <a:buNone/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r>
              <a:rPr lang="zh-CN" altLang="en-US" sz="1335" spc="200" dirty="0">
                <a:solidFill>
                  <a:schemeClr val="bg1">
                    <a:lumMod val="75000"/>
                  </a:schemeClr>
                </a:solidFill>
                <a:sym typeface="+mn-ea"/>
              </a:rPr>
              <a:t>4.4  运用循环结构描述问题求解过程</a:t>
            </a:r>
            <a:endParaRPr lang="zh-CN" altLang="en-US" sz="1335" spc="2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9" name="直接连接符 48"/>
          <p:cNvCxnSpPr/>
          <p:nvPr/>
        </p:nvCxnSpPr>
        <p:spPr>
          <a:xfrm>
            <a:off x="0" y="153459"/>
            <a:ext cx="2398912" cy="0"/>
          </a:xfrm>
          <a:prstGeom prst="line">
            <a:avLst/>
          </a:prstGeom>
          <a:ln w="1905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接连接符 57"/>
          <p:cNvCxnSpPr/>
          <p:nvPr/>
        </p:nvCxnSpPr>
        <p:spPr>
          <a:xfrm>
            <a:off x="2398912" y="153459"/>
            <a:ext cx="184185" cy="192021"/>
          </a:xfrm>
          <a:prstGeom prst="line">
            <a:avLst/>
          </a:prstGeom>
          <a:ln w="1905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接连接符 58"/>
          <p:cNvCxnSpPr/>
          <p:nvPr/>
        </p:nvCxnSpPr>
        <p:spPr>
          <a:xfrm>
            <a:off x="3407701" y="356659"/>
            <a:ext cx="950916" cy="0"/>
          </a:xfrm>
          <a:prstGeom prst="line">
            <a:avLst/>
          </a:prstGeom>
          <a:ln w="1905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接连接符 59"/>
          <p:cNvCxnSpPr/>
          <p:nvPr/>
        </p:nvCxnSpPr>
        <p:spPr>
          <a:xfrm>
            <a:off x="4358617" y="356659"/>
            <a:ext cx="184185" cy="192021"/>
          </a:xfrm>
          <a:prstGeom prst="line">
            <a:avLst/>
          </a:prstGeom>
          <a:ln w="1905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-48260" y="104987"/>
            <a:ext cx="2519680" cy="443653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defPPr>
              <a:defRPr lang="zh-CN"/>
            </a:defPPr>
            <a:lvl1pPr defTabSz="914400">
              <a:lnSpc>
                <a:spcPct val="90000"/>
              </a:lnSpc>
              <a:spcBef>
                <a:spcPct val="0"/>
              </a:spcBef>
              <a:buNone/>
              <a:defRPr sz="44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zh-CN" altLang="en-US" sz="1335" b="1" spc="200" dirty="0" smtClean="0">
                <a:solidFill>
                  <a:schemeClr val="bg1">
                    <a:lumMod val="75000"/>
                  </a:schemeClr>
                </a:solidFill>
              </a:rPr>
              <a:t>第四章  程序设计基础</a:t>
            </a:r>
            <a:endParaRPr lang="zh-CN" altLang="en-US" sz="1335" b="1" spc="200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6" name="Picture 12" descr="图片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98830" y="2060575"/>
            <a:ext cx="10918190" cy="447548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" name="图片 2" descr="4-7.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4100" y="2628900"/>
            <a:ext cx="5657850" cy="838200"/>
          </a:xfrm>
          <a:prstGeom prst="rect">
            <a:avLst/>
          </a:prstGeom>
        </p:spPr>
      </p:pic>
      <p:cxnSp>
        <p:nvCxnSpPr>
          <p:cNvPr id="24" name="直接连接符 23"/>
          <p:cNvCxnSpPr/>
          <p:nvPr/>
        </p:nvCxnSpPr>
        <p:spPr>
          <a:xfrm rot="5400000">
            <a:off x="3123565" y="1295400"/>
            <a:ext cx="1368425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3"/>
          <p:cNvSpPr txBox="1"/>
          <p:nvPr/>
        </p:nvSpPr>
        <p:spPr>
          <a:xfrm flipH="1">
            <a:off x="1950720" y="1091623"/>
            <a:ext cx="1804865" cy="4248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just" defTabSz="914400" fontAlgn="auto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lang="zh-CN" altLang="zh-CN" sz="2800" b="1" u="sng" dirty="0">
                <a:solidFill>
                  <a:schemeClr val="accent3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编写程序</a:t>
            </a:r>
            <a:endParaRPr lang="zh-CN" altLang="zh-CN" sz="2800" b="1" u="sng" dirty="0">
              <a:solidFill>
                <a:schemeClr val="accent3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图片 3" descr="IMG_256"/>
          <p:cNvPicPr>
            <a:picLocks noChangeAspect="1"/>
          </p:cNvPicPr>
          <p:nvPr/>
        </p:nvPicPr>
        <p:blipFill>
          <a:blip r:embed="rId3"/>
          <a:srcRect l="7840" t="14675" r="17086" b="59237"/>
          <a:stretch>
            <a:fillRect/>
          </a:stretch>
        </p:blipFill>
        <p:spPr>
          <a:xfrm>
            <a:off x="5669280" y="3872230"/>
            <a:ext cx="5496560" cy="194056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TextBox 19"/>
          <p:cNvSpPr txBox="1"/>
          <p:nvPr/>
        </p:nvSpPr>
        <p:spPr>
          <a:xfrm>
            <a:off x="6911201" y="105296"/>
            <a:ext cx="5280587" cy="443384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defPPr>
              <a:defRPr lang="zh-CN"/>
            </a:defPPr>
            <a:lvl1pPr algn="ctr" defTabSz="914400">
              <a:lnSpc>
                <a:spcPct val="100000"/>
              </a:lnSpc>
              <a:spcBef>
                <a:spcPct val="0"/>
              </a:spcBef>
              <a:buNone/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r>
              <a:rPr lang="zh-CN" altLang="en-US" sz="1335" spc="200" dirty="0">
                <a:solidFill>
                  <a:schemeClr val="bg1">
                    <a:lumMod val="75000"/>
                  </a:schemeClr>
                </a:solidFill>
                <a:sym typeface="+mn-ea"/>
              </a:rPr>
              <a:t>4.4  运用循环结构描述问题求解过程</a:t>
            </a:r>
            <a:endParaRPr lang="zh-CN" altLang="en-US" sz="1335" spc="2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6711950" y="4734560"/>
            <a:ext cx="2718435" cy="515620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9" name="直接连接符 48"/>
          <p:cNvCxnSpPr/>
          <p:nvPr/>
        </p:nvCxnSpPr>
        <p:spPr>
          <a:xfrm>
            <a:off x="0" y="153459"/>
            <a:ext cx="2398912" cy="0"/>
          </a:xfrm>
          <a:prstGeom prst="line">
            <a:avLst/>
          </a:prstGeom>
          <a:ln w="1905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接连接符 57"/>
          <p:cNvCxnSpPr/>
          <p:nvPr/>
        </p:nvCxnSpPr>
        <p:spPr>
          <a:xfrm>
            <a:off x="2398912" y="153459"/>
            <a:ext cx="184185" cy="192021"/>
          </a:xfrm>
          <a:prstGeom prst="line">
            <a:avLst/>
          </a:prstGeom>
          <a:ln w="1905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-48260" y="104987"/>
            <a:ext cx="2519680" cy="443653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defPPr>
              <a:defRPr lang="zh-CN"/>
            </a:defPPr>
            <a:lvl1pPr defTabSz="914400">
              <a:lnSpc>
                <a:spcPct val="90000"/>
              </a:lnSpc>
              <a:spcBef>
                <a:spcPct val="0"/>
              </a:spcBef>
              <a:buNone/>
              <a:defRPr sz="44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zh-CN" altLang="en-US" sz="1335" b="1" spc="200" dirty="0" smtClean="0">
                <a:solidFill>
                  <a:schemeClr val="bg1">
                    <a:lumMod val="75000"/>
                  </a:schemeClr>
                </a:solidFill>
              </a:rPr>
              <a:t>第四章  程序设计基础</a:t>
            </a:r>
            <a:endParaRPr lang="zh-CN" altLang="en-US" sz="1335" b="1" spc="200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15" name="Picture 12" descr="图片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49935" y="2063750"/>
            <a:ext cx="10692130" cy="484314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" name="图片 6" descr="4-7.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9330" y="2634615"/>
            <a:ext cx="5771515" cy="2021840"/>
          </a:xfrm>
          <a:prstGeom prst="rect">
            <a:avLst/>
          </a:prstGeom>
        </p:spPr>
      </p:pic>
      <p:cxnSp>
        <p:nvCxnSpPr>
          <p:cNvPr id="24" name="直接连接符 23"/>
          <p:cNvCxnSpPr/>
          <p:nvPr/>
        </p:nvCxnSpPr>
        <p:spPr>
          <a:xfrm rot="5400000">
            <a:off x="3123565" y="1295400"/>
            <a:ext cx="1368425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3"/>
          <p:cNvSpPr txBox="1"/>
          <p:nvPr/>
        </p:nvSpPr>
        <p:spPr>
          <a:xfrm flipH="1">
            <a:off x="1950720" y="1091623"/>
            <a:ext cx="1804865" cy="4248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just" defTabSz="914400" fontAlgn="auto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lang="zh-CN" altLang="zh-CN" sz="2800" b="1" u="sng" dirty="0">
                <a:solidFill>
                  <a:schemeClr val="accent3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编写程序</a:t>
            </a:r>
            <a:endParaRPr lang="zh-CN" altLang="zh-CN" sz="2800" b="1" u="sng" dirty="0">
              <a:solidFill>
                <a:schemeClr val="accent3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TextBox 19"/>
          <p:cNvSpPr txBox="1"/>
          <p:nvPr/>
        </p:nvSpPr>
        <p:spPr>
          <a:xfrm>
            <a:off x="6911201" y="105296"/>
            <a:ext cx="5280587" cy="443384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defPPr>
              <a:defRPr lang="zh-CN"/>
            </a:defPPr>
            <a:lvl1pPr algn="ctr" defTabSz="914400">
              <a:lnSpc>
                <a:spcPct val="100000"/>
              </a:lnSpc>
              <a:spcBef>
                <a:spcPct val="0"/>
              </a:spcBef>
              <a:buNone/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r>
              <a:rPr lang="zh-CN" altLang="en-US" sz="1335" spc="200" dirty="0">
                <a:solidFill>
                  <a:schemeClr val="bg1">
                    <a:lumMod val="75000"/>
                  </a:schemeClr>
                </a:solidFill>
                <a:sym typeface="+mn-ea"/>
              </a:rPr>
              <a:t>4.4  运用循环结构描述问题求解过程</a:t>
            </a:r>
            <a:endParaRPr lang="zh-CN" altLang="en-US" sz="1335" spc="200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2" name="图片 1" descr="IMG_256"/>
          <p:cNvPicPr>
            <a:picLocks noChangeAspect="1"/>
          </p:cNvPicPr>
          <p:nvPr/>
        </p:nvPicPr>
        <p:blipFill>
          <a:blip r:embed="rId3"/>
          <a:srcRect t="18319" r="15857" b="25271"/>
          <a:stretch>
            <a:fillRect/>
          </a:stretch>
        </p:blipFill>
        <p:spPr>
          <a:xfrm>
            <a:off x="5615305" y="2435225"/>
            <a:ext cx="5431790" cy="369951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" name="矩形 9"/>
          <p:cNvSpPr/>
          <p:nvPr/>
        </p:nvSpPr>
        <p:spPr>
          <a:xfrm>
            <a:off x="7092950" y="3166745"/>
            <a:ext cx="3666490" cy="2446655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6" name="Picture 12" descr="图片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300" y="2051050"/>
            <a:ext cx="10693400" cy="484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9" name="直接连接符 48"/>
          <p:cNvCxnSpPr/>
          <p:nvPr/>
        </p:nvCxnSpPr>
        <p:spPr>
          <a:xfrm>
            <a:off x="0" y="153459"/>
            <a:ext cx="2398912" cy="0"/>
          </a:xfrm>
          <a:prstGeom prst="line">
            <a:avLst/>
          </a:prstGeom>
          <a:ln w="1905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接连接符 57"/>
          <p:cNvCxnSpPr/>
          <p:nvPr/>
        </p:nvCxnSpPr>
        <p:spPr>
          <a:xfrm>
            <a:off x="2398912" y="153459"/>
            <a:ext cx="184185" cy="192021"/>
          </a:xfrm>
          <a:prstGeom prst="line">
            <a:avLst/>
          </a:prstGeom>
          <a:ln w="1905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接连接符 58"/>
          <p:cNvCxnSpPr/>
          <p:nvPr/>
        </p:nvCxnSpPr>
        <p:spPr>
          <a:xfrm>
            <a:off x="3407701" y="356659"/>
            <a:ext cx="950916" cy="0"/>
          </a:xfrm>
          <a:prstGeom prst="line">
            <a:avLst/>
          </a:prstGeom>
          <a:ln w="1905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接连接符 59"/>
          <p:cNvCxnSpPr/>
          <p:nvPr/>
        </p:nvCxnSpPr>
        <p:spPr>
          <a:xfrm>
            <a:off x="4358617" y="356659"/>
            <a:ext cx="184185" cy="192021"/>
          </a:xfrm>
          <a:prstGeom prst="line">
            <a:avLst/>
          </a:prstGeom>
          <a:ln w="1905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-48260" y="104987"/>
            <a:ext cx="2519680" cy="443653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defPPr>
              <a:defRPr lang="zh-CN"/>
            </a:defPPr>
            <a:lvl1pPr defTabSz="914400">
              <a:lnSpc>
                <a:spcPct val="90000"/>
              </a:lnSpc>
              <a:spcBef>
                <a:spcPct val="0"/>
              </a:spcBef>
              <a:buNone/>
              <a:defRPr sz="44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zh-CN" altLang="en-US" sz="1335" b="1" spc="200" dirty="0" smtClean="0">
                <a:solidFill>
                  <a:schemeClr val="bg1">
                    <a:lumMod val="75000"/>
                  </a:schemeClr>
                </a:solidFill>
              </a:rPr>
              <a:t>第四章  程序设计基础</a:t>
            </a:r>
            <a:endParaRPr lang="zh-CN" altLang="en-US" sz="1335" b="1" spc="200" dirty="0">
              <a:solidFill>
                <a:schemeClr val="bg1">
                  <a:lumMod val="75000"/>
                </a:schemeClr>
              </a:solidFill>
            </a:endParaRPr>
          </a:p>
        </p:txBody>
      </p:sp>
      <p:cxnSp>
        <p:nvCxnSpPr>
          <p:cNvPr id="21" name="直接连接符 20"/>
          <p:cNvCxnSpPr/>
          <p:nvPr/>
        </p:nvCxnSpPr>
        <p:spPr>
          <a:xfrm>
            <a:off x="4542803" y="548680"/>
            <a:ext cx="7649197" cy="0"/>
          </a:xfrm>
          <a:prstGeom prst="line">
            <a:avLst/>
          </a:prstGeom>
          <a:ln w="1905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矩形 25"/>
          <p:cNvSpPr/>
          <p:nvPr/>
        </p:nvSpPr>
        <p:spPr>
          <a:xfrm>
            <a:off x="924972" y="980728"/>
            <a:ext cx="1210588" cy="40011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分析问题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1" name="组合 48"/>
          <p:cNvGrpSpPr/>
          <p:nvPr/>
        </p:nvGrpSpPr>
        <p:grpSpPr bwMode="auto">
          <a:xfrm>
            <a:off x="1679258" y="620714"/>
            <a:ext cx="2688590" cy="1368425"/>
            <a:chOff x="1515449" y="917501"/>
            <a:chExt cx="1576762" cy="1368502"/>
          </a:xfrm>
        </p:grpSpPr>
        <p:sp>
          <p:nvSpPr>
            <p:cNvPr id="12" name="TextBox 3"/>
            <p:cNvSpPr txBox="1"/>
            <p:nvPr/>
          </p:nvSpPr>
          <p:spPr>
            <a:xfrm flipH="1">
              <a:off x="1515449" y="1366471"/>
              <a:ext cx="1576762" cy="42483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 fontAlgn="auto">
                <a:lnSpc>
                  <a:spcPts val="26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800" b="1" u="sng" dirty="0" smtClean="0">
                  <a:solidFill>
                    <a:schemeClr val="accent3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调试运行</a:t>
              </a:r>
              <a:endParaRPr lang="zh-CN" altLang="en-US" sz="2800" b="1" u="sng" dirty="0" smtClean="0">
                <a:solidFill>
                  <a:schemeClr val="accent3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</p:txBody>
        </p:sp>
        <p:cxnSp>
          <p:nvCxnSpPr>
            <p:cNvPr id="13" name="直接连接符 12"/>
            <p:cNvCxnSpPr/>
            <p:nvPr/>
          </p:nvCxnSpPr>
          <p:spPr>
            <a:xfrm rot="5400000">
              <a:off x="2102216" y="1601752"/>
              <a:ext cx="1368502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extBox 19"/>
          <p:cNvSpPr txBox="1"/>
          <p:nvPr/>
        </p:nvSpPr>
        <p:spPr>
          <a:xfrm>
            <a:off x="6911201" y="105296"/>
            <a:ext cx="5280587" cy="443384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defPPr>
              <a:defRPr lang="zh-CN"/>
            </a:defPPr>
            <a:lvl1pPr algn="ctr" defTabSz="914400">
              <a:lnSpc>
                <a:spcPct val="100000"/>
              </a:lnSpc>
              <a:spcBef>
                <a:spcPct val="0"/>
              </a:spcBef>
              <a:buNone/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r>
              <a:rPr lang="zh-CN" altLang="en-US" sz="1335" spc="200" dirty="0">
                <a:solidFill>
                  <a:schemeClr val="bg1">
                    <a:lumMod val="75000"/>
                  </a:schemeClr>
                </a:solidFill>
                <a:sym typeface="+mn-ea"/>
              </a:rPr>
              <a:t>4.4  运用循环结构描述问题求解过程</a:t>
            </a:r>
            <a:endParaRPr lang="zh-CN" altLang="en-US" sz="1335" spc="200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3" name="图片 -2147482586" descr="5-33最优方案程序运行结果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9030" y="2820670"/>
            <a:ext cx="6585585" cy="249428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9" name="直接连接符 48"/>
          <p:cNvCxnSpPr/>
          <p:nvPr/>
        </p:nvCxnSpPr>
        <p:spPr>
          <a:xfrm>
            <a:off x="0" y="153459"/>
            <a:ext cx="2398912" cy="0"/>
          </a:xfrm>
          <a:prstGeom prst="line">
            <a:avLst/>
          </a:prstGeom>
          <a:ln w="1905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接连接符 57"/>
          <p:cNvCxnSpPr/>
          <p:nvPr/>
        </p:nvCxnSpPr>
        <p:spPr>
          <a:xfrm>
            <a:off x="2398912" y="153459"/>
            <a:ext cx="184185" cy="192021"/>
          </a:xfrm>
          <a:prstGeom prst="line">
            <a:avLst/>
          </a:prstGeom>
          <a:ln w="1905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接连接符 58"/>
          <p:cNvCxnSpPr/>
          <p:nvPr/>
        </p:nvCxnSpPr>
        <p:spPr>
          <a:xfrm>
            <a:off x="3407701" y="356659"/>
            <a:ext cx="950916" cy="0"/>
          </a:xfrm>
          <a:prstGeom prst="line">
            <a:avLst/>
          </a:prstGeom>
          <a:ln w="1905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接连接符 59"/>
          <p:cNvCxnSpPr/>
          <p:nvPr/>
        </p:nvCxnSpPr>
        <p:spPr>
          <a:xfrm>
            <a:off x="4358617" y="356659"/>
            <a:ext cx="184185" cy="192021"/>
          </a:xfrm>
          <a:prstGeom prst="line">
            <a:avLst/>
          </a:prstGeom>
          <a:ln w="1905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-48260" y="104987"/>
            <a:ext cx="2519680" cy="443653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defPPr>
              <a:defRPr lang="zh-CN"/>
            </a:defPPr>
            <a:lvl1pPr defTabSz="914400">
              <a:lnSpc>
                <a:spcPct val="90000"/>
              </a:lnSpc>
              <a:spcBef>
                <a:spcPct val="0"/>
              </a:spcBef>
              <a:buNone/>
              <a:defRPr sz="44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zh-CN" altLang="en-US" sz="1335" b="1" spc="200" dirty="0" smtClean="0">
                <a:solidFill>
                  <a:schemeClr val="bg1">
                    <a:lumMod val="75000"/>
                  </a:schemeClr>
                </a:solidFill>
              </a:rPr>
              <a:t>第四章  程序设计基础</a:t>
            </a:r>
            <a:endParaRPr lang="zh-CN" altLang="en-US" sz="1335" b="1" spc="200" dirty="0">
              <a:solidFill>
                <a:schemeClr val="bg1">
                  <a:lumMod val="75000"/>
                </a:schemeClr>
              </a:solidFill>
            </a:endParaRPr>
          </a:p>
        </p:txBody>
      </p:sp>
      <p:cxnSp>
        <p:nvCxnSpPr>
          <p:cNvPr id="21" name="直接连接符 20"/>
          <p:cNvCxnSpPr/>
          <p:nvPr/>
        </p:nvCxnSpPr>
        <p:spPr>
          <a:xfrm>
            <a:off x="4542803" y="548680"/>
            <a:ext cx="7649197" cy="0"/>
          </a:xfrm>
          <a:prstGeom prst="line">
            <a:avLst/>
          </a:prstGeom>
          <a:ln w="1905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文本框 2"/>
          <p:cNvSpPr txBox="1"/>
          <p:nvPr/>
        </p:nvSpPr>
        <p:spPr>
          <a:xfrm>
            <a:off x="1729740" y="2240915"/>
            <a:ext cx="8732520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    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请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用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for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循环和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while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循环编程实现计算从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到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10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的累加值。当循环到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时，用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break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或者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continue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跳出循环，结果会发生什么样的改变？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TextBox 19"/>
          <p:cNvSpPr txBox="1"/>
          <p:nvPr/>
        </p:nvSpPr>
        <p:spPr>
          <a:xfrm>
            <a:off x="6911201" y="105296"/>
            <a:ext cx="5280587" cy="443384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defPPr>
              <a:defRPr lang="zh-CN"/>
            </a:defPPr>
            <a:lvl1pPr algn="ctr" defTabSz="914400">
              <a:lnSpc>
                <a:spcPct val="100000"/>
              </a:lnSpc>
              <a:spcBef>
                <a:spcPct val="0"/>
              </a:spcBef>
              <a:buNone/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r>
              <a:rPr lang="zh-CN" altLang="en-US" sz="1335" spc="200" dirty="0">
                <a:solidFill>
                  <a:schemeClr val="bg1">
                    <a:lumMod val="75000"/>
                  </a:schemeClr>
                </a:solidFill>
                <a:sym typeface="+mn-ea"/>
              </a:rPr>
              <a:t>4.4  运用循环结构描述问题求解过程</a:t>
            </a:r>
            <a:endParaRPr lang="zh-CN" altLang="en-US" sz="1335" spc="200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15480" y="1103842"/>
            <a:ext cx="1619250" cy="762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9" name="直接连接符 48"/>
          <p:cNvCxnSpPr/>
          <p:nvPr/>
        </p:nvCxnSpPr>
        <p:spPr>
          <a:xfrm>
            <a:off x="0" y="153459"/>
            <a:ext cx="2398912" cy="0"/>
          </a:xfrm>
          <a:prstGeom prst="line">
            <a:avLst/>
          </a:prstGeom>
          <a:ln w="1905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接连接符 57"/>
          <p:cNvCxnSpPr/>
          <p:nvPr/>
        </p:nvCxnSpPr>
        <p:spPr>
          <a:xfrm>
            <a:off x="2398912" y="153459"/>
            <a:ext cx="184185" cy="192021"/>
          </a:xfrm>
          <a:prstGeom prst="line">
            <a:avLst/>
          </a:prstGeom>
          <a:ln w="1905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接连接符 58"/>
          <p:cNvCxnSpPr/>
          <p:nvPr/>
        </p:nvCxnSpPr>
        <p:spPr>
          <a:xfrm>
            <a:off x="3407701" y="356659"/>
            <a:ext cx="950916" cy="0"/>
          </a:xfrm>
          <a:prstGeom prst="line">
            <a:avLst/>
          </a:prstGeom>
          <a:ln w="1905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接连接符 59"/>
          <p:cNvCxnSpPr/>
          <p:nvPr/>
        </p:nvCxnSpPr>
        <p:spPr>
          <a:xfrm>
            <a:off x="4358617" y="356659"/>
            <a:ext cx="184185" cy="192021"/>
          </a:xfrm>
          <a:prstGeom prst="line">
            <a:avLst/>
          </a:prstGeom>
          <a:ln w="1905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-48260" y="104987"/>
            <a:ext cx="2519680" cy="443653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defPPr>
              <a:defRPr lang="zh-CN"/>
            </a:defPPr>
            <a:lvl1pPr defTabSz="914400">
              <a:lnSpc>
                <a:spcPct val="90000"/>
              </a:lnSpc>
              <a:spcBef>
                <a:spcPct val="0"/>
              </a:spcBef>
              <a:buNone/>
              <a:defRPr sz="44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zh-CN" altLang="en-US" sz="1335" b="1" spc="200" dirty="0" smtClean="0">
                <a:solidFill>
                  <a:schemeClr val="bg1">
                    <a:lumMod val="75000"/>
                  </a:schemeClr>
                </a:solidFill>
              </a:rPr>
              <a:t>第四章  程序设计基础</a:t>
            </a:r>
            <a:endParaRPr lang="zh-CN" altLang="en-US" sz="1335" b="1" spc="200" dirty="0">
              <a:solidFill>
                <a:schemeClr val="bg1">
                  <a:lumMod val="75000"/>
                </a:schemeClr>
              </a:solidFill>
            </a:endParaRPr>
          </a:p>
        </p:txBody>
      </p:sp>
      <p:cxnSp>
        <p:nvCxnSpPr>
          <p:cNvPr id="21" name="直接连接符 20"/>
          <p:cNvCxnSpPr/>
          <p:nvPr/>
        </p:nvCxnSpPr>
        <p:spPr>
          <a:xfrm>
            <a:off x="4542803" y="548680"/>
            <a:ext cx="7649197" cy="0"/>
          </a:xfrm>
          <a:prstGeom prst="line">
            <a:avLst/>
          </a:prstGeom>
          <a:ln w="1905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12" descr="图片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98513" y="2060575"/>
            <a:ext cx="10691813" cy="3514725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7" name="组合 48"/>
          <p:cNvGrpSpPr/>
          <p:nvPr/>
        </p:nvGrpSpPr>
        <p:grpSpPr>
          <a:xfrm>
            <a:off x="3846830" y="621030"/>
            <a:ext cx="8173696" cy="1368425"/>
            <a:chOff x="2786467" y="917500"/>
            <a:chExt cx="6487192" cy="1368502"/>
          </a:xfrm>
        </p:grpSpPr>
        <p:sp>
          <p:nvSpPr>
            <p:cNvPr id="8" name="TextBox 3"/>
            <p:cNvSpPr txBox="1"/>
            <p:nvPr/>
          </p:nvSpPr>
          <p:spPr>
            <a:xfrm>
              <a:off x="3192655" y="1410803"/>
              <a:ext cx="6081004" cy="42789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R="0" algn="just" defTabSz="914400" fontAlgn="auto">
                <a:lnSpc>
                  <a:spcPts val="26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defRPr/>
              </a:pPr>
              <a:r>
                <a:rPr lang="en-US" altLang="zh-CN" sz="2800" b="1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break</a:t>
              </a:r>
              <a:r>
                <a:rPr lang="zh-CN" altLang="en-US" sz="2800" b="1" dirty="0" smtClean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语句</a:t>
              </a:r>
              <a:endParaRPr lang="en-US" altLang="zh-CN" sz="28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9" name="直接连接符 8"/>
            <p:cNvCxnSpPr/>
            <p:nvPr/>
          </p:nvCxnSpPr>
          <p:spPr>
            <a:xfrm rot="5400000">
              <a:off x="2102216" y="1601751"/>
              <a:ext cx="1368502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0" name="直接连接符 9"/>
          <p:cNvCxnSpPr/>
          <p:nvPr/>
        </p:nvCxnSpPr>
        <p:spPr>
          <a:xfrm rot="5400000">
            <a:off x="3162300" y="1305560"/>
            <a:ext cx="1368425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图片 3" descr="4-6.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0130" y="3123565"/>
            <a:ext cx="7572375" cy="1752600"/>
          </a:xfrm>
          <a:prstGeom prst="rect">
            <a:avLst/>
          </a:prstGeom>
        </p:spPr>
      </p:pic>
      <p:sp>
        <p:nvSpPr>
          <p:cNvPr id="3" name="TextBox 19"/>
          <p:cNvSpPr txBox="1"/>
          <p:nvPr/>
        </p:nvSpPr>
        <p:spPr>
          <a:xfrm>
            <a:off x="6911201" y="105296"/>
            <a:ext cx="5280587" cy="443384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defPPr>
              <a:defRPr lang="zh-CN"/>
            </a:defPPr>
            <a:lvl1pPr algn="ctr" defTabSz="914400">
              <a:lnSpc>
                <a:spcPct val="100000"/>
              </a:lnSpc>
              <a:spcBef>
                <a:spcPct val="0"/>
              </a:spcBef>
              <a:buNone/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r>
              <a:rPr lang="zh-CN" altLang="en-US" sz="1335" spc="200" dirty="0">
                <a:solidFill>
                  <a:schemeClr val="bg1">
                    <a:lumMod val="75000"/>
                  </a:schemeClr>
                </a:solidFill>
                <a:sym typeface="+mn-ea"/>
              </a:rPr>
              <a:t>4.4  运用循环结构描述问题求解过程</a:t>
            </a:r>
            <a:endParaRPr lang="zh-CN" altLang="en-US" sz="1335" spc="2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9" name="直接连接符 48"/>
          <p:cNvCxnSpPr/>
          <p:nvPr/>
        </p:nvCxnSpPr>
        <p:spPr>
          <a:xfrm>
            <a:off x="0" y="153459"/>
            <a:ext cx="2398912" cy="0"/>
          </a:xfrm>
          <a:prstGeom prst="line">
            <a:avLst/>
          </a:prstGeom>
          <a:ln w="1905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接连接符 57"/>
          <p:cNvCxnSpPr/>
          <p:nvPr/>
        </p:nvCxnSpPr>
        <p:spPr>
          <a:xfrm>
            <a:off x="2398912" y="153459"/>
            <a:ext cx="184185" cy="192021"/>
          </a:xfrm>
          <a:prstGeom prst="line">
            <a:avLst/>
          </a:prstGeom>
          <a:ln w="1905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接连接符 58"/>
          <p:cNvCxnSpPr/>
          <p:nvPr/>
        </p:nvCxnSpPr>
        <p:spPr>
          <a:xfrm>
            <a:off x="3407701" y="356659"/>
            <a:ext cx="950916" cy="0"/>
          </a:xfrm>
          <a:prstGeom prst="line">
            <a:avLst/>
          </a:prstGeom>
          <a:ln w="1905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接连接符 59"/>
          <p:cNvCxnSpPr/>
          <p:nvPr/>
        </p:nvCxnSpPr>
        <p:spPr>
          <a:xfrm>
            <a:off x="4358617" y="356659"/>
            <a:ext cx="184185" cy="192021"/>
          </a:xfrm>
          <a:prstGeom prst="line">
            <a:avLst/>
          </a:prstGeom>
          <a:ln w="1905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-48260" y="104987"/>
            <a:ext cx="2519680" cy="443653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defPPr>
              <a:defRPr lang="zh-CN"/>
            </a:defPPr>
            <a:lvl1pPr defTabSz="914400">
              <a:lnSpc>
                <a:spcPct val="90000"/>
              </a:lnSpc>
              <a:spcBef>
                <a:spcPct val="0"/>
              </a:spcBef>
              <a:buNone/>
              <a:defRPr sz="44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zh-CN" altLang="en-US" sz="1335" b="1" spc="200" dirty="0" smtClean="0">
                <a:solidFill>
                  <a:schemeClr val="bg1">
                    <a:lumMod val="75000"/>
                  </a:schemeClr>
                </a:solidFill>
              </a:rPr>
              <a:t>第四章  程序设计基础</a:t>
            </a:r>
            <a:endParaRPr lang="zh-CN" altLang="en-US" sz="1335" b="1" spc="200" dirty="0">
              <a:solidFill>
                <a:schemeClr val="bg1">
                  <a:lumMod val="75000"/>
                </a:schemeClr>
              </a:solidFill>
            </a:endParaRPr>
          </a:p>
        </p:txBody>
      </p:sp>
      <p:cxnSp>
        <p:nvCxnSpPr>
          <p:cNvPr id="21" name="直接连接符 20"/>
          <p:cNvCxnSpPr/>
          <p:nvPr/>
        </p:nvCxnSpPr>
        <p:spPr>
          <a:xfrm>
            <a:off x="4542803" y="548680"/>
            <a:ext cx="7649197" cy="0"/>
          </a:xfrm>
          <a:prstGeom prst="line">
            <a:avLst/>
          </a:prstGeom>
          <a:ln w="1905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12" descr="图片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98513" y="2060575"/>
            <a:ext cx="10691813" cy="3514725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7" name="组合 48"/>
          <p:cNvGrpSpPr/>
          <p:nvPr/>
        </p:nvGrpSpPr>
        <p:grpSpPr>
          <a:xfrm>
            <a:off x="3846830" y="621030"/>
            <a:ext cx="8049260" cy="1368425"/>
            <a:chOff x="2786467" y="917500"/>
            <a:chExt cx="6388431" cy="1368502"/>
          </a:xfrm>
        </p:grpSpPr>
        <p:sp>
          <p:nvSpPr>
            <p:cNvPr id="8" name="TextBox 3"/>
            <p:cNvSpPr txBox="1"/>
            <p:nvPr/>
          </p:nvSpPr>
          <p:spPr>
            <a:xfrm>
              <a:off x="3093894" y="1435170"/>
              <a:ext cx="6081004" cy="42789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R="0" algn="just" defTabSz="914400" fontAlgn="auto">
                <a:lnSpc>
                  <a:spcPts val="26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defRPr/>
              </a:pPr>
              <a:r>
                <a:rPr lang="en-US" altLang="zh-CN" sz="2800" b="1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continue</a:t>
              </a:r>
              <a:r>
                <a:rPr lang="zh-CN" altLang="en-US" sz="2800" b="1" dirty="0" smtClean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语句</a:t>
              </a:r>
              <a:endParaRPr lang="en-US" altLang="zh-CN" sz="28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9" name="直接连接符 8"/>
            <p:cNvCxnSpPr/>
            <p:nvPr/>
          </p:nvCxnSpPr>
          <p:spPr>
            <a:xfrm rot="5400000">
              <a:off x="2102216" y="1601751"/>
              <a:ext cx="1368502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0" name="直接连接符 9"/>
          <p:cNvCxnSpPr/>
          <p:nvPr/>
        </p:nvCxnSpPr>
        <p:spPr>
          <a:xfrm rot="5400000">
            <a:off x="3162300" y="1305560"/>
            <a:ext cx="1368425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图片 1" descr="4-6.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9030" y="3076575"/>
            <a:ext cx="7600950" cy="1314450"/>
          </a:xfrm>
          <a:prstGeom prst="rect">
            <a:avLst/>
          </a:prstGeom>
        </p:spPr>
      </p:pic>
      <p:sp>
        <p:nvSpPr>
          <p:cNvPr id="4" name="TextBox 19"/>
          <p:cNvSpPr txBox="1"/>
          <p:nvPr/>
        </p:nvSpPr>
        <p:spPr>
          <a:xfrm>
            <a:off x="6911201" y="105296"/>
            <a:ext cx="5280587" cy="443384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defPPr>
              <a:defRPr lang="zh-CN"/>
            </a:defPPr>
            <a:lvl1pPr algn="ctr" defTabSz="914400">
              <a:lnSpc>
                <a:spcPct val="100000"/>
              </a:lnSpc>
              <a:spcBef>
                <a:spcPct val="0"/>
              </a:spcBef>
              <a:buNone/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r>
              <a:rPr lang="zh-CN" altLang="en-US" sz="1335" spc="200" dirty="0">
                <a:solidFill>
                  <a:schemeClr val="bg1">
                    <a:lumMod val="75000"/>
                  </a:schemeClr>
                </a:solidFill>
                <a:sym typeface="+mn-ea"/>
              </a:rPr>
              <a:t>4.4  运用循环结构描述问题求解过程</a:t>
            </a:r>
            <a:endParaRPr lang="zh-CN" altLang="en-US" sz="1335" spc="2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9" name="直接连接符 48"/>
          <p:cNvCxnSpPr/>
          <p:nvPr/>
        </p:nvCxnSpPr>
        <p:spPr>
          <a:xfrm>
            <a:off x="0" y="153459"/>
            <a:ext cx="2398912" cy="0"/>
          </a:xfrm>
          <a:prstGeom prst="line">
            <a:avLst/>
          </a:prstGeom>
          <a:ln w="1905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接连接符 57"/>
          <p:cNvCxnSpPr/>
          <p:nvPr/>
        </p:nvCxnSpPr>
        <p:spPr>
          <a:xfrm>
            <a:off x="2398912" y="153459"/>
            <a:ext cx="184185" cy="192021"/>
          </a:xfrm>
          <a:prstGeom prst="line">
            <a:avLst/>
          </a:prstGeom>
          <a:ln w="1905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接连接符 58"/>
          <p:cNvCxnSpPr/>
          <p:nvPr/>
        </p:nvCxnSpPr>
        <p:spPr>
          <a:xfrm>
            <a:off x="3407701" y="356659"/>
            <a:ext cx="950916" cy="0"/>
          </a:xfrm>
          <a:prstGeom prst="line">
            <a:avLst/>
          </a:prstGeom>
          <a:ln w="1905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接连接符 59"/>
          <p:cNvCxnSpPr/>
          <p:nvPr/>
        </p:nvCxnSpPr>
        <p:spPr>
          <a:xfrm>
            <a:off x="4358617" y="356659"/>
            <a:ext cx="184185" cy="192021"/>
          </a:xfrm>
          <a:prstGeom prst="line">
            <a:avLst/>
          </a:prstGeom>
          <a:ln w="1905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-48260" y="104987"/>
            <a:ext cx="2519680" cy="443653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defPPr>
              <a:defRPr lang="zh-CN"/>
            </a:defPPr>
            <a:lvl1pPr defTabSz="914400">
              <a:lnSpc>
                <a:spcPct val="90000"/>
              </a:lnSpc>
              <a:spcBef>
                <a:spcPct val="0"/>
              </a:spcBef>
              <a:buNone/>
              <a:defRPr sz="44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zh-CN" altLang="en-US" sz="1335" b="1" spc="200" dirty="0" smtClean="0">
                <a:solidFill>
                  <a:schemeClr val="bg1">
                    <a:lumMod val="75000"/>
                  </a:schemeClr>
                </a:solidFill>
              </a:rPr>
              <a:t>第四章  程序设计基础</a:t>
            </a:r>
            <a:endParaRPr lang="zh-CN" altLang="en-US" sz="1335" b="1" spc="200" dirty="0">
              <a:solidFill>
                <a:schemeClr val="bg1">
                  <a:lumMod val="75000"/>
                </a:schemeClr>
              </a:solidFill>
            </a:endParaRPr>
          </a:p>
        </p:txBody>
      </p:sp>
      <p:cxnSp>
        <p:nvCxnSpPr>
          <p:cNvPr id="21" name="直接连接符 20"/>
          <p:cNvCxnSpPr/>
          <p:nvPr/>
        </p:nvCxnSpPr>
        <p:spPr>
          <a:xfrm>
            <a:off x="4542803" y="548680"/>
            <a:ext cx="7649197" cy="0"/>
          </a:xfrm>
          <a:prstGeom prst="line">
            <a:avLst/>
          </a:prstGeom>
          <a:ln w="1905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12" descr="图片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49935" y="1989455"/>
            <a:ext cx="10692130" cy="4627245"/>
          </a:xfrm>
          <a:prstGeom prst="rect">
            <a:avLst/>
          </a:prstGeom>
          <a:noFill/>
          <a:ln w="9525">
            <a:noFill/>
          </a:ln>
        </p:spPr>
      </p:pic>
      <p:cxnSp>
        <p:nvCxnSpPr>
          <p:cNvPr id="10" name="直接连接符 9"/>
          <p:cNvCxnSpPr/>
          <p:nvPr/>
        </p:nvCxnSpPr>
        <p:spPr>
          <a:xfrm rot="5400000">
            <a:off x="3162300" y="1305560"/>
            <a:ext cx="1368425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文本框 2"/>
          <p:cNvSpPr txBox="1"/>
          <p:nvPr/>
        </p:nvSpPr>
        <p:spPr>
          <a:xfrm>
            <a:off x="4414520" y="1075055"/>
            <a:ext cx="24968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for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循环语句：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4" name="图片 3" descr="4-6.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7905" y="2315210"/>
            <a:ext cx="4830445" cy="3976370"/>
          </a:xfrm>
          <a:prstGeom prst="rect">
            <a:avLst/>
          </a:prstGeom>
        </p:spPr>
      </p:pic>
      <p:sp>
        <p:nvSpPr>
          <p:cNvPr id="5" name="TextBox 19"/>
          <p:cNvSpPr txBox="1"/>
          <p:nvPr/>
        </p:nvSpPr>
        <p:spPr>
          <a:xfrm>
            <a:off x="6911201" y="105296"/>
            <a:ext cx="5280587" cy="443384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defPPr>
              <a:defRPr lang="zh-CN"/>
            </a:defPPr>
            <a:lvl1pPr algn="ctr" defTabSz="914400">
              <a:lnSpc>
                <a:spcPct val="100000"/>
              </a:lnSpc>
              <a:spcBef>
                <a:spcPct val="0"/>
              </a:spcBef>
              <a:buNone/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r>
              <a:rPr lang="zh-CN" altLang="en-US" sz="1335" spc="200" dirty="0">
                <a:solidFill>
                  <a:schemeClr val="bg1">
                    <a:lumMod val="75000"/>
                  </a:schemeClr>
                </a:solidFill>
                <a:sym typeface="+mn-ea"/>
              </a:rPr>
              <a:t>4.4  运用循环结构描述问题求解过程</a:t>
            </a:r>
            <a:endParaRPr lang="zh-CN" altLang="en-US" sz="1335" spc="2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9" name="直接连接符 48"/>
          <p:cNvCxnSpPr/>
          <p:nvPr/>
        </p:nvCxnSpPr>
        <p:spPr>
          <a:xfrm>
            <a:off x="0" y="153459"/>
            <a:ext cx="2398912" cy="0"/>
          </a:xfrm>
          <a:prstGeom prst="line">
            <a:avLst/>
          </a:prstGeom>
          <a:ln w="1905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接连接符 57"/>
          <p:cNvCxnSpPr/>
          <p:nvPr/>
        </p:nvCxnSpPr>
        <p:spPr>
          <a:xfrm>
            <a:off x="2398912" y="153459"/>
            <a:ext cx="184185" cy="192021"/>
          </a:xfrm>
          <a:prstGeom prst="line">
            <a:avLst/>
          </a:prstGeom>
          <a:ln w="1905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接连接符 58"/>
          <p:cNvCxnSpPr/>
          <p:nvPr/>
        </p:nvCxnSpPr>
        <p:spPr>
          <a:xfrm>
            <a:off x="3407701" y="356659"/>
            <a:ext cx="950916" cy="0"/>
          </a:xfrm>
          <a:prstGeom prst="line">
            <a:avLst/>
          </a:prstGeom>
          <a:ln w="1905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接连接符 59"/>
          <p:cNvCxnSpPr/>
          <p:nvPr/>
        </p:nvCxnSpPr>
        <p:spPr>
          <a:xfrm>
            <a:off x="4358617" y="356659"/>
            <a:ext cx="184185" cy="192021"/>
          </a:xfrm>
          <a:prstGeom prst="line">
            <a:avLst/>
          </a:prstGeom>
          <a:ln w="1905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-48260" y="104987"/>
            <a:ext cx="2519680" cy="443653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defPPr>
              <a:defRPr lang="zh-CN"/>
            </a:defPPr>
            <a:lvl1pPr defTabSz="914400">
              <a:lnSpc>
                <a:spcPct val="90000"/>
              </a:lnSpc>
              <a:spcBef>
                <a:spcPct val="0"/>
              </a:spcBef>
              <a:buNone/>
              <a:defRPr sz="44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zh-CN" altLang="en-US" sz="1335" b="1" spc="200" dirty="0" smtClean="0">
                <a:solidFill>
                  <a:schemeClr val="bg1">
                    <a:lumMod val="75000"/>
                  </a:schemeClr>
                </a:solidFill>
              </a:rPr>
              <a:t>第四章  程序设计基础</a:t>
            </a:r>
            <a:endParaRPr lang="zh-CN" altLang="en-US" sz="1335" b="1" spc="200" dirty="0">
              <a:solidFill>
                <a:schemeClr val="bg1">
                  <a:lumMod val="75000"/>
                </a:schemeClr>
              </a:solidFill>
            </a:endParaRPr>
          </a:p>
        </p:txBody>
      </p:sp>
      <p:cxnSp>
        <p:nvCxnSpPr>
          <p:cNvPr id="21" name="直接连接符 20"/>
          <p:cNvCxnSpPr/>
          <p:nvPr/>
        </p:nvCxnSpPr>
        <p:spPr>
          <a:xfrm>
            <a:off x="4542803" y="548680"/>
            <a:ext cx="7649197" cy="0"/>
          </a:xfrm>
          <a:prstGeom prst="line">
            <a:avLst/>
          </a:prstGeom>
          <a:ln w="1905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2" descr="图片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49935" y="2050415"/>
            <a:ext cx="10692130" cy="4843145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4" name="组合 48"/>
          <p:cNvGrpSpPr/>
          <p:nvPr/>
        </p:nvGrpSpPr>
        <p:grpSpPr>
          <a:xfrm>
            <a:off x="3808095" y="610870"/>
            <a:ext cx="8212432" cy="1368425"/>
            <a:chOff x="2786467" y="917500"/>
            <a:chExt cx="6517935" cy="1368502"/>
          </a:xfrm>
        </p:grpSpPr>
        <p:sp>
          <p:nvSpPr>
            <p:cNvPr id="6" name="TextBox 3"/>
            <p:cNvSpPr txBox="1"/>
            <p:nvPr/>
          </p:nvSpPr>
          <p:spPr>
            <a:xfrm>
              <a:off x="3223398" y="1435931"/>
              <a:ext cx="6081004" cy="44008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R="0" algn="just" defTabSz="914400" fontAlgn="auto">
                <a:lnSpc>
                  <a:spcPts val="26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defRPr/>
              </a:pPr>
              <a:r>
                <a:rPr kumimoji="0" lang="zh-CN" altLang="en-US" sz="2800" b="1" kern="1200" cap="none" spc="0" normalizeH="0" baseline="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调试</a:t>
              </a:r>
              <a:endParaRPr kumimoji="0" lang="zh-CN" altLang="en-US" sz="2800" b="1" kern="1200" cap="none" spc="0" normalizeH="0" baseline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</p:txBody>
        </p:sp>
        <p:cxnSp>
          <p:nvCxnSpPr>
            <p:cNvPr id="2" name="直接连接符 1"/>
            <p:cNvCxnSpPr/>
            <p:nvPr/>
          </p:nvCxnSpPr>
          <p:spPr>
            <a:xfrm rot="5400000">
              <a:off x="2102216" y="1601751"/>
              <a:ext cx="1368502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8" name="直接连接符 7"/>
          <p:cNvCxnSpPr/>
          <p:nvPr/>
        </p:nvCxnSpPr>
        <p:spPr>
          <a:xfrm rot="5400000">
            <a:off x="3123565" y="1295400"/>
            <a:ext cx="1368425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本框 8"/>
          <p:cNvSpPr txBox="1"/>
          <p:nvPr/>
        </p:nvSpPr>
        <p:spPr>
          <a:xfrm>
            <a:off x="1078865" y="2426335"/>
            <a:ext cx="10373360" cy="120032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改变一下代码的位置，结果会怎样</a:t>
            </a:r>
            <a:r>
              <a:rPr lang="zh-CN" altLang="en-US" sz="24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？</a:t>
            </a:r>
            <a:endParaRPr lang="en-US" altLang="zh-CN" sz="24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#会跳过i=5的情况，最终的累加值没有把i=5加进去</a:t>
            </a:r>
            <a:endParaRPr lang="en-US" altLang="zh-CN" sz="24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5" name="图片 4" descr="4-6.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3300" y="3692525"/>
            <a:ext cx="5762625" cy="1752600"/>
          </a:xfrm>
          <a:prstGeom prst="rect">
            <a:avLst/>
          </a:prstGeom>
        </p:spPr>
      </p:pic>
      <p:sp>
        <p:nvSpPr>
          <p:cNvPr id="23" name="圆角矩形 22"/>
          <p:cNvSpPr/>
          <p:nvPr/>
        </p:nvSpPr>
        <p:spPr>
          <a:xfrm>
            <a:off x="2583180" y="4271010"/>
            <a:ext cx="1357630" cy="401955"/>
          </a:xfrm>
          <a:prstGeom prst="roundRect">
            <a:avLst/>
          </a:prstGeom>
          <a:noFill/>
          <a:ln w="28575">
            <a:solidFill>
              <a:srgbClr val="FF0000"/>
            </a:solidFill>
          </a:ln>
          <a:effectLst>
            <a:outerShdw blurRad="203200" dist="76200" dir="2700000" algn="tl" rotWithShape="0">
              <a:prstClr val="black">
                <a:alpha val="6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13500000" scaled="1"/>
                  <a:tileRect/>
                </a:gra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/>
          </a:p>
        </p:txBody>
      </p:sp>
      <p:sp>
        <p:nvSpPr>
          <p:cNvPr id="10" name="TextBox 19"/>
          <p:cNvSpPr txBox="1"/>
          <p:nvPr/>
        </p:nvSpPr>
        <p:spPr>
          <a:xfrm>
            <a:off x="6911201" y="105296"/>
            <a:ext cx="5280587" cy="443384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defPPr>
              <a:defRPr lang="zh-CN"/>
            </a:defPPr>
            <a:lvl1pPr algn="ctr" defTabSz="914400">
              <a:lnSpc>
                <a:spcPct val="100000"/>
              </a:lnSpc>
              <a:spcBef>
                <a:spcPct val="0"/>
              </a:spcBef>
              <a:buNone/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r>
              <a:rPr lang="zh-CN" altLang="en-US" sz="1335" spc="200" dirty="0">
                <a:solidFill>
                  <a:schemeClr val="bg1">
                    <a:lumMod val="75000"/>
                  </a:schemeClr>
                </a:solidFill>
                <a:sym typeface="+mn-ea"/>
              </a:rPr>
              <a:t>4.4  运用循环结构描述问题求解过程</a:t>
            </a:r>
            <a:endParaRPr lang="zh-CN" altLang="en-US" sz="1335" spc="2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图片 28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6" name="标题 4"/>
          <p:cNvSpPr>
            <a:spLocks noGrp="1"/>
          </p:cNvSpPr>
          <p:nvPr>
            <p:ph type="title"/>
          </p:nvPr>
        </p:nvSpPr>
        <p:spPr>
          <a:xfrm>
            <a:off x="1895533" y="3369065"/>
            <a:ext cx="8400935" cy="437515"/>
          </a:xfr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chemeClr val="accent3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同学从真实世界中选择自己感兴趣的主题开展项目学习活动</a:t>
            </a:r>
            <a:endParaRPr lang="zh-CN" altLang="en-US" sz="2400" b="1" dirty="0">
              <a:solidFill>
                <a:schemeClr val="accent3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cxnSp>
        <p:nvCxnSpPr>
          <p:cNvPr id="27" name="直接连接符 26"/>
          <p:cNvCxnSpPr/>
          <p:nvPr/>
        </p:nvCxnSpPr>
        <p:spPr>
          <a:xfrm>
            <a:off x="1895533" y="3182640"/>
            <a:ext cx="8400933" cy="0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1751965" y="2126623"/>
            <a:ext cx="8688071" cy="992505"/>
          </a:xfrm>
          <a:prstGeom prst="rect">
            <a:avLst/>
          </a:prstGeom>
          <a:noFill/>
        </p:spPr>
        <p:txBody>
          <a:bodyPr wrap="square" lIns="91430" tIns="45718" rIns="91430" bIns="45718" rtlCol="0">
            <a:spAutoFit/>
          </a:bodyPr>
          <a:lstStyle/>
          <a:p>
            <a:pPr algn="ctr"/>
            <a:r>
              <a:rPr lang="zh-CN" altLang="en-US" sz="5865" b="1" dirty="0">
                <a:solidFill>
                  <a:schemeClr val="accent3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做中学、学中创、创中乐</a:t>
            </a:r>
            <a:endParaRPr lang="zh-CN" altLang="en-US" sz="5865" b="1" dirty="0">
              <a:solidFill>
                <a:schemeClr val="accent3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8" grpId="0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9" name="直接连接符 48"/>
          <p:cNvCxnSpPr/>
          <p:nvPr/>
        </p:nvCxnSpPr>
        <p:spPr>
          <a:xfrm>
            <a:off x="0" y="153459"/>
            <a:ext cx="2398912" cy="0"/>
          </a:xfrm>
          <a:prstGeom prst="line">
            <a:avLst/>
          </a:prstGeom>
          <a:ln w="1905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接连接符 57"/>
          <p:cNvCxnSpPr/>
          <p:nvPr/>
        </p:nvCxnSpPr>
        <p:spPr>
          <a:xfrm>
            <a:off x="2398912" y="153459"/>
            <a:ext cx="184185" cy="192021"/>
          </a:xfrm>
          <a:prstGeom prst="line">
            <a:avLst/>
          </a:prstGeom>
          <a:ln w="1905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接连接符 58"/>
          <p:cNvCxnSpPr/>
          <p:nvPr/>
        </p:nvCxnSpPr>
        <p:spPr>
          <a:xfrm>
            <a:off x="3407701" y="356659"/>
            <a:ext cx="950916" cy="0"/>
          </a:xfrm>
          <a:prstGeom prst="line">
            <a:avLst/>
          </a:prstGeom>
          <a:ln w="1905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接连接符 59"/>
          <p:cNvCxnSpPr/>
          <p:nvPr/>
        </p:nvCxnSpPr>
        <p:spPr>
          <a:xfrm>
            <a:off x="4358617" y="356659"/>
            <a:ext cx="184185" cy="192021"/>
          </a:xfrm>
          <a:prstGeom prst="line">
            <a:avLst/>
          </a:prstGeom>
          <a:ln w="1905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-48260" y="104987"/>
            <a:ext cx="2519680" cy="443653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defPPr>
              <a:defRPr lang="zh-CN"/>
            </a:defPPr>
            <a:lvl1pPr defTabSz="914400">
              <a:lnSpc>
                <a:spcPct val="90000"/>
              </a:lnSpc>
              <a:spcBef>
                <a:spcPct val="0"/>
              </a:spcBef>
              <a:buNone/>
              <a:defRPr sz="44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zh-CN" altLang="en-US" sz="1335" b="1" spc="200" dirty="0" smtClean="0">
                <a:solidFill>
                  <a:schemeClr val="bg1">
                    <a:lumMod val="75000"/>
                  </a:schemeClr>
                </a:solidFill>
              </a:rPr>
              <a:t>第四章  程序设计基础</a:t>
            </a:r>
            <a:endParaRPr lang="zh-CN" altLang="en-US" sz="1335" b="1" spc="200" dirty="0">
              <a:solidFill>
                <a:schemeClr val="bg1">
                  <a:lumMod val="75000"/>
                </a:schemeClr>
              </a:solidFill>
            </a:endParaRPr>
          </a:p>
        </p:txBody>
      </p:sp>
      <p:cxnSp>
        <p:nvCxnSpPr>
          <p:cNvPr id="21" name="直接连接符 20"/>
          <p:cNvCxnSpPr/>
          <p:nvPr/>
        </p:nvCxnSpPr>
        <p:spPr>
          <a:xfrm>
            <a:off x="4542803" y="548680"/>
            <a:ext cx="7649197" cy="0"/>
          </a:xfrm>
          <a:prstGeom prst="line">
            <a:avLst/>
          </a:prstGeom>
          <a:ln w="1905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12" descr="图片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49935" y="1989455"/>
            <a:ext cx="10692130" cy="4627245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7" name="组合 48"/>
          <p:cNvGrpSpPr/>
          <p:nvPr/>
        </p:nvGrpSpPr>
        <p:grpSpPr>
          <a:xfrm>
            <a:off x="3846830" y="621030"/>
            <a:ext cx="8173696" cy="1368425"/>
            <a:chOff x="2786467" y="917500"/>
            <a:chExt cx="6487192" cy="1368502"/>
          </a:xfrm>
        </p:grpSpPr>
        <p:sp>
          <p:nvSpPr>
            <p:cNvPr id="8" name="TextBox 3"/>
            <p:cNvSpPr txBox="1"/>
            <p:nvPr/>
          </p:nvSpPr>
          <p:spPr>
            <a:xfrm>
              <a:off x="3192655" y="1388119"/>
              <a:ext cx="6081004" cy="75823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R="0" algn="just" defTabSz="914400" fontAlgn="auto">
                <a:lnSpc>
                  <a:spcPts val="26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defRPr/>
              </a:pPr>
              <a:r>
                <a:rPr lang="en-US" altLang="zh-CN" sz="2800" dirty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while</a:t>
              </a:r>
              <a:r>
                <a:rPr lang="zh-CN" altLang="en-US" sz="2800" dirty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循环语句：</a:t>
              </a:r>
              <a:endPara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marR="0" algn="just" defTabSz="914400" fontAlgn="auto">
                <a:lnSpc>
                  <a:spcPts val="26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defRPr/>
              </a:pPr>
              <a:endParaRPr lang="en-US" altLang="zh-CN" sz="28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9" name="直接连接符 8"/>
            <p:cNvCxnSpPr/>
            <p:nvPr/>
          </p:nvCxnSpPr>
          <p:spPr>
            <a:xfrm rot="5400000">
              <a:off x="2102216" y="1601751"/>
              <a:ext cx="1368502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0" name="直接连接符 9"/>
          <p:cNvCxnSpPr/>
          <p:nvPr/>
        </p:nvCxnSpPr>
        <p:spPr>
          <a:xfrm rot="5400000">
            <a:off x="3162300" y="1305560"/>
            <a:ext cx="1368425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图片 1" descr="4-6.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2580" y="2362200"/>
            <a:ext cx="3862705" cy="4254500"/>
          </a:xfrm>
          <a:prstGeom prst="rect">
            <a:avLst/>
          </a:prstGeom>
        </p:spPr>
      </p:pic>
      <p:sp>
        <p:nvSpPr>
          <p:cNvPr id="5" name="TextBox 19"/>
          <p:cNvSpPr txBox="1"/>
          <p:nvPr/>
        </p:nvSpPr>
        <p:spPr>
          <a:xfrm>
            <a:off x="6911201" y="105296"/>
            <a:ext cx="5280587" cy="443384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defPPr>
              <a:defRPr lang="zh-CN"/>
            </a:defPPr>
            <a:lvl1pPr algn="ctr" defTabSz="914400">
              <a:lnSpc>
                <a:spcPct val="100000"/>
              </a:lnSpc>
              <a:spcBef>
                <a:spcPct val="0"/>
              </a:spcBef>
              <a:buNone/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r>
              <a:rPr lang="zh-CN" altLang="en-US" sz="1335" spc="200" dirty="0">
                <a:solidFill>
                  <a:schemeClr val="bg1">
                    <a:lumMod val="75000"/>
                  </a:schemeClr>
                </a:solidFill>
                <a:sym typeface="+mn-ea"/>
              </a:rPr>
              <a:t>4.4  运用循环结构描述问题求解过程</a:t>
            </a:r>
            <a:endParaRPr lang="zh-CN" altLang="en-US" sz="1335" spc="2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9" name="直接连接符 48"/>
          <p:cNvCxnSpPr/>
          <p:nvPr/>
        </p:nvCxnSpPr>
        <p:spPr>
          <a:xfrm>
            <a:off x="0" y="153459"/>
            <a:ext cx="2398912" cy="0"/>
          </a:xfrm>
          <a:prstGeom prst="line">
            <a:avLst/>
          </a:prstGeom>
          <a:ln w="1905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接连接符 57"/>
          <p:cNvCxnSpPr/>
          <p:nvPr/>
        </p:nvCxnSpPr>
        <p:spPr>
          <a:xfrm>
            <a:off x="2398912" y="153459"/>
            <a:ext cx="184185" cy="192021"/>
          </a:xfrm>
          <a:prstGeom prst="line">
            <a:avLst/>
          </a:prstGeom>
          <a:ln w="1905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接连接符 58"/>
          <p:cNvCxnSpPr/>
          <p:nvPr/>
        </p:nvCxnSpPr>
        <p:spPr>
          <a:xfrm>
            <a:off x="3407701" y="356659"/>
            <a:ext cx="950916" cy="0"/>
          </a:xfrm>
          <a:prstGeom prst="line">
            <a:avLst/>
          </a:prstGeom>
          <a:ln w="1905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接连接符 59"/>
          <p:cNvCxnSpPr/>
          <p:nvPr/>
        </p:nvCxnSpPr>
        <p:spPr>
          <a:xfrm>
            <a:off x="4358617" y="356659"/>
            <a:ext cx="184185" cy="192021"/>
          </a:xfrm>
          <a:prstGeom prst="line">
            <a:avLst/>
          </a:prstGeom>
          <a:ln w="1905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-48260" y="104987"/>
            <a:ext cx="2519680" cy="443653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defPPr>
              <a:defRPr lang="zh-CN"/>
            </a:defPPr>
            <a:lvl1pPr defTabSz="914400">
              <a:lnSpc>
                <a:spcPct val="90000"/>
              </a:lnSpc>
              <a:spcBef>
                <a:spcPct val="0"/>
              </a:spcBef>
              <a:buNone/>
              <a:defRPr sz="44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zh-CN" altLang="en-US" sz="1335" b="1" spc="200" dirty="0" smtClean="0">
                <a:solidFill>
                  <a:schemeClr val="bg1">
                    <a:lumMod val="75000"/>
                  </a:schemeClr>
                </a:solidFill>
              </a:rPr>
              <a:t>第四章  程序设计基础</a:t>
            </a:r>
            <a:endParaRPr lang="zh-CN" altLang="en-US" sz="1335" b="1" spc="200" dirty="0">
              <a:solidFill>
                <a:schemeClr val="bg1">
                  <a:lumMod val="75000"/>
                </a:schemeClr>
              </a:solidFill>
            </a:endParaRPr>
          </a:p>
        </p:txBody>
      </p:sp>
      <p:cxnSp>
        <p:nvCxnSpPr>
          <p:cNvPr id="21" name="直接连接符 20"/>
          <p:cNvCxnSpPr/>
          <p:nvPr/>
        </p:nvCxnSpPr>
        <p:spPr>
          <a:xfrm>
            <a:off x="4542803" y="548680"/>
            <a:ext cx="7649197" cy="0"/>
          </a:xfrm>
          <a:prstGeom prst="line">
            <a:avLst/>
          </a:prstGeom>
          <a:ln w="1905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2" descr="图片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49935" y="1798320"/>
            <a:ext cx="10692130" cy="509524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4" name="组合 48"/>
          <p:cNvGrpSpPr/>
          <p:nvPr/>
        </p:nvGrpSpPr>
        <p:grpSpPr>
          <a:xfrm>
            <a:off x="3808095" y="610870"/>
            <a:ext cx="8149615" cy="1368425"/>
            <a:chOff x="2786467" y="917500"/>
            <a:chExt cx="6468079" cy="1368502"/>
          </a:xfrm>
        </p:grpSpPr>
        <p:sp>
          <p:nvSpPr>
            <p:cNvPr id="6" name="TextBox 3"/>
            <p:cNvSpPr txBox="1"/>
            <p:nvPr/>
          </p:nvSpPr>
          <p:spPr>
            <a:xfrm>
              <a:off x="3173542" y="1318206"/>
              <a:ext cx="6081004" cy="44008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R="0" algn="just" defTabSz="914400" fontAlgn="auto">
                <a:lnSpc>
                  <a:spcPts val="26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defRPr/>
              </a:pPr>
              <a:r>
                <a:rPr kumimoji="0" lang="zh-CN" altLang="en-US" sz="2800" b="1" kern="1200" cap="none" spc="0" normalizeH="0" baseline="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调试</a:t>
              </a:r>
              <a:endParaRPr kumimoji="0" lang="zh-CN" altLang="en-US" sz="2800" b="1" kern="1200" cap="none" spc="0" normalizeH="0" baseline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</p:txBody>
        </p:sp>
        <p:cxnSp>
          <p:nvCxnSpPr>
            <p:cNvPr id="2" name="直接连接符 1"/>
            <p:cNvCxnSpPr/>
            <p:nvPr/>
          </p:nvCxnSpPr>
          <p:spPr>
            <a:xfrm rot="5400000">
              <a:off x="2102216" y="1601751"/>
              <a:ext cx="1368502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8" name="直接连接符 7"/>
          <p:cNvCxnSpPr/>
          <p:nvPr/>
        </p:nvCxnSpPr>
        <p:spPr>
          <a:xfrm rot="5400000">
            <a:off x="3123565" y="1295400"/>
            <a:ext cx="1368425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本框 8"/>
          <p:cNvSpPr txBox="1"/>
          <p:nvPr/>
        </p:nvSpPr>
        <p:spPr>
          <a:xfrm>
            <a:off x="1079500" y="2159635"/>
            <a:ext cx="10041890" cy="175432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改变一下代码的位置，结果会怎样</a:t>
            </a:r>
            <a:r>
              <a:rPr lang="zh-CN" altLang="en-US" sz="24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？</a:t>
            </a:r>
            <a:endParaRPr lang="en-US" altLang="zh-CN" sz="24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#continue跳出本层循环回到while执行语句，由于跳出前i没有自增，仍然是5，所以运行到if语句时会一直跳出循环，变成死循环</a:t>
            </a:r>
            <a:endParaRPr lang="en-US" altLang="zh-CN" sz="24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7" name="图片 6" descr="4-6.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6110" y="4098290"/>
            <a:ext cx="8134350" cy="2600325"/>
          </a:xfrm>
          <a:prstGeom prst="rect">
            <a:avLst/>
          </a:prstGeom>
        </p:spPr>
      </p:pic>
      <p:sp>
        <p:nvSpPr>
          <p:cNvPr id="23" name="圆角矩形 22"/>
          <p:cNvSpPr/>
          <p:nvPr/>
        </p:nvSpPr>
        <p:spPr>
          <a:xfrm>
            <a:off x="2277745" y="5305425"/>
            <a:ext cx="1357630" cy="401955"/>
          </a:xfrm>
          <a:prstGeom prst="roundRect">
            <a:avLst/>
          </a:prstGeom>
          <a:noFill/>
          <a:ln w="28575">
            <a:solidFill>
              <a:srgbClr val="FF0000"/>
            </a:solidFill>
          </a:ln>
          <a:effectLst>
            <a:outerShdw blurRad="203200" dist="76200" dir="2700000" algn="tl" rotWithShape="0">
              <a:prstClr val="black">
                <a:alpha val="6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gradFill flip="none" rotWithShape="1">
                  <a:gsLst>
                    <a:gs pos="0">
                      <a:schemeClr val="bg1"/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13500000" scaled="1"/>
                  <a:tileRect/>
                </a:gra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/>
          </a:p>
        </p:txBody>
      </p:sp>
      <p:sp>
        <p:nvSpPr>
          <p:cNvPr id="10" name="TextBox 19"/>
          <p:cNvSpPr txBox="1"/>
          <p:nvPr/>
        </p:nvSpPr>
        <p:spPr>
          <a:xfrm>
            <a:off x="6911201" y="105296"/>
            <a:ext cx="5280587" cy="443384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defPPr>
              <a:defRPr lang="zh-CN"/>
            </a:defPPr>
            <a:lvl1pPr algn="ctr" defTabSz="914400">
              <a:lnSpc>
                <a:spcPct val="100000"/>
              </a:lnSpc>
              <a:spcBef>
                <a:spcPct val="0"/>
              </a:spcBef>
              <a:buNone/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r>
              <a:rPr lang="zh-CN" altLang="en-US" sz="1335" spc="200" dirty="0">
                <a:solidFill>
                  <a:schemeClr val="bg1">
                    <a:lumMod val="75000"/>
                  </a:schemeClr>
                </a:solidFill>
                <a:sym typeface="+mn-ea"/>
              </a:rPr>
              <a:t>4.4  运用循环结构描述问题求解过程</a:t>
            </a:r>
            <a:endParaRPr lang="zh-CN" altLang="en-US" sz="1335" spc="2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9" name="直接连接符 48"/>
          <p:cNvCxnSpPr/>
          <p:nvPr/>
        </p:nvCxnSpPr>
        <p:spPr>
          <a:xfrm>
            <a:off x="0" y="153459"/>
            <a:ext cx="2398912" cy="0"/>
          </a:xfrm>
          <a:prstGeom prst="line">
            <a:avLst/>
          </a:prstGeom>
          <a:ln w="1905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接连接符 57"/>
          <p:cNvCxnSpPr/>
          <p:nvPr/>
        </p:nvCxnSpPr>
        <p:spPr>
          <a:xfrm>
            <a:off x="2398912" y="153459"/>
            <a:ext cx="184185" cy="192021"/>
          </a:xfrm>
          <a:prstGeom prst="line">
            <a:avLst/>
          </a:prstGeom>
          <a:ln w="1905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接连接符 58"/>
          <p:cNvCxnSpPr/>
          <p:nvPr/>
        </p:nvCxnSpPr>
        <p:spPr>
          <a:xfrm>
            <a:off x="3407701" y="356659"/>
            <a:ext cx="950916" cy="0"/>
          </a:xfrm>
          <a:prstGeom prst="line">
            <a:avLst/>
          </a:prstGeom>
          <a:ln w="1905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接连接符 59"/>
          <p:cNvCxnSpPr/>
          <p:nvPr/>
        </p:nvCxnSpPr>
        <p:spPr>
          <a:xfrm>
            <a:off x="4358617" y="356659"/>
            <a:ext cx="184185" cy="192021"/>
          </a:xfrm>
          <a:prstGeom prst="line">
            <a:avLst/>
          </a:prstGeom>
          <a:ln w="1905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-48260" y="104987"/>
            <a:ext cx="2519680" cy="443653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defPPr>
              <a:defRPr lang="zh-CN"/>
            </a:defPPr>
            <a:lvl1pPr defTabSz="914400">
              <a:lnSpc>
                <a:spcPct val="90000"/>
              </a:lnSpc>
              <a:spcBef>
                <a:spcPct val="0"/>
              </a:spcBef>
              <a:buNone/>
              <a:defRPr sz="44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zh-CN" altLang="en-US" sz="1335" b="1" spc="200" dirty="0" smtClean="0">
                <a:solidFill>
                  <a:schemeClr val="bg1">
                    <a:lumMod val="75000"/>
                  </a:schemeClr>
                </a:solidFill>
              </a:rPr>
              <a:t>第四章  程序设计基础</a:t>
            </a:r>
            <a:endParaRPr lang="zh-CN" altLang="en-US" sz="1335" b="1" spc="200" dirty="0">
              <a:solidFill>
                <a:schemeClr val="bg1">
                  <a:lumMod val="75000"/>
                </a:schemeClr>
              </a:solidFill>
            </a:endParaRPr>
          </a:p>
        </p:txBody>
      </p:sp>
      <p:cxnSp>
        <p:nvCxnSpPr>
          <p:cNvPr id="21" name="直接连接符 20"/>
          <p:cNvCxnSpPr/>
          <p:nvPr/>
        </p:nvCxnSpPr>
        <p:spPr>
          <a:xfrm>
            <a:off x="4542803" y="548680"/>
            <a:ext cx="7649197" cy="0"/>
          </a:xfrm>
          <a:prstGeom prst="line">
            <a:avLst/>
          </a:prstGeom>
          <a:ln w="1905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组合 14"/>
          <p:cNvGrpSpPr>
            <a:grpSpLocks noChangeAspect="1"/>
          </p:cNvGrpSpPr>
          <p:nvPr/>
        </p:nvGrpSpPr>
        <p:grpSpPr>
          <a:xfrm>
            <a:off x="369227" y="692696"/>
            <a:ext cx="2459620" cy="432000"/>
            <a:chOff x="279438" y="2205351"/>
            <a:chExt cx="2105499" cy="369803"/>
          </a:xfrm>
        </p:grpSpPr>
        <p:sp>
          <p:nvSpPr>
            <p:cNvPr id="16" name="ValueShape1"/>
            <p:cNvSpPr/>
            <p:nvPr/>
          </p:nvSpPr>
          <p:spPr bwMode="auto">
            <a:xfrm>
              <a:off x="749731" y="2205351"/>
              <a:ext cx="1045641" cy="369803"/>
            </a:xfrm>
            <a:prstGeom prst="roundRect">
              <a:avLst>
                <a:gd name="adj" fmla="val 0"/>
              </a:avLst>
            </a:prstGeom>
            <a:solidFill>
              <a:schemeClr val="accent4"/>
            </a:solidFill>
            <a:ln>
              <a:noFill/>
            </a:ln>
          </p:spPr>
          <p:txBody>
            <a:bodyPr vert="horz" wrap="square" lIns="121920" tIns="60960" rIns="121920" bIns="60960" numCol="1" rtlCol="0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zh-CN" altLang="en-US"/>
            </a:p>
          </p:txBody>
        </p:sp>
        <p:sp>
          <p:nvSpPr>
            <p:cNvPr id="17" name="ValueBack1"/>
            <p:cNvSpPr/>
            <p:nvPr/>
          </p:nvSpPr>
          <p:spPr>
            <a:xfrm>
              <a:off x="279438" y="2205351"/>
              <a:ext cx="476182" cy="369803"/>
            </a:xfrm>
            <a:custGeom>
              <a:avLst/>
              <a:gdLst>
                <a:gd name="connsiteX0" fmla="*/ 199886 w 933935"/>
                <a:gd name="connsiteY0" fmla="*/ 0 h 725295"/>
                <a:gd name="connsiteX1" fmla="*/ 933935 w 933935"/>
                <a:gd name="connsiteY1" fmla="*/ 0 h 725295"/>
                <a:gd name="connsiteX2" fmla="*/ 933935 w 933935"/>
                <a:gd name="connsiteY2" fmla="*/ 725295 h 725295"/>
                <a:gd name="connsiteX3" fmla="*/ 198769 w 933935"/>
                <a:gd name="connsiteY3" fmla="*/ 725295 h 725295"/>
                <a:gd name="connsiteX4" fmla="*/ 137352 w 933935"/>
                <a:gd name="connsiteY4" fmla="*/ 678707 h 725295"/>
                <a:gd name="connsiteX5" fmla="*/ 137352 w 933935"/>
                <a:gd name="connsiteY5" fmla="*/ 469059 h 725295"/>
                <a:gd name="connsiteX6" fmla="*/ 0 w 933935"/>
                <a:gd name="connsiteY6" fmla="*/ 358941 h 725295"/>
                <a:gd name="connsiteX7" fmla="*/ 138468 w 933935"/>
                <a:gd name="connsiteY7" fmla="*/ 255177 h 725295"/>
                <a:gd name="connsiteX8" fmla="*/ 138468 w 933935"/>
                <a:gd name="connsiteY8" fmla="*/ 46588 h 725295"/>
                <a:gd name="connsiteX9" fmla="*/ 199886 w 933935"/>
                <a:gd name="connsiteY9" fmla="*/ 0 h 7252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33935" h="725295">
                  <a:moveTo>
                    <a:pt x="199886" y="0"/>
                  </a:moveTo>
                  <a:lnTo>
                    <a:pt x="933935" y="0"/>
                  </a:lnTo>
                  <a:lnTo>
                    <a:pt x="933935" y="725295"/>
                  </a:lnTo>
                  <a:lnTo>
                    <a:pt x="198769" y="725295"/>
                  </a:lnTo>
                  <a:cubicBezTo>
                    <a:pt x="165269" y="725295"/>
                    <a:pt x="137352" y="704118"/>
                    <a:pt x="137352" y="678707"/>
                  </a:cubicBezTo>
                  <a:lnTo>
                    <a:pt x="137352" y="469059"/>
                  </a:lnTo>
                  <a:lnTo>
                    <a:pt x="0" y="358941"/>
                  </a:lnTo>
                  <a:lnTo>
                    <a:pt x="138468" y="255177"/>
                  </a:lnTo>
                  <a:lnTo>
                    <a:pt x="138468" y="46588"/>
                  </a:lnTo>
                  <a:cubicBezTo>
                    <a:pt x="138468" y="21177"/>
                    <a:pt x="166385" y="0"/>
                    <a:pt x="199886" y="0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11156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8" name="open-folder-black-and-white-variant_32527"/>
            <p:cNvSpPr>
              <a:spLocks noChangeAspect="1"/>
            </p:cNvSpPr>
            <p:nvPr/>
          </p:nvSpPr>
          <p:spPr bwMode="auto">
            <a:xfrm>
              <a:off x="415702" y="2250137"/>
              <a:ext cx="288393" cy="263802"/>
            </a:xfrm>
            <a:custGeom>
              <a:avLst/>
              <a:gdLst>
                <a:gd name="connsiteX0" fmla="*/ 253821 w 609124"/>
                <a:gd name="connsiteY0" fmla="*/ 346713 h 557185"/>
                <a:gd name="connsiteX1" fmla="*/ 83547 w 609124"/>
                <a:gd name="connsiteY1" fmla="*/ 517834 h 557185"/>
                <a:gd name="connsiteX2" fmla="*/ 83547 w 609124"/>
                <a:gd name="connsiteY2" fmla="*/ 524901 h 557185"/>
                <a:gd name="connsiteX3" fmla="*/ 87016 w 609124"/>
                <a:gd name="connsiteY3" fmla="*/ 526425 h 557185"/>
                <a:gd name="connsiteX4" fmla="*/ 90485 w 609124"/>
                <a:gd name="connsiteY4" fmla="*/ 524901 h 557185"/>
                <a:gd name="connsiteX5" fmla="*/ 260899 w 609124"/>
                <a:gd name="connsiteY5" fmla="*/ 353779 h 557185"/>
                <a:gd name="connsiteX6" fmla="*/ 260899 w 609124"/>
                <a:gd name="connsiteY6" fmla="*/ 346713 h 557185"/>
                <a:gd name="connsiteX7" fmla="*/ 253821 w 609124"/>
                <a:gd name="connsiteY7" fmla="*/ 346713 h 557185"/>
                <a:gd name="connsiteX8" fmla="*/ 229675 w 609124"/>
                <a:gd name="connsiteY8" fmla="*/ 330640 h 557185"/>
                <a:gd name="connsiteX9" fmla="*/ 57457 w 609124"/>
                <a:gd name="connsiteY9" fmla="*/ 498020 h 557185"/>
                <a:gd name="connsiteX10" fmla="*/ 57318 w 609124"/>
                <a:gd name="connsiteY10" fmla="*/ 504948 h 557185"/>
                <a:gd name="connsiteX11" fmla="*/ 60927 w 609124"/>
                <a:gd name="connsiteY11" fmla="*/ 506472 h 557185"/>
                <a:gd name="connsiteX12" fmla="*/ 64396 w 609124"/>
                <a:gd name="connsiteY12" fmla="*/ 505087 h 557185"/>
                <a:gd name="connsiteX13" fmla="*/ 236614 w 609124"/>
                <a:gd name="connsiteY13" fmla="*/ 337706 h 557185"/>
                <a:gd name="connsiteX14" fmla="*/ 236752 w 609124"/>
                <a:gd name="connsiteY14" fmla="*/ 330640 h 557185"/>
                <a:gd name="connsiteX15" fmla="*/ 229675 w 609124"/>
                <a:gd name="connsiteY15" fmla="*/ 330640 h 557185"/>
                <a:gd name="connsiteX16" fmla="*/ 214132 w 609124"/>
                <a:gd name="connsiteY16" fmla="*/ 313874 h 557185"/>
                <a:gd name="connsiteX17" fmla="*/ 31507 w 609124"/>
                <a:gd name="connsiteY17" fmla="*/ 471694 h 557185"/>
                <a:gd name="connsiteX18" fmla="*/ 31090 w 609124"/>
                <a:gd name="connsiteY18" fmla="*/ 478760 h 557185"/>
                <a:gd name="connsiteX19" fmla="*/ 34837 w 609124"/>
                <a:gd name="connsiteY19" fmla="*/ 480423 h 557185"/>
                <a:gd name="connsiteX20" fmla="*/ 38029 w 609124"/>
                <a:gd name="connsiteY20" fmla="*/ 479176 h 557185"/>
                <a:gd name="connsiteX21" fmla="*/ 220655 w 609124"/>
                <a:gd name="connsiteY21" fmla="*/ 321356 h 557185"/>
                <a:gd name="connsiteX22" fmla="*/ 221071 w 609124"/>
                <a:gd name="connsiteY22" fmla="*/ 314428 h 557185"/>
                <a:gd name="connsiteX23" fmla="*/ 214132 w 609124"/>
                <a:gd name="connsiteY23" fmla="*/ 313874 h 557185"/>
                <a:gd name="connsiteX24" fmla="*/ 46633 w 609124"/>
                <a:gd name="connsiteY24" fmla="*/ 165051 h 557185"/>
                <a:gd name="connsiteX25" fmla="*/ 53847 w 609124"/>
                <a:gd name="connsiteY25" fmla="*/ 167545 h 557185"/>
                <a:gd name="connsiteX26" fmla="*/ 118502 w 609124"/>
                <a:gd name="connsiteY26" fmla="*/ 224644 h 557185"/>
                <a:gd name="connsiteX27" fmla="*/ 119612 w 609124"/>
                <a:gd name="connsiteY27" fmla="*/ 238365 h 557185"/>
                <a:gd name="connsiteX28" fmla="*/ 84787 w 609124"/>
                <a:gd name="connsiteY28" fmla="*/ 280635 h 557185"/>
                <a:gd name="connsiteX29" fmla="*/ 77989 w 609124"/>
                <a:gd name="connsiteY29" fmla="*/ 284238 h 557185"/>
                <a:gd name="connsiteX30" fmla="*/ 77018 w 609124"/>
                <a:gd name="connsiteY30" fmla="*/ 284238 h 557185"/>
                <a:gd name="connsiteX31" fmla="*/ 70635 w 609124"/>
                <a:gd name="connsiteY31" fmla="*/ 281882 h 557185"/>
                <a:gd name="connsiteX32" fmla="*/ 3483 w 609124"/>
                <a:gd name="connsiteY32" fmla="*/ 224783 h 557185"/>
                <a:gd name="connsiteX33" fmla="*/ 15 w 609124"/>
                <a:gd name="connsiteY33" fmla="*/ 217853 h 557185"/>
                <a:gd name="connsiteX34" fmla="*/ 2512 w 609124"/>
                <a:gd name="connsiteY34" fmla="*/ 210647 h 557185"/>
                <a:gd name="connsiteX35" fmla="*/ 39834 w 609124"/>
                <a:gd name="connsiteY35" fmla="*/ 168377 h 557185"/>
                <a:gd name="connsiteX36" fmla="*/ 46633 w 609124"/>
                <a:gd name="connsiteY36" fmla="*/ 165051 h 557185"/>
                <a:gd name="connsiteX37" fmla="*/ 549131 w 609124"/>
                <a:gd name="connsiteY37" fmla="*/ 12507 h 557185"/>
                <a:gd name="connsiteX38" fmla="*/ 561482 w 609124"/>
                <a:gd name="connsiteY38" fmla="*/ 12507 h 557185"/>
                <a:gd name="connsiteX39" fmla="*/ 581049 w 609124"/>
                <a:gd name="connsiteY39" fmla="*/ 28164 h 557185"/>
                <a:gd name="connsiteX40" fmla="*/ 584657 w 609124"/>
                <a:gd name="connsiteY40" fmla="*/ 34953 h 557185"/>
                <a:gd name="connsiteX41" fmla="*/ 582298 w 609124"/>
                <a:gd name="connsiteY41" fmla="*/ 42297 h 557185"/>
                <a:gd name="connsiteX42" fmla="*/ 529842 w 609124"/>
                <a:gd name="connsiteY42" fmla="*/ 104510 h 557185"/>
                <a:gd name="connsiteX43" fmla="*/ 522625 w 609124"/>
                <a:gd name="connsiteY43" fmla="*/ 107974 h 557185"/>
                <a:gd name="connsiteX44" fmla="*/ 522209 w 609124"/>
                <a:gd name="connsiteY44" fmla="*/ 107974 h 557185"/>
                <a:gd name="connsiteX45" fmla="*/ 515132 w 609124"/>
                <a:gd name="connsiteY45" fmla="*/ 105065 h 557185"/>
                <a:gd name="connsiteX46" fmla="*/ 508054 w 609124"/>
                <a:gd name="connsiteY46" fmla="*/ 97998 h 557185"/>
                <a:gd name="connsiteX47" fmla="*/ 365395 w 609124"/>
                <a:gd name="connsiteY47" fmla="*/ 229630 h 557185"/>
                <a:gd name="connsiteX48" fmla="*/ 434643 w 609124"/>
                <a:gd name="connsiteY48" fmla="*/ 297108 h 557185"/>
                <a:gd name="connsiteX49" fmla="*/ 604640 w 609124"/>
                <a:gd name="connsiteY49" fmla="*/ 459916 h 557185"/>
                <a:gd name="connsiteX50" fmla="*/ 606861 w 609124"/>
                <a:gd name="connsiteY50" fmla="*/ 463103 h 557185"/>
                <a:gd name="connsiteX51" fmla="*/ 580910 w 609124"/>
                <a:gd name="connsiteY51" fmla="*/ 529196 h 557185"/>
                <a:gd name="connsiteX52" fmla="*/ 526789 w 609124"/>
                <a:gd name="connsiteY52" fmla="*/ 557185 h 557185"/>
                <a:gd name="connsiteX53" fmla="*/ 512217 w 609124"/>
                <a:gd name="connsiteY53" fmla="*/ 553582 h 557185"/>
                <a:gd name="connsiteX54" fmla="*/ 509997 w 609124"/>
                <a:gd name="connsiteY54" fmla="*/ 551781 h 557185"/>
                <a:gd name="connsiteX55" fmla="*/ 281021 w 609124"/>
                <a:gd name="connsiteY55" fmla="*/ 307500 h 557185"/>
                <a:gd name="connsiteX56" fmla="*/ 274915 w 609124"/>
                <a:gd name="connsiteY56" fmla="*/ 313181 h 557185"/>
                <a:gd name="connsiteX57" fmla="*/ 299478 w 609124"/>
                <a:gd name="connsiteY57" fmla="*/ 337984 h 557185"/>
                <a:gd name="connsiteX58" fmla="*/ 299478 w 609124"/>
                <a:gd name="connsiteY58" fmla="*/ 351978 h 557185"/>
                <a:gd name="connsiteX59" fmla="*/ 98950 w 609124"/>
                <a:gd name="connsiteY59" fmla="*/ 552058 h 557185"/>
                <a:gd name="connsiteX60" fmla="*/ 96869 w 609124"/>
                <a:gd name="connsiteY60" fmla="*/ 553582 h 557185"/>
                <a:gd name="connsiteX61" fmla="*/ 82298 w 609124"/>
                <a:gd name="connsiteY61" fmla="*/ 557185 h 557185"/>
                <a:gd name="connsiteX62" fmla="*/ 28315 w 609124"/>
                <a:gd name="connsiteY62" fmla="*/ 529196 h 557185"/>
                <a:gd name="connsiteX63" fmla="*/ 2364 w 609124"/>
                <a:gd name="connsiteY63" fmla="*/ 463103 h 557185"/>
                <a:gd name="connsiteX64" fmla="*/ 5001 w 609124"/>
                <a:gd name="connsiteY64" fmla="*/ 459500 h 557185"/>
                <a:gd name="connsiteX65" fmla="*/ 222320 w 609124"/>
                <a:gd name="connsiteY65" fmla="*/ 272999 h 557185"/>
                <a:gd name="connsiteX66" fmla="*/ 235920 w 609124"/>
                <a:gd name="connsiteY66" fmla="*/ 273553 h 557185"/>
                <a:gd name="connsiteX67" fmla="*/ 261038 w 609124"/>
                <a:gd name="connsiteY67" fmla="*/ 298910 h 557185"/>
                <a:gd name="connsiteX68" fmla="*/ 267560 w 609124"/>
                <a:gd name="connsiteY68" fmla="*/ 292952 h 557185"/>
                <a:gd name="connsiteX69" fmla="*/ 215936 w 609124"/>
                <a:gd name="connsiteY69" fmla="*/ 237943 h 557185"/>
                <a:gd name="connsiteX70" fmla="*/ 213300 w 609124"/>
                <a:gd name="connsiteY70" fmla="*/ 230600 h 557185"/>
                <a:gd name="connsiteX71" fmla="*/ 216630 w 609124"/>
                <a:gd name="connsiteY71" fmla="*/ 223672 h 557185"/>
                <a:gd name="connsiteX72" fmla="*/ 285045 w 609124"/>
                <a:gd name="connsiteY72" fmla="*/ 164091 h 557185"/>
                <a:gd name="connsiteX73" fmla="*/ 298506 w 609124"/>
                <a:gd name="connsiteY73" fmla="*/ 164368 h 557185"/>
                <a:gd name="connsiteX74" fmla="*/ 351102 w 609124"/>
                <a:gd name="connsiteY74" fmla="*/ 215774 h 557185"/>
                <a:gd name="connsiteX75" fmla="*/ 493899 w 609124"/>
                <a:gd name="connsiteY75" fmla="*/ 84004 h 557185"/>
                <a:gd name="connsiteX76" fmla="*/ 486544 w 609124"/>
                <a:gd name="connsiteY76" fmla="*/ 76521 h 557185"/>
                <a:gd name="connsiteX77" fmla="*/ 483630 w 609124"/>
                <a:gd name="connsiteY77" fmla="*/ 69039 h 557185"/>
                <a:gd name="connsiteX78" fmla="*/ 487377 w 609124"/>
                <a:gd name="connsiteY78" fmla="*/ 61834 h 557185"/>
                <a:gd name="connsiteX79" fmla="*/ 270647 w 609124"/>
                <a:gd name="connsiteY79" fmla="*/ 0 h 557185"/>
                <a:gd name="connsiteX80" fmla="*/ 367239 w 609124"/>
                <a:gd name="connsiteY80" fmla="*/ 36036 h 557185"/>
                <a:gd name="connsiteX81" fmla="*/ 369875 w 609124"/>
                <a:gd name="connsiteY81" fmla="*/ 46846 h 557185"/>
                <a:gd name="connsiteX82" fmla="*/ 360716 w 609124"/>
                <a:gd name="connsiteY82" fmla="*/ 53360 h 557185"/>
                <a:gd name="connsiteX83" fmla="*/ 348226 w 609124"/>
                <a:gd name="connsiteY83" fmla="*/ 53360 h 557185"/>
                <a:gd name="connsiteX84" fmla="*/ 344062 w 609124"/>
                <a:gd name="connsiteY84" fmla="*/ 53360 h 557185"/>
                <a:gd name="connsiteX85" fmla="*/ 249969 w 609124"/>
                <a:gd name="connsiteY85" fmla="*/ 100761 h 557185"/>
                <a:gd name="connsiteX86" fmla="*/ 274950 w 609124"/>
                <a:gd name="connsiteY86" fmla="*/ 150795 h 557185"/>
                <a:gd name="connsiteX87" fmla="*/ 272868 w 609124"/>
                <a:gd name="connsiteY87" fmla="*/ 162576 h 557185"/>
                <a:gd name="connsiteX88" fmla="*/ 213192 w 609124"/>
                <a:gd name="connsiteY88" fmla="*/ 217183 h 557185"/>
                <a:gd name="connsiteX89" fmla="*/ 206392 w 609124"/>
                <a:gd name="connsiteY89" fmla="*/ 219817 h 557185"/>
                <a:gd name="connsiteX90" fmla="*/ 200702 w 609124"/>
                <a:gd name="connsiteY90" fmla="*/ 218015 h 557185"/>
                <a:gd name="connsiteX91" fmla="*/ 160733 w 609124"/>
                <a:gd name="connsiteY91" fmla="*/ 204848 h 557185"/>
                <a:gd name="connsiteX92" fmla="*/ 135892 w 609124"/>
                <a:gd name="connsiteY92" fmla="*/ 213996 h 557185"/>
                <a:gd name="connsiteX93" fmla="*/ 128814 w 609124"/>
                <a:gd name="connsiteY93" fmla="*/ 219401 h 557185"/>
                <a:gd name="connsiteX94" fmla="*/ 120348 w 609124"/>
                <a:gd name="connsiteY94" fmla="*/ 217322 h 557185"/>
                <a:gd name="connsiteX95" fmla="*/ 58175 w 609124"/>
                <a:gd name="connsiteY95" fmla="*/ 162714 h 557185"/>
                <a:gd name="connsiteX96" fmla="*/ 54705 w 609124"/>
                <a:gd name="connsiteY96" fmla="*/ 155507 h 557185"/>
                <a:gd name="connsiteX97" fmla="*/ 57619 w 609124"/>
                <a:gd name="connsiteY97" fmla="*/ 148162 h 557185"/>
                <a:gd name="connsiteX98" fmla="*/ 100503 w 609124"/>
                <a:gd name="connsiteY98" fmla="*/ 83852 h 557185"/>
                <a:gd name="connsiteX99" fmla="*/ 270647 w 609124"/>
                <a:gd name="connsiteY99" fmla="*/ 0 h 5571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</a:cxnLst>
              <a:rect l="l" t="t" r="r" b="b"/>
              <a:pathLst>
                <a:path w="609124" h="557185">
                  <a:moveTo>
                    <a:pt x="253821" y="346713"/>
                  </a:moveTo>
                  <a:lnTo>
                    <a:pt x="83547" y="517834"/>
                  </a:lnTo>
                  <a:cubicBezTo>
                    <a:pt x="81604" y="519774"/>
                    <a:pt x="81604" y="522961"/>
                    <a:pt x="83547" y="524901"/>
                  </a:cubicBezTo>
                  <a:cubicBezTo>
                    <a:pt x="84518" y="525870"/>
                    <a:pt x="85767" y="526425"/>
                    <a:pt x="87016" y="526425"/>
                  </a:cubicBezTo>
                  <a:cubicBezTo>
                    <a:pt x="88265" y="526425"/>
                    <a:pt x="89514" y="525870"/>
                    <a:pt x="90485" y="524901"/>
                  </a:cubicBezTo>
                  <a:lnTo>
                    <a:pt x="260899" y="353779"/>
                  </a:lnTo>
                  <a:cubicBezTo>
                    <a:pt x="262842" y="351840"/>
                    <a:pt x="262842" y="348653"/>
                    <a:pt x="260899" y="346713"/>
                  </a:cubicBezTo>
                  <a:cubicBezTo>
                    <a:pt x="258956" y="344773"/>
                    <a:pt x="255764" y="344773"/>
                    <a:pt x="253821" y="346713"/>
                  </a:cubicBezTo>
                  <a:close/>
                  <a:moveTo>
                    <a:pt x="229675" y="330640"/>
                  </a:moveTo>
                  <a:lnTo>
                    <a:pt x="57457" y="498020"/>
                  </a:lnTo>
                  <a:cubicBezTo>
                    <a:pt x="55514" y="499960"/>
                    <a:pt x="55514" y="503008"/>
                    <a:pt x="57318" y="504948"/>
                  </a:cubicBezTo>
                  <a:cubicBezTo>
                    <a:pt x="58290" y="506056"/>
                    <a:pt x="59678" y="506472"/>
                    <a:pt x="60927" y="506472"/>
                  </a:cubicBezTo>
                  <a:cubicBezTo>
                    <a:pt x="62176" y="506472"/>
                    <a:pt x="63424" y="506056"/>
                    <a:pt x="64396" y="505087"/>
                  </a:cubicBezTo>
                  <a:lnTo>
                    <a:pt x="236614" y="337706"/>
                  </a:lnTo>
                  <a:cubicBezTo>
                    <a:pt x="238556" y="335767"/>
                    <a:pt x="238556" y="332718"/>
                    <a:pt x="236752" y="330640"/>
                  </a:cubicBezTo>
                  <a:cubicBezTo>
                    <a:pt x="234810" y="328700"/>
                    <a:pt x="231618" y="328700"/>
                    <a:pt x="229675" y="330640"/>
                  </a:cubicBezTo>
                  <a:close/>
                  <a:moveTo>
                    <a:pt x="214132" y="313874"/>
                  </a:moveTo>
                  <a:lnTo>
                    <a:pt x="31507" y="471694"/>
                  </a:lnTo>
                  <a:cubicBezTo>
                    <a:pt x="29425" y="473495"/>
                    <a:pt x="29286" y="476682"/>
                    <a:pt x="31090" y="478760"/>
                  </a:cubicBezTo>
                  <a:cubicBezTo>
                    <a:pt x="32062" y="479869"/>
                    <a:pt x="33449" y="480423"/>
                    <a:pt x="34837" y="480423"/>
                  </a:cubicBezTo>
                  <a:cubicBezTo>
                    <a:pt x="35947" y="480423"/>
                    <a:pt x="37058" y="480007"/>
                    <a:pt x="38029" y="479176"/>
                  </a:cubicBezTo>
                  <a:lnTo>
                    <a:pt x="220655" y="321356"/>
                  </a:lnTo>
                  <a:cubicBezTo>
                    <a:pt x="222736" y="319555"/>
                    <a:pt x="222875" y="316368"/>
                    <a:pt x="221071" y="314428"/>
                  </a:cubicBezTo>
                  <a:cubicBezTo>
                    <a:pt x="219267" y="312350"/>
                    <a:pt x="216214" y="312073"/>
                    <a:pt x="214132" y="313874"/>
                  </a:cubicBezTo>
                  <a:close/>
                  <a:moveTo>
                    <a:pt x="46633" y="165051"/>
                  </a:moveTo>
                  <a:cubicBezTo>
                    <a:pt x="49269" y="164912"/>
                    <a:pt x="51905" y="165744"/>
                    <a:pt x="53847" y="167545"/>
                  </a:cubicBezTo>
                  <a:lnTo>
                    <a:pt x="118502" y="224644"/>
                  </a:lnTo>
                  <a:cubicBezTo>
                    <a:pt x="122526" y="228248"/>
                    <a:pt x="122942" y="234346"/>
                    <a:pt x="119612" y="238365"/>
                  </a:cubicBezTo>
                  <a:lnTo>
                    <a:pt x="84787" y="280635"/>
                  </a:lnTo>
                  <a:cubicBezTo>
                    <a:pt x="83122" y="282714"/>
                    <a:pt x="80625" y="283961"/>
                    <a:pt x="77989" y="284238"/>
                  </a:cubicBezTo>
                  <a:cubicBezTo>
                    <a:pt x="77711" y="284238"/>
                    <a:pt x="77295" y="284238"/>
                    <a:pt x="77018" y="284238"/>
                  </a:cubicBezTo>
                  <a:cubicBezTo>
                    <a:pt x="74659" y="284238"/>
                    <a:pt x="72439" y="283406"/>
                    <a:pt x="70635" y="281882"/>
                  </a:cubicBezTo>
                  <a:lnTo>
                    <a:pt x="3483" y="224783"/>
                  </a:lnTo>
                  <a:cubicBezTo>
                    <a:pt x="1541" y="222981"/>
                    <a:pt x="292" y="220625"/>
                    <a:pt x="15" y="217853"/>
                  </a:cubicBezTo>
                  <a:cubicBezTo>
                    <a:pt x="-124" y="215220"/>
                    <a:pt x="708" y="212587"/>
                    <a:pt x="2512" y="210647"/>
                  </a:cubicBezTo>
                  <a:lnTo>
                    <a:pt x="39834" y="168377"/>
                  </a:lnTo>
                  <a:cubicBezTo>
                    <a:pt x="41499" y="166436"/>
                    <a:pt x="43997" y="165189"/>
                    <a:pt x="46633" y="165051"/>
                  </a:cubicBezTo>
                  <a:close/>
                  <a:moveTo>
                    <a:pt x="549131" y="12507"/>
                  </a:moveTo>
                  <a:cubicBezTo>
                    <a:pt x="552739" y="9597"/>
                    <a:pt x="557874" y="9597"/>
                    <a:pt x="561482" y="12507"/>
                  </a:cubicBezTo>
                  <a:lnTo>
                    <a:pt x="581049" y="28164"/>
                  </a:lnTo>
                  <a:cubicBezTo>
                    <a:pt x="583131" y="29827"/>
                    <a:pt x="584379" y="32321"/>
                    <a:pt x="584657" y="34953"/>
                  </a:cubicBezTo>
                  <a:cubicBezTo>
                    <a:pt x="584935" y="37586"/>
                    <a:pt x="584102" y="40357"/>
                    <a:pt x="582298" y="42297"/>
                  </a:cubicBezTo>
                  <a:lnTo>
                    <a:pt x="529842" y="104510"/>
                  </a:lnTo>
                  <a:cubicBezTo>
                    <a:pt x="528038" y="106589"/>
                    <a:pt x="525401" y="107974"/>
                    <a:pt x="522625" y="107974"/>
                  </a:cubicBezTo>
                  <a:cubicBezTo>
                    <a:pt x="522487" y="107974"/>
                    <a:pt x="522348" y="107974"/>
                    <a:pt x="522209" y="107974"/>
                  </a:cubicBezTo>
                  <a:cubicBezTo>
                    <a:pt x="519572" y="107974"/>
                    <a:pt x="517074" y="107004"/>
                    <a:pt x="515132" y="105065"/>
                  </a:cubicBezTo>
                  <a:lnTo>
                    <a:pt x="508054" y="97998"/>
                  </a:lnTo>
                  <a:lnTo>
                    <a:pt x="365395" y="229630"/>
                  </a:lnTo>
                  <a:lnTo>
                    <a:pt x="434643" y="297108"/>
                  </a:lnTo>
                  <a:lnTo>
                    <a:pt x="604640" y="459916"/>
                  </a:lnTo>
                  <a:cubicBezTo>
                    <a:pt x="605612" y="460747"/>
                    <a:pt x="606306" y="461856"/>
                    <a:pt x="606861" y="463103"/>
                  </a:cubicBezTo>
                  <a:cubicBezTo>
                    <a:pt x="614077" y="479869"/>
                    <a:pt x="603669" y="506472"/>
                    <a:pt x="580910" y="529196"/>
                  </a:cubicBezTo>
                  <a:cubicBezTo>
                    <a:pt x="563563" y="546516"/>
                    <a:pt x="542886" y="557185"/>
                    <a:pt x="526789" y="557185"/>
                  </a:cubicBezTo>
                  <a:cubicBezTo>
                    <a:pt x="521376" y="557185"/>
                    <a:pt x="516381" y="556076"/>
                    <a:pt x="512217" y="553582"/>
                  </a:cubicBezTo>
                  <a:cubicBezTo>
                    <a:pt x="511385" y="553167"/>
                    <a:pt x="510691" y="552474"/>
                    <a:pt x="509997" y="551781"/>
                  </a:cubicBezTo>
                  <a:lnTo>
                    <a:pt x="281021" y="307500"/>
                  </a:lnTo>
                  <a:lnTo>
                    <a:pt x="274915" y="313181"/>
                  </a:lnTo>
                  <a:lnTo>
                    <a:pt x="299478" y="337984"/>
                  </a:lnTo>
                  <a:cubicBezTo>
                    <a:pt x="303364" y="341863"/>
                    <a:pt x="303364" y="348098"/>
                    <a:pt x="299478" y="351978"/>
                  </a:cubicBezTo>
                  <a:lnTo>
                    <a:pt x="98950" y="552058"/>
                  </a:lnTo>
                  <a:cubicBezTo>
                    <a:pt x="98395" y="552612"/>
                    <a:pt x="97701" y="553167"/>
                    <a:pt x="96869" y="553582"/>
                  </a:cubicBezTo>
                  <a:cubicBezTo>
                    <a:pt x="92706" y="555938"/>
                    <a:pt x="87849" y="557185"/>
                    <a:pt x="82298" y="557185"/>
                  </a:cubicBezTo>
                  <a:cubicBezTo>
                    <a:pt x="66339" y="557185"/>
                    <a:pt x="45523" y="546516"/>
                    <a:pt x="28315" y="529196"/>
                  </a:cubicBezTo>
                  <a:cubicBezTo>
                    <a:pt x="5556" y="506472"/>
                    <a:pt x="-4852" y="479869"/>
                    <a:pt x="2364" y="463103"/>
                  </a:cubicBezTo>
                  <a:cubicBezTo>
                    <a:pt x="2919" y="461717"/>
                    <a:pt x="3891" y="460470"/>
                    <a:pt x="5001" y="459500"/>
                  </a:cubicBezTo>
                  <a:lnTo>
                    <a:pt x="222320" y="272999"/>
                  </a:lnTo>
                  <a:cubicBezTo>
                    <a:pt x="226206" y="269674"/>
                    <a:pt x="232173" y="269951"/>
                    <a:pt x="235920" y="273553"/>
                  </a:cubicBezTo>
                  <a:lnTo>
                    <a:pt x="261038" y="298910"/>
                  </a:lnTo>
                  <a:lnTo>
                    <a:pt x="267560" y="292952"/>
                  </a:lnTo>
                  <a:lnTo>
                    <a:pt x="215936" y="237943"/>
                  </a:lnTo>
                  <a:cubicBezTo>
                    <a:pt x="214132" y="235865"/>
                    <a:pt x="213161" y="233371"/>
                    <a:pt x="213300" y="230600"/>
                  </a:cubicBezTo>
                  <a:cubicBezTo>
                    <a:pt x="213438" y="227967"/>
                    <a:pt x="214549" y="225334"/>
                    <a:pt x="216630" y="223672"/>
                  </a:cubicBezTo>
                  <a:lnTo>
                    <a:pt x="285045" y="164091"/>
                  </a:lnTo>
                  <a:cubicBezTo>
                    <a:pt x="288931" y="160627"/>
                    <a:pt x="294760" y="160766"/>
                    <a:pt x="298506" y="164368"/>
                  </a:cubicBezTo>
                  <a:lnTo>
                    <a:pt x="351102" y="215774"/>
                  </a:lnTo>
                  <a:lnTo>
                    <a:pt x="493899" y="84004"/>
                  </a:lnTo>
                  <a:lnTo>
                    <a:pt x="486544" y="76521"/>
                  </a:lnTo>
                  <a:cubicBezTo>
                    <a:pt x="484601" y="74582"/>
                    <a:pt x="483491" y="71810"/>
                    <a:pt x="483630" y="69039"/>
                  </a:cubicBezTo>
                  <a:cubicBezTo>
                    <a:pt x="483769" y="66129"/>
                    <a:pt x="485157" y="63497"/>
                    <a:pt x="487377" y="61834"/>
                  </a:cubicBezTo>
                  <a:close/>
                  <a:moveTo>
                    <a:pt x="270647" y="0"/>
                  </a:moveTo>
                  <a:cubicBezTo>
                    <a:pt x="308673" y="0"/>
                    <a:pt x="341148" y="12197"/>
                    <a:pt x="367239" y="36036"/>
                  </a:cubicBezTo>
                  <a:cubicBezTo>
                    <a:pt x="370292" y="38808"/>
                    <a:pt x="371402" y="43104"/>
                    <a:pt x="369875" y="46846"/>
                  </a:cubicBezTo>
                  <a:cubicBezTo>
                    <a:pt x="368349" y="50727"/>
                    <a:pt x="364741" y="53222"/>
                    <a:pt x="360716" y="53360"/>
                  </a:cubicBezTo>
                  <a:lnTo>
                    <a:pt x="348226" y="53360"/>
                  </a:lnTo>
                  <a:cubicBezTo>
                    <a:pt x="347393" y="53360"/>
                    <a:pt x="346144" y="53360"/>
                    <a:pt x="344062" y="53360"/>
                  </a:cubicBezTo>
                  <a:cubicBezTo>
                    <a:pt x="328241" y="53360"/>
                    <a:pt x="276060" y="56825"/>
                    <a:pt x="249969" y="100761"/>
                  </a:cubicBezTo>
                  <a:lnTo>
                    <a:pt x="274950" y="150795"/>
                  </a:lnTo>
                  <a:cubicBezTo>
                    <a:pt x="277031" y="154676"/>
                    <a:pt x="276060" y="159527"/>
                    <a:pt x="272868" y="162576"/>
                  </a:cubicBezTo>
                  <a:lnTo>
                    <a:pt x="213192" y="217183"/>
                  </a:lnTo>
                  <a:cubicBezTo>
                    <a:pt x="211249" y="218847"/>
                    <a:pt x="208890" y="219817"/>
                    <a:pt x="206392" y="219817"/>
                  </a:cubicBezTo>
                  <a:cubicBezTo>
                    <a:pt x="204449" y="219817"/>
                    <a:pt x="202367" y="219124"/>
                    <a:pt x="200702" y="218015"/>
                  </a:cubicBezTo>
                  <a:cubicBezTo>
                    <a:pt x="200563" y="217876"/>
                    <a:pt x="184881" y="207066"/>
                    <a:pt x="160733" y="204848"/>
                  </a:cubicBezTo>
                  <a:cubicBezTo>
                    <a:pt x="141998" y="203185"/>
                    <a:pt x="136447" y="212887"/>
                    <a:pt x="135892" y="213996"/>
                  </a:cubicBezTo>
                  <a:cubicBezTo>
                    <a:pt x="134504" y="216768"/>
                    <a:pt x="131867" y="218847"/>
                    <a:pt x="128814" y="219401"/>
                  </a:cubicBezTo>
                  <a:cubicBezTo>
                    <a:pt x="125761" y="220094"/>
                    <a:pt x="122569" y="219401"/>
                    <a:pt x="120348" y="217322"/>
                  </a:cubicBezTo>
                  <a:lnTo>
                    <a:pt x="58175" y="162714"/>
                  </a:lnTo>
                  <a:cubicBezTo>
                    <a:pt x="56093" y="160774"/>
                    <a:pt x="54844" y="158279"/>
                    <a:pt x="54705" y="155507"/>
                  </a:cubicBezTo>
                  <a:cubicBezTo>
                    <a:pt x="54705" y="152735"/>
                    <a:pt x="55676" y="150102"/>
                    <a:pt x="57619" y="148162"/>
                  </a:cubicBezTo>
                  <a:cubicBezTo>
                    <a:pt x="57897" y="147884"/>
                    <a:pt x="81628" y="123907"/>
                    <a:pt x="100503" y="83852"/>
                  </a:cubicBezTo>
                  <a:cubicBezTo>
                    <a:pt x="116324" y="50173"/>
                    <a:pt x="194873" y="0"/>
                    <a:pt x="270647" y="0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0" name="musical-volume_13583"/>
            <p:cNvSpPr>
              <a:spLocks noChangeAspect="1"/>
            </p:cNvSpPr>
            <p:nvPr/>
          </p:nvSpPr>
          <p:spPr bwMode="auto">
            <a:xfrm rot="5400000">
              <a:off x="1953843" y="2144059"/>
              <a:ext cx="252504" cy="609685"/>
            </a:xfrm>
            <a:custGeom>
              <a:avLst/>
              <a:gdLst>
                <a:gd name="connsiteX0" fmla="*/ 204886 w 239287"/>
                <a:gd name="connsiteY0" fmla="*/ 478022 h 577771"/>
                <a:gd name="connsiteX1" fmla="*/ 239287 w 239287"/>
                <a:gd name="connsiteY1" fmla="*/ 478022 h 577771"/>
                <a:gd name="connsiteX2" fmla="*/ 239287 w 239287"/>
                <a:gd name="connsiteY2" fmla="*/ 560573 h 577771"/>
                <a:gd name="connsiteX3" fmla="*/ 222087 w 239287"/>
                <a:gd name="connsiteY3" fmla="*/ 577771 h 577771"/>
                <a:gd name="connsiteX4" fmla="*/ 204886 w 239287"/>
                <a:gd name="connsiteY4" fmla="*/ 560573 h 577771"/>
                <a:gd name="connsiteX5" fmla="*/ 102374 w 239287"/>
                <a:gd name="connsiteY5" fmla="*/ 478022 h 577771"/>
                <a:gd name="connsiteX6" fmla="*/ 136775 w 239287"/>
                <a:gd name="connsiteY6" fmla="*/ 478022 h 577771"/>
                <a:gd name="connsiteX7" fmla="*/ 136775 w 239287"/>
                <a:gd name="connsiteY7" fmla="*/ 560573 h 577771"/>
                <a:gd name="connsiteX8" fmla="*/ 119575 w 239287"/>
                <a:gd name="connsiteY8" fmla="*/ 577771 h 577771"/>
                <a:gd name="connsiteX9" fmla="*/ 102374 w 239287"/>
                <a:gd name="connsiteY9" fmla="*/ 560573 h 577771"/>
                <a:gd name="connsiteX10" fmla="*/ 0 w 239287"/>
                <a:gd name="connsiteY10" fmla="*/ 478022 h 577771"/>
                <a:gd name="connsiteX11" fmla="*/ 34401 w 239287"/>
                <a:gd name="connsiteY11" fmla="*/ 478022 h 577771"/>
                <a:gd name="connsiteX12" fmla="*/ 34401 w 239287"/>
                <a:gd name="connsiteY12" fmla="*/ 560573 h 577771"/>
                <a:gd name="connsiteX13" fmla="*/ 17200 w 239287"/>
                <a:gd name="connsiteY13" fmla="*/ 577771 h 577771"/>
                <a:gd name="connsiteX14" fmla="*/ 0 w 239287"/>
                <a:gd name="connsiteY14" fmla="*/ 560573 h 577771"/>
                <a:gd name="connsiteX15" fmla="*/ 204886 w 239287"/>
                <a:gd name="connsiteY15" fmla="*/ 401483 h 577771"/>
                <a:gd name="connsiteX16" fmla="*/ 239287 w 239287"/>
                <a:gd name="connsiteY16" fmla="*/ 401483 h 577771"/>
                <a:gd name="connsiteX17" fmla="*/ 239287 w 239287"/>
                <a:gd name="connsiteY17" fmla="*/ 443621 h 577771"/>
                <a:gd name="connsiteX18" fmla="*/ 204886 w 239287"/>
                <a:gd name="connsiteY18" fmla="*/ 443621 h 577771"/>
                <a:gd name="connsiteX19" fmla="*/ 102374 w 239287"/>
                <a:gd name="connsiteY19" fmla="*/ 401483 h 577771"/>
                <a:gd name="connsiteX20" fmla="*/ 136775 w 239287"/>
                <a:gd name="connsiteY20" fmla="*/ 401483 h 577771"/>
                <a:gd name="connsiteX21" fmla="*/ 136775 w 239287"/>
                <a:gd name="connsiteY21" fmla="*/ 443621 h 577771"/>
                <a:gd name="connsiteX22" fmla="*/ 102374 w 239287"/>
                <a:gd name="connsiteY22" fmla="*/ 443621 h 577771"/>
                <a:gd name="connsiteX23" fmla="*/ 0 w 239287"/>
                <a:gd name="connsiteY23" fmla="*/ 401483 h 577771"/>
                <a:gd name="connsiteX24" fmla="*/ 34401 w 239287"/>
                <a:gd name="connsiteY24" fmla="*/ 401483 h 577771"/>
                <a:gd name="connsiteX25" fmla="*/ 34401 w 239287"/>
                <a:gd name="connsiteY25" fmla="*/ 443621 h 577771"/>
                <a:gd name="connsiteX26" fmla="*/ 0 w 239287"/>
                <a:gd name="connsiteY26" fmla="*/ 443621 h 577771"/>
                <a:gd name="connsiteX27" fmla="*/ 204886 w 239287"/>
                <a:gd name="connsiteY27" fmla="*/ 324944 h 577771"/>
                <a:gd name="connsiteX28" fmla="*/ 239287 w 239287"/>
                <a:gd name="connsiteY28" fmla="*/ 324944 h 577771"/>
                <a:gd name="connsiteX29" fmla="*/ 239287 w 239287"/>
                <a:gd name="connsiteY29" fmla="*/ 367082 h 577771"/>
                <a:gd name="connsiteX30" fmla="*/ 204886 w 239287"/>
                <a:gd name="connsiteY30" fmla="*/ 367082 h 577771"/>
                <a:gd name="connsiteX31" fmla="*/ 102374 w 239287"/>
                <a:gd name="connsiteY31" fmla="*/ 324944 h 577771"/>
                <a:gd name="connsiteX32" fmla="*/ 136775 w 239287"/>
                <a:gd name="connsiteY32" fmla="*/ 324944 h 577771"/>
                <a:gd name="connsiteX33" fmla="*/ 136775 w 239287"/>
                <a:gd name="connsiteY33" fmla="*/ 367082 h 577771"/>
                <a:gd name="connsiteX34" fmla="*/ 102374 w 239287"/>
                <a:gd name="connsiteY34" fmla="*/ 367082 h 577771"/>
                <a:gd name="connsiteX35" fmla="*/ 0 w 239287"/>
                <a:gd name="connsiteY35" fmla="*/ 324944 h 577771"/>
                <a:gd name="connsiteX36" fmla="*/ 34401 w 239287"/>
                <a:gd name="connsiteY36" fmla="*/ 324944 h 577771"/>
                <a:gd name="connsiteX37" fmla="*/ 34401 w 239287"/>
                <a:gd name="connsiteY37" fmla="*/ 367082 h 577771"/>
                <a:gd name="connsiteX38" fmla="*/ 0 w 239287"/>
                <a:gd name="connsiteY38" fmla="*/ 367082 h 577771"/>
                <a:gd name="connsiteX39" fmla="*/ 204886 w 239287"/>
                <a:gd name="connsiteY39" fmla="*/ 249373 h 577771"/>
                <a:gd name="connsiteX40" fmla="*/ 239287 w 239287"/>
                <a:gd name="connsiteY40" fmla="*/ 249373 h 577771"/>
                <a:gd name="connsiteX41" fmla="*/ 239287 w 239287"/>
                <a:gd name="connsiteY41" fmla="*/ 290544 h 577771"/>
                <a:gd name="connsiteX42" fmla="*/ 204886 w 239287"/>
                <a:gd name="connsiteY42" fmla="*/ 290544 h 577771"/>
                <a:gd name="connsiteX43" fmla="*/ 102374 w 239287"/>
                <a:gd name="connsiteY43" fmla="*/ 249373 h 577771"/>
                <a:gd name="connsiteX44" fmla="*/ 136775 w 239287"/>
                <a:gd name="connsiteY44" fmla="*/ 249373 h 577771"/>
                <a:gd name="connsiteX45" fmla="*/ 136775 w 239287"/>
                <a:gd name="connsiteY45" fmla="*/ 290544 h 577771"/>
                <a:gd name="connsiteX46" fmla="*/ 102374 w 239287"/>
                <a:gd name="connsiteY46" fmla="*/ 290544 h 577771"/>
                <a:gd name="connsiteX47" fmla="*/ 0 w 239287"/>
                <a:gd name="connsiteY47" fmla="*/ 249373 h 577771"/>
                <a:gd name="connsiteX48" fmla="*/ 34401 w 239287"/>
                <a:gd name="connsiteY48" fmla="*/ 249373 h 577771"/>
                <a:gd name="connsiteX49" fmla="*/ 34401 w 239287"/>
                <a:gd name="connsiteY49" fmla="*/ 290544 h 577771"/>
                <a:gd name="connsiteX50" fmla="*/ 0 w 239287"/>
                <a:gd name="connsiteY50" fmla="*/ 290544 h 577771"/>
                <a:gd name="connsiteX51" fmla="*/ 17200 w 239287"/>
                <a:gd name="connsiteY51" fmla="*/ 191761 h 577771"/>
                <a:gd name="connsiteX52" fmla="*/ 34401 w 239287"/>
                <a:gd name="connsiteY52" fmla="*/ 208954 h 577771"/>
                <a:gd name="connsiteX53" fmla="*/ 34401 w 239287"/>
                <a:gd name="connsiteY53" fmla="*/ 214971 h 577771"/>
                <a:gd name="connsiteX54" fmla="*/ 0 w 239287"/>
                <a:gd name="connsiteY54" fmla="*/ 214971 h 577771"/>
                <a:gd name="connsiteX55" fmla="*/ 0 w 239287"/>
                <a:gd name="connsiteY55" fmla="*/ 208954 h 577771"/>
                <a:gd name="connsiteX56" fmla="*/ 17200 w 239287"/>
                <a:gd name="connsiteY56" fmla="*/ 191761 h 577771"/>
                <a:gd name="connsiteX57" fmla="*/ 204886 w 239287"/>
                <a:gd name="connsiteY57" fmla="*/ 172834 h 577771"/>
                <a:gd name="connsiteX58" fmla="*/ 239287 w 239287"/>
                <a:gd name="connsiteY58" fmla="*/ 172834 h 577771"/>
                <a:gd name="connsiteX59" fmla="*/ 239287 w 239287"/>
                <a:gd name="connsiteY59" fmla="*/ 214972 h 577771"/>
                <a:gd name="connsiteX60" fmla="*/ 204886 w 239287"/>
                <a:gd name="connsiteY60" fmla="*/ 214972 h 577771"/>
                <a:gd name="connsiteX61" fmla="*/ 102374 w 239287"/>
                <a:gd name="connsiteY61" fmla="*/ 172834 h 577771"/>
                <a:gd name="connsiteX62" fmla="*/ 136775 w 239287"/>
                <a:gd name="connsiteY62" fmla="*/ 172834 h 577771"/>
                <a:gd name="connsiteX63" fmla="*/ 136775 w 239287"/>
                <a:gd name="connsiteY63" fmla="*/ 214972 h 577771"/>
                <a:gd name="connsiteX64" fmla="*/ 102374 w 239287"/>
                <a:gd name="connsiteY64" fmla="*/ 214972 h 577771"/>
                <a:gd name="connsiteX65" fmla="*/ 222087 w 239287"/>
                <a:gd name="connsiteY65" fmla="*/ 116052 h 577771"/>
                <a:gd name="connsiteX66" fmla="*/ 239287 w 239287"/>
                <a:gd name="connsiteY66" fmla="*/ 133268 h 577771"/>
                <a:gd name="connsiteX67" fmla="*/ 239287 w 239287"/>
                <a:gd name="connsiteY67" fmla="*/ 138433 h 577771"/>
                <a:gd name="connsiteX68" fmla="*/ 204886 w 239287"/>
                <a:gd name="connsiteY68" fmla="*/ 138433 h 577771"/>
                <a:gd name="connsiteX69" fmla="*/ 204886 w 239287"/>
                <a:gd name="connsiteY69" fmla="*/ 133268 h 577771"/>
                <a:gd name="connsiteX70" fmla="*/ 222087 w 239287"/>
                <a:gd name="connsiteY70" fmla="*/ 116052 h 577771"/>
                <a:gd name="connsiteX71" fmla="*/ 102374 w 239287"/>
                <a:gd name="connsiteY71" fmla="*/ 96295 h 577771"/>
                <a:gd name="connsiteX72" fmla="*/ 136775 w 239287"/>
                <a:gd name="connsiteY72" fmla="*/ 96295 h 577771"/>
                <a:gd name="connsiteX73" fmla="*/ 136775 w 239287"/>
                <a:gd name="connsiteY73" fmla="*/ 138433 h 577771"/>
                <a:gd name="connsiteX74" fmla="*/ 102374 w 239287"/>
                <a:gd name="connsiteY74" fmla="*/ 138433 h 577771"/>
                <a:gd name="connsiteX75" fmla="*/ 119575 w 239287"/>
                <a:gd name="connsiteY75" fmla="*/ 0 h 577771"/>
                <a:gd name="connsiteX76" fmla="*/ 136775 w 239287"/>
                <a:gd name="connsiteY76" fmla="*/ 17193 h 577771"/>
                <a:gd name="connsiteX77" fmla="*/ 136775 w 239287"/>
                <a:gd name="connsiteY77" fmla="*/ 61894 h 577771"/>
                <a:gd name="connsiteX78" fmla="*/ 102374 w 239287"/>
                <a:gd name="connsiteY78" fmla="*/ 61894 h 577771"/>
                <a:gd name="connsiteX79" fmla="*/ 102374 w 239287"/>
                <a:gd name="connsiteY79" fmla="*/ 17193 h 577771"/>
                <a:gd name="connsiteX80" fmla="*/ 119575 w 239287"/>
                <a:gd name="connsiteY80" fmla="*/ 0 h 577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</a:cxnLst>
              <a:rect l="l" t="t" r="r" b="b"/>
              <a:pathLst>
                <a:path w="239287" h="577771">
                  <a:moveTo>
                    <a:pt x="204886" y="478022"/>
                  </a:moveTo>
                  <a:lnTo>
                    <a:pt x="239287" y="478022"/>
                  </a:lnTo>
                  <a:lnTo>
                    <a:pt x="239287" y="560573"/>
                  </a:lnTo>
                  <a:cubicBezTo>
                    <a:pt x="239287" y="570032"/>
                    <a:pt x="231547" y="577771"/>
                    <a:pt x="222087" y="577771"/>
                  </a:cubicBezTo>
                  <a:cubicBezTo>
                    <a:pt x="212626" y="577771"/>
                    <a:pt x="204886" y="570032"/>
                    <a:pt x="204886" y="560573"/>
                  </a:cubicBezTo>
                  <a:close/>
                  <a:moveTo>
                    <a:pt x="102374" y="478022"/>
                  </a:moveTo>
                  <a:lnTo>
                    <a:pt x="136775" y="478022"/>
                  </a:lnTo>
                  <a:lnTo>
                    <a:pt x="136775" y="560573"/>
                  </a:lnTo>
                  <a:cubicBezTo>
                    <a:pt x="136775" y="570032"/>
                    <a:pt x="129035" y="577771"/>
                    <a:pt x="119575" y="577771"/>
                  </a:cubicBezTo>
                  <a:cubicBezTo>
                    <a:pt x="110114" y="577771"/>
                    <a:pt x="102374" y="570032"/>
                    <a:pt x="102374" y="560573"/>
                  </a:cubicBezTo>
                  <a:close/>
                  <a:moveTo>
                    <a:pt x="0" y="478022"/>
                  </a:moveTo>
                  <a:lnTo>
                    <a:pt x="34401" y="478022"/>
                  </a:lnTo>
                  <a:lnTo>
                    <a:pt x="34401" y="560573"/>
                  </a:lnTo>
                  <a:cubicBezTo>
                    <a:pt x="34401" y="570032"/>
                    <a:pt x="26661" y="577771"/>
                    <a:pt x="17200" y="577771"/>
                  </a:cubicBezTo>
                  <a:cubicBezTo>
                    <a:pt x="7740" y="577771"/>
                    <a:pt x="0" y="570032"/>
                    <a:pt x="0" y="560573"/>
                  </a:cubicBezTo>
                  <a:close/>
                  <a:moveTo>
                    <a:pt x="204886" y="401483"/>
                  </a:moveTo>
                  <a:lnTo>
                    <a:pt x="239287" y="401483"/>
                  </a:lnTo>
                  <a:lnTo>
                    <a:pt x="239287" y="443621"/>
                  </a:lnTo>
                  <a:lnTo>
                    <a:pt x="204886" y="443621"/>
                  </a:lnTo>
                  <a:close/>
                  <a:moveTo>
                    <a:pt x="102374" y="401483"/>
                  </a:moveTo>
                  <a:lnTo>
                    <a:pt x="136775" y="401483"/>
                  </a:lnTo>
                  <a:lnTo>
                    <a:pt x="136775" y="443621"/>
                  </a:lnTo>
                  <a:lnTo>
                    <a:pt x="102374" y="443621"/>
                  </a:lnTo>
                  <a:close/>
                  <a:moveTo>
                    <a:pt x="0" y="401483"/>
                  </a:moveTo>
                  <a:lnTo>
                    <a:pt x="34401" y="401483"/>
                  </a:lnTo>
                  <a:lnTo>
                    <a:pt x="34401" y="443621"/>
                  </a:lnTo>
                  <a:lnTo>
                    <a:pt x="0" y="443621"/>
                  </a:lnTo>
                  <a:close/>
                  <a:moveTo>
                    <a:pt x="204886" y="324944"/>
                  </a:moveTo>
                  <a:lnTo>
                    <a:pt x="239287" y="324944"/>
                  </a:lnTo>
                  <a:lnTo>
                    <a:pt x="239287" y="367082"/>
                  </a:lnTo>
                  <a:lnTo>
                    <a:pt x="204886" y="367082"/>
                  </a:lnTo>
                  <a:close/>
                  <a:moveTo>
                    <a:pt x="102374" y="324944"/>
                  </a:moveTo>
                  <a:lnTo>
                    <a:pt x="136775" y="324944"/>
                  </a:lnTo>
                  <a:lnTo>
                    <a:pt x="136775" y="367082"/>
                  </a:lnTo>
                  <a:lnTo>
                    <a:pt x="102374" y="367082"/>
                  </a:lnTo>
                  <a:close/>
                  <a:moveTo>
                    <a:pt x="0" y="324944"/>
                  </a:moveTo>
                  <a:lnTo>
                    <a:pt x="34401" y="324944"/>
                  </a:lnTo>
                  <a:lnTo>
                    <a:pt x="34401" y="367082"/>
                  </a:lnTo>
                  <a:lnTo>
                    <a:pt x="0" y="367082"/>
                  </a:lnTo>
                  <a:close/>
                  <a:moveTo>
                    <a:pt x="204886" y="249373"/>
                  </a:moveTo>
                  <a:lnTo>
                    <a:pt x="239287" y="249373"/>
                  </a:lnTo>
                  <a:lnTo>
                    <a:pt x="239287" y="290544"/>
                  </a:lnTo>
                  <a:lnTo>
                    <a:pt x="204886" y="290544"/>
                  </a:lnTo>
                  <a:close/>
                  <a:moveTo>
                    <a:pt x="102374" y="249373"/>
                  </a:moveTo>
                  <a:lnTo>
                    <a:pt x="136775" y="249373"/>
                  </a:lnTo>
                  <a:lnTo>
                    <a:pt x="136775" y="290544"/>
                  </a:lnTo>
                  <a:lnTo>
                    <a:pt x="102374" y="290544"/>
                  </a:lnTo>
                  <a:close/>
                  <a:moveTo>
                    <a:pt x="0" y="249373"/>
                  </a:moveTo>
                  <a:lnTo>
                    <a:pt x="34401" y="249373"/>
                  </a:lnTo>
                  <a:lnTo>
                    <a:pt x="34401" y="290544"/>
                  </a:lnTo>
                  <a:lnTo>
                    <a:pt x="0" y="290544"/>
                  </a:lnTo>
                  <a:close/>
                  <a:moveTo>
                    <a:pt x="17200" y="191761"/>
                  </a:moveTo>
                  <a:cubicBezTo>
                    <a:pt x="26661" y="191761"/>
                    <a:pt x="34401" y="199498"/>
                    <a:pt x="34401" y="208954"/>
                  </a:cubicBezTo>
                  <a:lnTo>
                    <a:pt x="34401" y="214971"/>
                  </a:lnTo>
                  <a:lnTo>
                    <a:pt x="0" y="214971"/>
                  </a:lnTo>
                  <a:lnTo>
                    <a:pt x="0" y="208954"/>
                  </a:lnTo>
                  <a:cubicBezTo>
                    <a:pt x="0" y="199498"/>
                    <a:pt x="7740" y="191761"/>
                    <a:pt x="17200" y="191761"/>
                  </a:cubicBezTo>
                  <a:close/>
                  <a:moveTo>
                    <a:pt x="204886" y="172834"/>
                  </a:moveTo>
                  <a:lnTo>
                    <a:pt x="239287" y="172834"/>
                  </a:lnTo>
                  <a:lnTo>
                    <a:pt x="239287" y="214972"/>
                  </a:lnTo>
                  <a:lnTo>
                    <a:pt x="204886" y="214972"/>
                  </a:lnTo>
                  <a:close/>
                  <a:moveTo>
                    <a:pt x="102374" y="172834"/>
                  </a:moveTo>
                  <a:lnTo>
                    <a:pt x="136775" y="172834"/>
                  </a:lnTo>
                  <a:lnTo>
                    <a:pt x="136775" y="214972"/>
                  </a:lnTo>
                  <a:lnTo>
                    <a:pt x="102374" y="214972"/>
                  </a:lnTo>
                  <a:close/>
                  <a:moveTo>
                    <a:pt x="222087" y="116052"/>
                  </a:moveTo>
                  <a:cubicBezTo>
                    <a:pt x="231547" y="116052"/>
                    <a:pt x="239287" y="123799"/>
                    <a:pt x="239287" y="133268"/>
                  </a:cubicBezTo>
                  <a:lnTo>
                    <a:pt x="239287" y="138433"/>
                  </a:lnTo>
                  <a:lnTo>
                    <a:pt x="204886" y="138433"/>
                  </a:lnTo>
                  <a:lnTo>
                    <a:pt x="204886" y="133268"/>
                  </a:lnTo>
                  <a:cubicBezTo>
                    <a:pt x="204886" y="123799"/>
                    <a:pt x="212626" y="116052"/>
                    <a:pt x="222087" y="116052"/>
                  </a:cubicBezTo>
                  <a:close/>
                  <a:moveTo>
                    <a:pt x="102374" y="96295"/>
                  </a:moveTo>
                  <a:lnTo>
                    <a:pt x="136775" y="96295"/>
                  </a:lnTo>
                  <a:lnTo>
                    <a:pt x="136775" y="138433"/>
                  </a:lnTo>
                  <a:lnTo>
                    <a:pt x="102374" y="138433"/>
                  </a:lnTo>
                  <a:close/>
                  <a:moveTo>
                    <a:pt x="119575" y="0"/>
                  </a:moveTo>
                  <a:cubicBezTo>
                    <a:pt x="129035" y="0"/>
                    <a:pt x="136775" y="7737"/>
                    <a:pt x="136775" y="17193"/>
                  </a:cubicBezTo>
                  <a:lnTo>
                    <a:pt x="136775" y="61894"/>
                  </a:lnTo>
                  <a:lnTo>
                    <a:pt x="102374" y="61894"/>
                  </a:lnTo>
                  <a:lnTo>
                    <a:pt x="102374" y="17193"/>
                  </a:lnTo>
                  <a:cubicBezTo>
                    <a:pt x="102374" y="7737"/>
                    <a:pt x="110114" y="0"/>
                    <a:pt x="11957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121920" tIns="60960" rIns="121920" bIns="60960" numCol="1" rtlCol="0" anchor="t" anchorCtr="0" compatLnSpc="1"/>
            <a:lstStyle/>
            <a:p>
              <a:endParaRPr lang="zh-CN" altLang="en-US" sz="2400"/>
            </a:p>
          </p:txBody>
        </p:sp>
      </p:grpSp>
      <p:sp>
        <p:nvSpPr>
          <p:cNvPr id="22" name="矩形 21"/>
          <p:cNvSpPr/>
          <p:nvPr/>
        </p:nvSpPr>
        <p:spPr>
          <a:xfrm>
            <a:off x="865308" y="724591"/>
            <a:ext cx="1210568" cy="400105"/>
          </a:xfrm>
          <a:prstGeom prst="rect">
            <a:avLst/>
          </a:prstGeom>
        </p:spPr>
        <p:txBody>
          <a:bodyPr wrap="none" lIns="91430" tIns="45718" rIns="91430" bIns="45718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项目实施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369227" y="1268760"/>
            <a:ext cx="4430629" cy="2861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</a:t>
            </a:r>
            <a:r>
              <a:rPr lang="zh-CN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通过学习、交流、实践，结合小组选题，分析问题并确定小组项目程序设计时循环的算法，编写代码实现运用循环结构设计最佳方案。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10" name="表格 9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5159896" y="692696"/>
          <a:ext cx="6696745" cy="592963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00200"/>
                <a:gridCol w="658914"/>
                <a:gridCol w="4237631"/>
              </a:tblGrid>
              <a:tr h="304800"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000" kern="100" dirty="0">
                          <a:ln w="28575" cmpd="dbl">
                            <a:noFill/>
                            <a:prstDash val="sysDot"/>
                          </a:ln>
                          <a:solidFill>
                            <a:srgbClr val="848587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知识技能</a:t>
                      </a:r>
                      <a:endParaRPr lang="zh-CN" sz="2000" kern="100" dirty="0">
                        <a:ln w="28575" cmpd="dbl">
                          <a:noFill/>
                          <a:prstDash val="sysDot"/>
                        </a:ln>
                        <a:solidFill>
                          <a:srgbClr val="848587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9525">
                      <a:solidFill>
                        <a:srgbClr val="848587"/>
                      </a:solidFill>
                      <a:prstDash val="sysDash"/>
                    </a:lnL>
                    <a:lnR w="9525">
                      <a:solidFill>
                        <a:srgbClr val="848587"/>
                      </a:solidFill>
                      <a:prstDash val="sysDash"/>
                    </a:lnR>
                    <a:lnT w="9525">
                      <a:solidFill>
                        <a:srgbClr val="848587"/>
                      </a:solidFill>
                      <a:prstDash val="sysDash"/>
                    </a:lnT>
                    <a:lnB w="28575">
                      <a:solidFill>
                        <a:srgbClr val="848587"/>
                      </a:solidFill>
                      <a:prstDash val="solid"/>
                    </a:lnB>
                    <a:noFill/>
                  </a:tcPr>
                </a:tc>
                <a:tc hMerge="1">
                  <a:tcPr>
                    <a:lnT w="9525">
                      <a:solidFill>
                        <a:srgbClr val="848587"/>
                      </a:solidFill>
                      <a:prstDash val="sysDash"/>
                    </a:lnT>
                    <a:lnB w="28575">
                      <a:solidFill>
                        <a:srgbClr val="848587"/>
                      </a:solidFill>
                      <a:prstDash val="solid"/>
                    </a:lnB>
                  </a:tcPr>
                </a:tc>
                <a:tc hMerge="1">
                  <a:tcPr>
                    <a:lnR w="9525">
                      <a:solidFill>
                        <a:srgbClr val="848587"/>
                      </a:solidFill>
                      <a:prstDash val="sysDash"/>
                    </a:lnR>
                    <a:lnT w="9525">
                      <a:solidFill>
                        <a:srgbClr val="848587"/>
                      </a:solidFill>
                      <a:prstDash val="sysDash"/>
                    </a:lnT>
                    <a:lnB w="28575">
                      <a:solidFill>
                        <a:srgbClr val="848587"/>
                      </a:solidFill>
                      <a:prstDash val="solid"/>
                    </a:lnB>
                  </a:tcPr>
                </a:tc>
              </a:tr>
              <a:tr h="59927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buClrTx/>
                        <a:buSzTx/>
                        <a:buFontTx/>
                      </a:pPr>
                      <a:r>
                        <a:rPr lang="zh-CN" sz="2000" b="0" kern="100">
                          <a:ln w="28575" cmpd="dbl">
                            <a:noFill/>
                            <a:prstDash val="sysDot"/>
                          </a:ln>
                          <a:solidFill>
                            <a:srgbClr val="40404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for循环</a:t>
                      </a:r>
                      <a:endParaRPr lang="zh-CN" sz="2000" b="0" kern="100">
                        <a:ln w="28575" cmpd="dbl">
                          <a:noFill/>
                          <a:prstDash val="sysDot"/>
                        </a:ln>
                        <a:solidFill>
                          <a:srgbClr val="40404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0" marB="0" anchor="ctr">
                    <a:lnL w="9525">
                      <a:solidFill>
                        <a:srgbClr val="848587"/>
                      </a:solidFill>
                      <a:prstDash val="sysDash"/>
                    </a:lnL>
                    <a:lnR w="9525">
                      <a:solidFill>
                        <a:srgbClr val="848587"/>
                      </a:solidFill>
                      <a:prstDash val="sysDash"/>
                    </a:lnR>
                    <a:lnT w="28575">
                      <a:solidFill>
                        <a:srgbClr val="848587"/>
                      </a:solidFill>
                      <a:prstDash val="solid"/>
                    </a:lnT>
                    <a:lnB w="9525">
                      <a:solidFill>
                        <a:srgbClr val="848587"/>
                      </a:solidFill>
                      <a:prstDash val="sysDash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ln w="28575" cmpd="dbl">
                            <a:noFill/>
                            <a:prstDash val="sysDot"/>
                          </a:ln>
                          <a:solidFill>
                            <a:srgbClr val="848587"/>
                          </a:solidFill>
                          <a:effectLst/>
                        </a:rPr>
                        <a:t> </a:t>
                      </a:r>
                      <a:endParaRPr lang="zh-CN" sz="2000" kern="100" dirty="0">
                        <a:ln w="28575" cmpd="dbl">
                          <a:noFill/>
                          <a:prstDash val="sysDot"/>
                        </a:ln>
                        <a:solidFill>
                          <a:srgbClr val="848587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ln w="28575" cmpd="dbl">
                            <a:noFill/>
                            <a:prstDash val="sysDot"/>
                          </a:ln>
                          <a:solidFill>
                            <a:srgbClr val="848587"/>
                          </a:solidFill>
                          <a:effectLst/>
                        </a:rPr>
                        <a:t> </a:t>
                      </a:r>
                      <a:endParaRPr lang="en-US" sz="2000" kern="100" dirty="0">
                        <a:ln w="28575" cmpd="dbl">
                          <a:noFill/>
                          <a:prstDash val="sysDot"/>
                        </a:ln>
                        <a:solidFill>
                          <a:srgbClr val="848587"/>
                        </a:solidFill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9525">
                      <a:solidFill>
                        <a:srgbClr val="848587"/>
                      </a:solidFill>
                      <a:prstDash val="sysDash"/>
                    </a:lnL>
                    <a:lnR w="9525">
                      <a:solidFill>
                        <a:srgbClr val="848587"/>
                      </a:solidFill>
                      <a:prstDash val="sysDash"/>
                    </a:lnR>
                    <a:lnT w="28575">
                      <a:solidFill>
                        <a:srgbClr val="848587"/>
                      </a:solidFill>
                      <a:prstDash val="solid"/>
                    </a:lnT>
                    <a:lnB w="9525">
                      <a:solidFill>
                        <a:srgbClr val="848587"/>
                      </a:solidFill>
                      <a:prstDash val="sysDash"/>
                    </a:lnB>
                    <a:noFill/>
                  </a:tcPr>
                </a:tc>
                <a:tc hMerge="1">
                  <a:tcPr>
                    <a:lnR w="9525">
                      <a:solidFill>
                        <a:srgbClr val="848587"/>
                      </a:solidFill>
                      <a:prstDash val="sysDash"/>
                    </a:lnR>
                    <a:lnT w="28575">
                      <a:solidFill>
                        <a:srgbClr val="848587"/>
                      </a:solidFill>
                      <a:prstDash val="solid"/>
                    </a:lnT>
                    <a:lnB w="9525">
                      <a:solidFill>
                        <a:srgbClr val="848587"/>
                      </a:solidFill>
                      <a:prstDash val="sysDash"/>
                    </a:lnB>
                  </a:tcPr>
                </a:tc>
              </a:tr>
              <a:tr h="60960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buClrTx/>
                        <a:buSzTx/>
                        <a:buFontTx/>
                      </a:pPr>
                      <a:r>
                        <a:rPr lang="zh-CN" sz="2000" b="0" kern="100">
                          <a:ln w="28575" cmpd="dbl">
                            <a:noFill/>
                            <a:prstDash val="sysDot"/>
                          </a:ln>
                          <a:solidFill>
                            <a:srgbClr val="40404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while循环</a:t>
                      </a:r>
                      <a:endParaRPr lang="zh-CN" sz="2000" b="0" kern="100">
                        <a:ln w="28575" cmpd="dbl">
                          <a:noFill/>
                          <a:prstDash val="sysDot"/>
                        </a:ln>
                        <a:solidFill>
                          <a:srgbClr val="40404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0" marB="0" anchor="ctr">
                    <a:lnL w="9525">
                      <a:solidFill>
                        <a:srgbClr val="848587"/>
                      </a:solidFill>
                      <a:prstDash val="sysDash"/>
                    </a:lnL>
                    <a:lnR w="9525">
                      <a:solidFill>
                        <a:srgbClr val="848587"/>
                      </a:solidFill>
                      <a:prstDash val="sysDash"/>
                    </a:lnR>
                    <a:lnT w="9525">
                      <a:solidFill>
                        <a:srgbClr val="848587"/>
                      </a:solidFill>
                      <a:prstDash val="sysDash"/>
                    </a:lnT>
                    <a:lnB w="28575">
                      <a:solidFill>
                        <a:srgbClr val="848587"/>
                      </a:solidFill>
                      <a:prstDash val="soli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ln w="28575" cmpd="dbl">
                            <a:noFill/>
                            <a:prstDash val="sysDot"/>
                          </a:ln>
                          <a:solidFill>
                            <a:srgbClr val="848587"/>
                          </a:solidFill>
                          <a:effectLst/>
                        </a:rPr>
                        <a:t> </a:t>
                      </a:r>
                      <a:endParaRPr lang="zh-CN" sz="2000" kern="100" dirty="0">
                        <a:ln w="28575" cmpd="dbl">
                          <a:noFill/>
                          <a:prstDash val="sysDot"/>
                        </a:ln>
                        <a:solidFill>
                          <a:srgbClr val="848587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ln w="28575" cmpd="dbl">
                            <a:noFill/>
                            <a:prstDash val="sysDot"/>
                          </a:ln>
                          <a:solidFill>
                            <a:srgbClr val="848587"/>
                          </a:solidFill>
                          <a:effectLst/>
                        </a:rPr>
                        <a:t> </a:t>
                      </a:r>
                      <a:endParaRPr lang="en-US" sz="2000" kern="100" dirty="0">
                        <a:ln w="28575" cmpd="dbl">
                          <a:noFill/>
                          <a:prstDash val="sysDot"/>
                        </a:ln>
                        <a:solidFill>
                          <a:srgbClr val="848587"/>
                        </a:solidFill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9525">
                      <a:solidFill>
                        <a:srgbClr val="848587"/>
                      </a:solidFill>
                      <a:prstDash val="sysDash"/>
                    </a:lnL>
                    <a:lnR w="9525">
                      <a:solidFill>
                        <a:srgbClr val="848587"/>
                      </a:solidFill>
                      <a:prstDash val="sysDash"/>
                    </a:lnR>
                    <a:lnT w="9525">
                      <a:solidFill>
                        <a:srgbClr val="848587"/>
                      </a:solidFill>
                      <a:prstDash val="sysDash"/>
                    </a:lnT>
                    <a:lnB w="28575">
                      <a:solidFill>
                        <a:srgbClr val="848587"/>
                      </a:solidFill>
                      <a:prstDash val="solid"/>
                    </a:lnB>
                    <a:noFill/>
                  </a:tcPr>
                </a:tc>
                <a:tc hMerge="1">
                  <a:tcPr>
                    <a:lnR w="9525">
                      <a:solidFill>
                        <a:srgbClr val="848587"/>
                      </a:solidFill>
                      <a:prstDash val="sysDash"/>
                    </a:lnR>
                    <a:lnT w="9525">
                      <a:solidFill>
                        <a:srgbClr val="848587"/>
                      </a:solidFill>
                      <a:prstDash val="sysDash"/>
                    </a:lnT>
                    <a:lnB w="28575">
                      <a:solidFill>
                        <a:srgbClr val="848587"/>
                      </a:solidFill>
                      <a:prstDash val="solid"/>
                    </a:lnB>
                  </a:tcPr>
                </a:tc>
              </a:tr>
              <a:tr h="59927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2000" b="0" kern="100">
                          <a:ln w="28575" cmpd="dbl">
                            <a:noFill/>
                            <a:prstDash val="sysDot"/>
                          </a:ln>
                          <a:solidFill>
                            <a:srgbClr val="40404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循环嵌套</a:t>
                      </a:r>
                      <a:endParaRPr lang="zh-CN" sz="2000" b="0" kern="100">
                        <a:ln w="28575" cmpd="dbl">
                          <a:noFill/>
                          <a:prstDash val="sysDot"/>
                        </a:ln>
                        <a:solidFill>
                          <a:srgbClr val="40404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 w="9525">
                      <a:solidFill>
                        <a:srgbClr val="848587"/>
                      </a:solidFill>
                      <a:prstDash val="sysDash"/>
                    </a:lnL>
                    <a:lnR w="9525">
                      <a:solidFill>
                        <a:srgbClr val="848587"/>
                      </a:solidFill>
                      <a:prstDash val="sysDash"/>
                    </a:lnR>
                    <a:lnT w="28575">
                      <a:solidFill>
                        <a:srgbClr val="848587"/>
                      </a:solidFill>
                      <a:prstDash val="solid"/>
                    </a:lnT>
                    <a:lnB w="9525">
                      <a:solidFill>
                        <a:srgbClr val="848587"/>
                      </a:solidFill>
                      <a:prstDash val="sysDash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ln w="28575" cmpd="dbl">
                            <a:noFill/>
                            <a:prstDash val="sysDot"/>
                          </a:ln>
                          <a:solidFill>
                            <a:srgbClr val="404040"/>
                          </a:solidFill>
                          <a:effectLst/>
                        </a:rPr>
                        <a:t> </a:t>
                      </a:r>
                      <a:endParaRPr lang="zh-CN" sz="2000" kern="100" dirty="0">
                        <a:ln w="28575" cmpd="dbl">
                          <a:noFill/>
                          <a:prstDash val="sysDot"/>
                        </a:ln>
                        <a:solidFill>
                          <a:srgbClr val="404040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ln w="28575" cmpd="dbl">
                            <a:noFill/>
                            <a:prstDash val="sysDot"/>
                          </a:ln>
                          <a:solidFill>
                            <a:srgbClr val="404040"/>
                          </a:solidFill>
                          <a:effectLst/>
                        </a:rPr>
                        <a:t> </a:t>
                      </a:r>
                      <a:endParaRPr lang="en-US" sz="2000" kern="100" dirty="0">
                        <a:ln w="28575" cmpd="dbl">
                          <a:noFill/>
                          <a:prstDash val="sysDot"/>
                        </a:ln>
                        <a:solidFill>
                          <a:srgbClr val="404040"/>
                        </a:solidFill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9525">
                      <a:solidFill>
                        <a:srgbClr val="848587"/>
                      </a:solidFill>
                      <a:prstDash val="sysDash"/>
                    </a:lnL>
                    <a:lnR w="9525">
                      <a:solidFill>
                        <a:srgbClr val="848587"/>
                      </a:solidFill>
                      <a:prstDash val="sysDash"/>
                    </a:lnR>
                    <a:lnT w="28575">
                      <a:solidFill>
                        <a:srgbClr val="848587"/>
                      </a:solidFill>
                      <a:prstDash val="solid"/>
                    </a:lnT>
                    <a:lnB w="9525">
                      <a:solidFill>
                        <a:srgbClr val="848587"/>
                      </a:solidFill>
                      <a:prstDash val="sysDash"/>
                    </a:lnB>
                    <a:noFill/>
                  </a:tcPr>
                </a:tc>
                <a:tc hMerge="1">
                  <a:tcPr>
                    <a:lnR w="9525">
                      <a:solidFill>
                        <a:srgbClr val="848587"/>
                      </a:solidFill>
                      <a:prstDash val="sysDash"/>
                    </a:lnR>
                    <a:lnT w="28575">
                      <a:solidFill>
                        <a:srgbClr val="848587"/>
                      </a:solidFill>
                      <a:prstDash val="solid"/>
                    </a:lnT>
                    <a:lnB w="9525">
                      <a:solidFill>
                        <a:srgbClr val="848587"/>
                      </a:solidFill>
                      <a:prstDash val="sysDash"/>
                    </a:lnB>
                  </a:tcPr>
                </a:tc>
              </a:tr>
              <a:tr h="60960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2000" b="0" kern="100">
                          <a:ln w="28575" cmpd="dbl">
                            <a:noFill/>
                            <a:prstDash val="sysDot"/>
                          </a:ln>
                          <a:solidFill>
                            <a:srgbClr val="40404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循环控制</a:t>
                      </a:r>
                      <a:endParaRPr lang="zh-CN" sz="2000" b="0" kern="100">
                        <a:ln w="28575" cmpd="dbl">
                          <a:noFill/>
                          <a:prstDash val="sysDot"/>
                        </a:ln>
                        <a:solidFill>
                          <a:srgbClr val="40404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lnL w="9525">
                      <a:solidFill>
                        <a:srgbClr val="848587"/>
                      </a:solidFill>
                      <a:prstDash val="sysDash"/>
                    </a:lnL>
                    <a:lnR w="9525">
                      <a:solidFill>
                        <a:srgbClr val="848587"/>
                      </a:solidFill>
                      <a:prstDash val="sysDash"/>
                    </a:lnR>
                    <a:lnT w="9525">
                      <a:solidFill>
                        <a:srgbClr val="848587"/>
                      </a:solidFill>
                      <a:prstDash val="sysDash"/>
                    </a:lnT>
                    <a:lnB w="9525">
                      <a:solidFill>
                        <a:srgbClr val="848587"/>
                      </a:solidFill>
                      <a:prstDash val="sysDash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ln w="28575" cmpd="dbl">
                            <a:noFill/>
                            <a:prstDash val="sysDot"/>
                          </a:ln>
                          <a:solidFill>
                            <a:srgbClr val="404040"/>
                          </a:solidFill>
                          <a:effectLst/>
                        </a:rPr>
                        <a:t> </a:t>
                      </a:r>
                      <a:endParaRPr lang="zh-CN" sz="2000" kern="100" dirty="0">
                        <a:ln w="28575" cmpd="dbl">
                          <a:noFill/>
                          <a:prstDash val="sysDot"/>
                        </a:ln>
                        <a:solidFill>
                          <a:srgbClr val="404040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ln w="28575" cmpd="dbl">
                            <a:noFill/>
                            <a:prstDash val="sysDot"/>
                          </a:ln>
                          <a:solidFill>
                            <a:srgbClr val="404040"/>
                          </a:solidFill>
                          <a:effectLst/>
                        </a:rPr>
                        <a:t> </a:t>
                      </a:r>
                      <a:endParaRPr lang="en-US" sz="2000" kern="100" dirty="0">
                        <a:ln w="28575" cmpd="dbl">
                          <a:noFill/>
                          <a:prstDash val="sysDot"/>
                        </a:ln>
                        <a:solidFill>
                          <a:srgbClr val="404040"/>
                        </a:solidFill>
                        <a:effectLst/>
                        <a:latin typeface="Calibri" panose="020F0502020204030204"/>
                        <a:ea typeface="宋体" panose="02010600030101010101" pitchFamily="2" charset="-122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9525">
                      <a:solidFill>
                        <a:srgbClr val="848587"/>
                      </a:solidFill>
                      <a:prstDash val="sysDash"/>
                    </a:lnL>
                    <a:lnR w="9525">
                      <a:solidFill>
                        <a:srgbClr val="848587"/>
                      </a:solidFill>
                      <a:prstDash val="sysDash"/>
                    </a:lnR>
                    <a:lnT w="9525">
                      <a:solidFill>
                        <a:srgbClr val="848587"/>
                      </a:solidFill>
                      <a:prstDash val="sysDash"/>
                    </a:lnT>
                    <a:lnB w="9525">
                      <a:solidFill>
                        <a:srgbClr val="848587"/>
                      </a:solidFill>
                      <a:prstDash val="sysDash"/>
                    </a:lnB>
                    <a:noFill/>
                  </a:tcPr>
                </a:tc>
                <a:tc hMerge="1">
                  <a:tcPr>
                    <a:lnR w="9525">
                      <a:solidFill>
                        <a:srgbClr val="848587"/>
                      </a:solidFill>
                      <a:prstDash val="sysDash"/>
                    </a:lnR>
                    <a:lnT w="9525">
                      <a:solidFill>
                        <a:srgbClr val="848587"/>
                      </a:solidFill>
                      <a:prstDash val="sysDash"/>
                    </a:lnT>
                    <a:lnB w="9525">
                      <a:solidFill>
                        <a:srgbClr val="848587"/>
                      </a:solidFill>
                      <a:prstDash val="sysDash"/>
                    </a:lnB>
                  </a:tcPr>
                </a:tc>
              </a:tr>
              <a:tr h="914400">
                <a:tc gridSpan="3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2000" b="0" kern="100" dirty="0">
                          <a:ln w="28575" cmpd="dbl">
                            <a:noFill/>
                            <a:prstDash val="sysDot"/>
                          </a:ln>
                          <a:solidFill>
                            <a:srgbClr val="40404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分析问题：</a:t>
                      </a:r>
                      <a:endParaRPr lang="zh-CN" sz="2000" b="0" kern="100" dirty="0">
                        <a:ln w="28575" cmpd="dbl">
                          <a:noFill/>
                          <a:prstDash val="sysDot"/>
                        </a:ln>
                        <a:solidFill>
                          <a:srgbClr val="40404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b="0" kern="100" dirty="0">
                          <a:ln w="28575" cmpd="dbl">
                            <a:noFill/>
                            <a:prstDash val="sysDot"/>
                          </a:ln>
                          <a:solidFill>
                            <a:srgbClr val="40404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 </a:t>
                      </a:r>
                      <a:endParaRPr lang="zh-CN" sz="2000" b="0" kern="100" dirty="0">
                        <a:ln w="28575" cmpd="dbl">
                          <a:noFill/>
                          <a:prstDash val="sysDot"/>
                        </a:ln>
                        <a:solidFill>
                          <a:srgbClr val="40404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b="0" kern="100" dirty="0">
                          <a:ln w="28575" cmpd="dbl">
                            <a:noFill/>
                            <a:prstDash val="sysDot"/>
                          </a:ln>
                          <a:solidFill>
                            <a:srgbClr val="40404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 </a:t>
                      </a:r>
                      <a:endParaRPr lang="en-US" sz="2000" b="0" kern="100" dirty="0">
                        <a:ln w="28575" cmpd="dbl">
                          <a:noFill/>
                          <a:prstDash val="sysDot"/>
                        </a:ln>
                        <a:solidFill>
                          <a:srgbClr val="40404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68580" marR="68580" marT="0" marB="0">
                    <a:lnL w="9525">
                      <a:solidFill>
                        <a:srgbClr val="848587"/>
                      </a:solidFill>
                      <a:prstDash val="sysDash"/>
                    </a:lnL>
                    <a:lnR w="9525">
                      <a:solidFill>
                        <a:srgbClr val="848587"/>
                      </a:solidFill>
                      <a:prstDash val="sysDash"/>
                    </a:lnR>
                    <a:lnT w="9525">
                      <a:solidFill>
                        <a:srgbClr val="848587"/>
                      </a:solidFill>
                      <a:prstDash val="sysDash"/>
                    </a:lnT>
                    <a:lnB w="9525">
                      <a:solidFill>
                        <a:srgbClr val="848587"/>
                      </a:solidFill>
                      <a:prstDash val="sysDash"/>
                    </a:lnB>
                    <a:noFill/>
                  </a:tcPr>
                </a:tc>
                <a:tc hMerge="1">
                  <a:tcPr>
                    <a:lnT w="9525">
                      <a:solidFill>
                        <a:srgbClr val="848587"/>
                      </a:solidFill>
                      <a:prstDash val="sysDash"/>
                    </a:lnT>
                    <a:lnB w="9525">
                      <a:solidFill>
                        <a:srgbClr val="848587"/>
                      </a:solidFill>
                      <a:prstDash val="sysDash"/>
                    </a:lnB>
                  </a:tcPr>
                </a:tc>
                <a:tc hMerge="1">
                  <a:tcPr>
                    <a:lnR w="9525">
                      <a:solidFill>
                        <a:srgbClr val="848587"/>
                      </a:solidFill>
                      <a:prstDash val="sysDash"/>
                    </a:lnR>
                    <a:lnT w="9525">
                      <a:solidFill>
                        <a:srgbClr val="848587"/>
                      </a:solidFill>
                      <a:prstDash val="sysDash"/>
                    </a:lnT>
                    <a:lnB w="9525">
                      <a:solidFill>
                        <a:srgbClr val="848587"/>
                      </a:solidFill>
                      <a:prstDash val="sysDash"/>
                    </a:lnB>
                  </a:tcPr>
                </a:tc>
              </a:tr>
              <a:tr h="898917">
                <a:tc gridSpan="3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2000" b="0" kern="100" dirty="0">
                          <a:ln w="28575" cmpd="dbl">
                            <a:noFill/>
                            <a:prstDash val="sysDot"/>
                          </a:ln>
                          <a:solidFill>
                            <a:srgbClr val="40404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设计算法：</a:t>
                      </a:r>
                      <a:endParaRPr lang="zh-CN" sz="2000" b="0" kern="100" dirty="0">
                        <a:ln w="28575" cmpd="dbl">
                          <a:noFill/>
                          <a:prstDash val="sysDot"/>
                        </a:ln>
                        <a:solidFill>
                          <a:srgbClr val="40404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b="0" kern="100" dirty="0">
                          <a:ln w="28575" cmpd="dbl">
                            <a:noFill/>
                            <a:prstDash val="sysDot"/>
                          </a:ln>
                          <a:solidFill>
                            <a:srgbClr val="40404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 </a:t>
                      </a:r>
                      <a:endParaRPr lang="zh-CN" sz="2000" b="0" kern="100" dirty="0">
                        <a:ln w="28575" cmpd="dbl">
                          <a:noFill/>
                          <a:prstDash val="sysDot"/>
                        </a:ln>
                        <a:solidFill>
                          <a:srgbClr val="40404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b="0" kern="100" dirty="0">
                          <a:ln w="28575" cmpd="dbl">
                            <a:noFill/>
                            <a:prstDash val="sysDot"/>
                          </a:ln>
                          <a:solidFill>
                            <a:srgbClr val="40404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 </a:t>
                      </a:r>
                      <a:endParaRPr lang="en-US" sz="2000" b="0" kern="100" dirty="0">
                        <a:ln w="28575" cmpd="dbl">
                          <a:noFill/>
                          <a:prstDash val="sysDot"/>
                        </a:ln>
                        <a:solidFill>
                          <a:srgbClr val="40404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68580" marR="68580" marT="0" marB="0">
                    <a:lnL w="9525">
                      <a:solidFill>
                        <a:srgbClr val="848587"/>
                      </a:solidFill>
                      <a:prstDash val="sysDash"/>
                    </a:lnL>
                    <a:lnR w="9525">
                      <a:solidFill>
                        <a:srgbClr val="848587"/>
                      </a:solidFill>
                      <a:prstDash val="sysDash"/>
                    </a:lnR>
                    <a:lnT w="9525">
                      <a:solidFill>
                        <a:srgbClr val="848587"/>
                      </a:solidFill>
                      <a:prstDash val="sysDash"/>
                    </a:lnT>
                    <a:lnB w="9525">
                      <a:solidFill>
                        <a:srgbClr val="848587"/>
                      </a:solidFill>
                      <a:prstDash val="sysDash"/>
                    </a:lnB>
                    <a:noFill/>
                  </a:tcPr>
                </a:tc>
                <a:tc hMerge="1">
                  <a:tcPr>
                    <a:lnT w="9525">
                      <a:solidFill>
                        <a:srgbClr val="848587"/>
                      </a:solidFill>
                      <a:prstDash val="sysDash"/>
                    </a:lnT>
                    <a:lnB w="9525">
                      <a:solidFill>
                        <a:srgbClr val="848587"/>
                      </a:solidFill>
                      <a:prstDash val="sysDash"/>
                    </a:lnB>
                  </a:tcPr>
                </a:tc>
                <a:tc hMerge="1">
                  <a:tcPr>
                    <a:lnR w="9525">
                      <a:solidFill>
                        <a:srgbClr val="848587"/>
                      </a:solidFill>
                      <a:prstDash val="sysDash"/>
                    </a:lnR>
                    <a:lnT w="9525">
                      <a:solidFill>
                        <a:srgbClr val="848587"/>
                      </a:solidFill>
                      <a:prstDash val="sysDash"/>
                    </a:lnT>
                    <a:lnB w="9525">
                      <a:solidFill>
                        <a:srgbClr val="848587"/>
                      </a:solidFill>
                      <a:prstDash val="sysDash"/>
                    </a:lnB>
                  </a:tcPr>
                </a:tc>
              </a:tr>
              <a:tr h="1357753"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2000" b="0" kern="100" dirty="0">
                          <a:ln w="28575" cmpd="dbl">
                            <a:noFill/>
                            <a:prstDash val="sysDot"/>
                          </a:ln>
                          <a:solidFill>
                            <a:srgbClr val="40404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编写代码：</a:t>
                      </a:r>
                      <a:endParaRPr lang="zh-CN" sz="2000" b="0" kern="100" dirty="0">
                        <a:ln w="28575" cmpd="dbl">
                          <a:noFill/>
                          <a:prstDash val="sysDot"/>
                        </a:ln>
                        <a:solidFill>
                          <a:srgbClr val="40404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zh-CN" sz="2000" b="0" kern="100" dirty="0">
                        <a:ln w="28575" cmpd="dbl">
                          <a:noFill/>
                          <a:prstDash val="sysDot"/>
                        </a:ln>
                        <a:solidFill>
                          <a:srgbClr val="40404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9525">
                      <a:solidFill>
                        <a:srgbClr val="848587"/>
                      </a:solidFill>
                      <a:prstDash val="sysDash"/>
                    </a:lnL>
                    <a:lnR w="9525">
                      <a:solidFill>
                        <a:srgbClr val="848587"/>
                      </a:solidFill>
                      <a:prstDash val="sysDash"/>
                    </a:lnR>
                    <a:lnT w="9525">
                      <a:solidFill>
                        <a:srgbClr val="848587"/>
                      </a:solidFill>
                      <a:prstDash val="sysDash"/>
                    </a:lnT>
                    <a:lnB w="28575">
                      <a:solidFill>
                        <a:srgbClr val="848587"/>
                      </a:solidFill>
                      <a:prstDash val="solid"/>
                    </a:lnB>
                    <a:noFill/>
                  </a:tcPr>
                </a:tc>
                <a:tc hMerge="1">
                  <a:tcPr>
                    <a:lnR w="9525">
                      <a:solidFill>
                        <a:srgbClr val="848587"/>
                      </a:solidFill>
                      <a:prstDash val="sysDash"/>
                    </a:lnR>
                    <a:lnT w="9525">
                      <a:solidFill>
                        <a:srgbClr val="848587"/>
                      </a:solidFill>
                      <a:prstDash val="sysDash"/>
                    </a:lnT>
                    <a:lnB w="28575">
                      <a:solidFill>
                        <a:srgbClr val="848587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2000" kern="100" dirty="0">
                          <a:ln w="28575" cmpd="dbl">
                            <a:noFill/>
                            <a:prstDash val="sysDot"/>
                          </a:ln>
                          <a:solidFill>
                            <a:srgbClr val="40404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调试运行（截图）：</a:t>
                      </a:r>
                      <a:endParaRPr lang="zh-CN" sz="2000" kern="100" dirty="0">
                        <a:ln w="28575" cmpd="dbl">
                          <a:noFill/>
                          <a:prstDash val="sysDot"/>
                        </a:ln>
                        <a:solidFill>
                          <a:srgbClr val="40404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lnL w="9525">
                      <a:solidFill>
                        <a:srgbClr val="848587"/>
                      </a:solidFill>
                      <a:prstDash val="sysDash"/>
                    </a:lnL>
                    <a:lnR w="9525">
                      <a:solidFill>
                        <a:srgbClr val="848587"/>
                      </a:solidFill>
                      <a:prstDash val="sysDash"/>
                    </a:lnR>
                    <a:lnT w="9525">
                      <a:solidFill>
                        <a:srgbClr val="848587"/>
                      </a:solidFill>
                      <a:prstDash val="sysDash"/>
                    </a:lnT>
                    <a:lnB w="28575">
                      <a:solidFill>
                        <a:srgbClr val="848587"/>
                      </a:solidFill>
                      <a:prstDash val="soli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2" name="TextBox 19"/>
          <p:cNvSpPr txBox="1"/>
          <p:nvPr/>
        </p:nvSpPr>
        <p:spPr>
          <a:xfrm>
            <a:off x="6911201" y="105296"/>
            <a:ext cx="5280587" cy="443384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defPPr>
              <a:defRPr lang="zh-CN"/>
            </a:defPPr>
            <a:lvl1pPr algn="ctr" defTabSz="914400">
              <a:lnSpc>
                <a:spcPct val="100000"/>
              </a:lnSpc>
              <a:spcBef>
                <a:spcPct val="0"/>
              </a:spcBef>
              <a:buNone/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r>
              <a:rPr lang="zh-CN" altLang="en-US" sz="1335" spc="200" dirty="0">
                <a:solidFill>
                  <a:schemeClr val="bg1">
                    <a:lumMod val="75000"/>
                  </a:schemeClr>
                </a:solidFill>
                <a:sym typeface="+mn-ea"/>
              </a:rPr>
              <a:t>4.4  运用循环结构描述问题求解过程</a:t>
            </a:r>
            <a:endParaRPr lang="zh-CN" altLang="en-US" sz="1335" spc="2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9" name="直接连接符 48"/>
          <p:cNvCxnSpPr/>
          <p:nvPr/>
        </p:nvCxnSpPr>
        <p:spPr>
          <a:xfrm>
            <a:off x="0" y="153459"/>
            <a:ext cx="2398912" cy="0"/>
          </a:xfrm>
          <a:prstGeom prst="line">
            <a:avLst/>
          </a:prstGeom>
          <a:ln w="1905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接连接符 57"/>
          <p:cNvCxnSpPr/>
          <p:nvPr/>
        </p:nvCxnSpPr>
        <p:spPr>
          <a:xfrm>
            <a:off x="2398918" y="153460"/>
            <a:ext cx="184185" cy="192021"/>
          </a:xfrm>
          <a:prstGeom prst="line">
            <a:avLst/>
          </a:prstGeom>
          <a:ln w="1905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接连接符 58"/>
          <p:cNvCxnSpPr/>
          <p:nvPr/>
        </p:nvCxnSpPr>
        <p:spPr>
          <a:xfrm>
            <a:off x="3407703" y="356659"/>
            <a:ext cx="950916" cy="0"/>
          </a:xfrm>
          <a:prstGeom prst="line">
            <a:avLst/>
          </a:prstGeom>
          <a:ln w="1905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接连接符 59"/>
          <p:cNvCxnSpPr/>
          <p:nvPr/>
        </p:nvCxnSpPr>
        <p:spPr>
          <a:xfrm>
            <a:off x="4358624" y="356660"/>
            <a:ext cx="184185" cy="192021"/>
          </a:xfrm>
          <a:prstGeom prst="line">
            <a:avLst/>
          </a:prstGeom>
          <a:ln w="1905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/>
        </p:nvCxnSpPr>
        <p:spPr>
          <a:xfrm>
            <a:off x="4542804" y="548680"/>
            <a:ext cx="7649197" cy="0"/>
          </a:xfrm>
          <a:prstGeom prst="line">
            <a:avLst/>
          </a:prstGeom>
          <a:ln w="1905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4" name="组合 43"/>
          <p:cNvGrpSpPr>
            <a:grpSpLocks noChangeAspect="1"/>
          </p:cNvGrpSpPr>
          <p:nvPr/>
        </p:nvGrpSpPr>
        <p:grpSpPr>
          <a:xfrm>
            <a:off x="369227" y="1196800"/>
            <a:ext cx="2459620" cy="432000"/>
            <a:chOff x="279438" y="2205351"/>
            <a:chExt cx="2105499" cy="369803"/>
          </a:xfrm>
        </p:grpSpPr>
        <p:sp>
          <p:nvSpPr>
            <p:cNvPr id="47" name="ValueShape1"/>
            <p:cNvSpPr/>
            <p:nvPr/>
          </p:nvSpPr>
          <p:spPr bwMode="auto">
            <a:xfrm>
              <a:off x="749731" y="2205351"/>
              <a:ext cx="1045641" cy="369803"/>
            </a:xfrm>
            <a:prstGeom prst="roundRect">
              <a:avLst>
                <a:gd name="adj" fmla="val 0"/>
              </a:avLst>
            </a:prstGeom>
            <a:solidFill>
              <a:schemeClr val="accent4"/>
            </a:solidFill>
            <a:ln>
              <a:noFill/>
            </a:ln>
          </p:spPr>
          <p:txBody>
            <a:bodyPr vert="horz" wrap="square" lIns="121920" tIns="60960" rIns="121920" bIns="60960" numCol="1" rtlCol="0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zh-CN" altLang="en-US"/>
            </a:p>
          </p:txBody>
        </p:sp>
        <p:sp>
          <p:nvSpPr>
            <p:cNvPr id="48" name="ValueBack1"/>
            <p:cNvSpPr/>
            <p:nvPr/>
          </p:nvSpPr>
          <p:spPr>
            <a:xfrm>
              <a:off x="279438" y="2205351"/>
              <a:ext cx="476182" cy="369803"/>
            </a:xfrm>
            <a:custGeom>
              <a:avLst/>
              <a:gdLst>
                <a:gd name="connsiteX0" fmla="*/ 199886 w 933935"/>
                <a:gd name="connsiteY0" fmla="*/ 0 h 725295"/>
                <a:gd name="connsiteX1" fmla="*/ 933935 w 933935"/>
                <a:gd name="connsiteY1" fmla="*/ 0 h 725295"/>
                <a:gd name="connsiteX2" fmla="*/ 933935 w 933935"/>
                <a:gd name="connsiteY2" fmla="*/ 725295 h 725295"/>
                <a:gd name="connsiteX3" fmla="*/ 198769 w 933935"/>
                <a:gd name="connsiteY3" fmla="*/ 725295 h 725295"/>
                <a:gd name="connsiteX4" fmla="*/ 137352 w 933935"/>
                <a:gd name="connsiteY4" fmla="*/ 678707 h 725295"/>
                <a:gd name="connsiteX5" fmla="*/ 137352 w 933935"/>
                <a:gd name="connsiteY5" fmla="*/ 469059 h 725295"/>
                <a:gd name="connsiteX6" fmla="*/ 0 w 933935"/>
                <a:gd name="connsiteY6" fmla="*/ 358941 h 725295"/>
                <a:gd name="connsiteX7" fmla="*/ 138468 w 933935"/>
                <a:gd name="connsiteY7" fmla="*/ 255177 h 725295"/>
                <a:gd name="connsiteX8" fmla="*/ 138468 w 933935"/>
                <a:gd name="connsiteY8" fmla="*/ 46588 h 725295"/>
                <a:gd name="connsiteX9" fmla="*/ 199886 w 933935"/>
                <a:gd name="connsiteY9" fmla="*/ 0 h 7252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33935" h="725295">
                  <a:moveTo>
                    <a:pt x="199886" y="0"/>
                  </a:moveTo>
                  <a:lnTo>
                    <a:pt x="933935" y="0"/>
                  </a:lnTo>
                  <a:lnTo>
                    <a:pt x="933935" y="725295"/>
                  </a:lnTo>
                  <a:lnTo>
                    <a:pt x="198769" y="725295"/>
                  </a:lnTo>
                  <a:cubicBezTo>
                    <a:pt x="165269" y="725295"/>
                    <a:pt x="137352" y="704118"/>
                    <a:pt x="137352" y="678707"/>
                  </a:cubicBezTo>
                  <a:lnTo>
                    <a:pt x="137352" y="469059"/>
                  </a:lnTo>
                  <a:lnTo>
                    <a:pt x="0" y="358941"/>
                  </a:lnTo>
                  <a:lnTo>
                    <a:pt x="138468" y="255177"/>
                  </a:lnTo>
                  <a:lnTo>
                    <a:pt x="138468" y="46588"/>
                  </a:lnTo>
                  <a:cubicBezTo>
                    <a:pt x="138468" y="21177"/>
                    <a:pt x="166385" y="0"/>
                    <a:pt x="199886" y="0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11156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50" name="open-folder-black-and-white-variant_32527"/>
            <p:cNvSpPr>
              <a:spLocks noChangeAspect="1"/>
            </p:cNvSpPr>
            <p:nvPr/>
          </p:nvSpPr>
          <p:spPr bwMode="auto">
            <a:xfrm>
              <a:off x="415702" y="2250137"/>
              <a:ext cx="288393" cy="263802"/>
            </a:xfrm>
            <a:custGeom>
              <a:avLst/>
              <a:gdLst>
                <a:gd name="connsiteX0" fmla="*/ 253821 w 609124"/>
                <a:gd name="connsiteY0" fmla="*/ 346713 h 557185"/>
                <a:gd name="connsiteX1" fmla="*/ 83547 w 609124"/>
                <a:gd name="connsiteY1" fmla="*/ 517834 h 557185"/>
                <a:gd name="connsiteX2" fmla="*/ 83547 w 609124"/>
                <a:gd name="connsiteY2" fmla="*/ 524901 h 557185"/>
                <a:gd name="connsiteX3" fmla="*/ 87016 w 609124"/>
                <a:gd name="connsiteY3" fmla="*/ 526425 h 557185"/>
                <a:gd name="connsiteX4" fmla="*/ 90485 w 609124"/>
                <a:gd name="connsiteY4" fmla="*/ 524901 h 557185"/>
                <a:gd name="connsiteX5" fmla="*/ 260899 w 609124"/>
                <a:gd name="connsiteY5" fmla="*/ 353779 h 557185"/>
                <a:gd name="connsiteX6" fmla="*/ 260899 w 609124"/>
                <a:gd name="connsiteY6" fmla="*/ 346713 h 557185"/>
                <a:gd name="connsiteX7" fmla="*/ 253821 w 609124"/>
                <a:gd name="connsiteY7" fmla="*/ 346713 h 557185"/>
                <a:gd name="connsiteX8" fmla="*/ 229675 w 609124"/>
                <a:gd name="connsiteY8" fmla="*/ 330640 h 557185"/>
                <a:gd name="connsiteX9" fmla="*/ 57457 w 609124"/>
                <a:gd name="connsiteY9" fmla="*/ 498020 h 557185"/>
                <a:gd name="connsiteX10" fmla="*/ 57318 w 609124"/>
                <a:gd name="connsiteY10" fmla="*/ 504948 h 557185"/>
                <a:gd name="connsiteX11" fmla="*/ 60927 w 609124"/>
                <a:gd name="connsiteY11" fmla="*/ 506472 h 557185"/>
                <a:gd name="connsiteX12" fmla="*/ 64396 w 609124"/>
                <a:gd name="connsiteY12" fmla="*/ 505087 h 557185"/>
                <a:gd name="connsiteX13" fmla="*/ 236614 w 609124"/>
                <a:gd name="connsiteY13" fmla="*/ 337706 h 557185"/>
                <a:gd name="connsiteX14" fmla="*/ 236752 w 609124"/>
                <a:gd name="connsiteY14" fmla="*/ 330640 h 557185"/>
                <a:gd name="connsiteX15" fmla="*/ 229675 w 609124"/>
                <a:gd name="connsiteY15" fmla="*/ 330640 h 557185"/>
                <a:gd name="connsiteX16" fmla="*/ 214132 w 609124"/>
                <a:gd name="connsiteY16" fmla="*/ 313874 h 557185"/>
                <a:gd name="connsiteX17" fmla="*/ 31507 w 609124"/>
                <a:gd name="connsiteY17" fmla="*/ 471694 h 557185"/>
                <a:gd name="connsiteX18" fmla="*/ 31090 w 609124"/>
                <a:gd name="connsiteY18" fmla="*/ 478760 h 557185"/>
                <a:gd name="connsiteX19" fmla="*/ 34837 w 609124"/>
                <a:gd name="connsiteY19" fmla="*/ 480423 h 557185"/>
                <a:gd name="connsiteX20" fmla="*/ 38029 w 609124"/>
                <a:gd name="connsiteY20" fmla="*/ 479176 h 557185"/>
                <a:gd name="connsiteX21" fmla="*/ 220655 w 609124"/>
                <a:gd name="connsiteY21" fmla="*/ 321356 h 557185"/>
                <a:gd name="connsiteX22" fmla="*/ 221071 w 609124"/>
                <a:gd name="connsiteY22" fmla="*/ 314428 h 557185"/>
                <a:gd name="connsiteX23" fmla="*/ 214132 w 609124"/>
                <a:gd name="connsiteY23" fmla="*/ 313874 h 557185"/>
                <a:gd name="connsiteX24" fmla="*/ 46633 w 609124"/>
                <a:gd name="connsiteY24" fmla="*/ 165051 h 557185"/>
                <a:gd name="connsiteX25" fmla="*/ 53847 w 609124"/>
                <a:gd name="connsiteY25" fmla="*/ 167545 h 557185"/>
                <a:gd name="connsiteX26" fmla="*/ 118502 w 609124"/>
                <a:gd name="connsiteY26" fmla="*/ 224644 h 557185"/>
                <a:gd name="connsiteX27" fmla="*/ 119612 w 609124"/>
                <a:gd name="connsiteY27" fmla="*/ 238365 h 557185"/>
                <a:gd name="connsiteX28" fmla="*/ 84787 w 609124"/>
                <a:gd name="connsiteY28" fmla="*/ 280635 h 557185"/>
                <a:gd name="connsiteX29" fmla="*/ 77989 w 609124"/>
                <a:gd name="connsiteY29" fmla="*/ 284238 h 557185"/>
                <a:gd name="connsiteX30" fmla="*/ 77018 w 609124"/>
                <a:gd name="connsiteY30" fmla="*/ 284238 h 557185"/>
                <a:gd name="connsiteX31" fmla="*/ 70635 w 609124"/>
                <a:gd name="connsiteY31" fmla="*/ 281882 h 557185"/>
                <a:gd name="connsiteX32" fmla="*/ 3483 w 609124"/>
                <a:gd name="connsiteY32" fmla="*/ 224783 h 557185"/>
                <a:gd name="connsiteX33" fmla="*/ 15 w 609124"/>
                <a:gd name="connsiteY33" fmla="*/ 217853 h 557185"/>
                <a:gd name="connsiteX34" fmla="*/ 2512 w 609124"/>
                <a:gd name="connsiteY34" fmla="*/ 210647 h 557185"/>
                <a:gd name="connsiteX35" fmla="*/ 39834 w 609124"/>
                <a:gd name="connsiteY35" fmla="*/ 168377 h 557185"/>
                <a:gd name="connsiteX36" fmla="*/ 46633 w 609124"/>
                <a:gd name="connsiteY36" fmla="*/ 165051 h 557185"/>
                <a:gd name="connsiteX37" fmla="*/ 549131 w 609124"/>
                <a:gd name="connsiteY37" fmla="*/ 12507 h 557185"/>
                <a:gd name="connsiteX38" fmla="*/ 561482 w 609124"/>
                <a:gd name="connsiteY38" fmla="*/ 12507 h 557185"/>
                <a:gd name="connsiteX39" fmla="*/ 581049 w 609124"/>
                <a:gd name="connsiteY39" fmla="*/ 28164 h 557185"/>
                <a:gd name="connsiteX40" fmla="*/ 584657 w 609124"/>
                <a:gd name="connsiteY40" fmla="*/ 34953 h 557185"/>
                <a:gd name="connsiteX41" fmla="*/ 582298 w 609124"/>
                <a:gd name="connsiteY41" fmla="*/ 42297 h 557185"/>
                <a:gd name="connsiteX42" fmla="*/ 529842 w 609124"/>
                <a:gd name="connsiteY42" fmla="*/ 104510 h 557185"/>
                <a:gd name="connsiteX43" fmla="*/ 522625 w 609124"/>
                <a:gd name="connsiteY43" fmla="*/ 107974 h 557185"/>
                <a:gd name="connsiteX44" fmla="*/ 522209 w 609124"/>
                <a:gd name="connsiteY44" fmla="*/ 107974 h 557185"/>
                <a:gd name="connsiteX45" fmla="*/ 515132 w 609124"/>
                <a:gd name="connsiteY45" fmla="*/ 105065 h 557185"/>
                <a:gd name="connsiteX46" fmla="*/ 508054 w 609124"/>
                <a:gd name="connsiteY46" fmla="*/ 97998 h 557185"/>
                <a:gd name="connsiteX47" fmla="*/ 365395 w 609124"/>
                <a:gd name="connsiteY47" fmla="*/ 229630 h 557185"/>
                <a:gd name="connsiteX48" fmla="*/ 434643 w 609124"/>
                <a:gd name="connsiteY48" fmla="*/ 297108 h 557185"/>
                <a:gd name="connsiteX49" fmla="*/ 604640 w 609124"/>
                <a:gd name="connsiteY49" fmla="*/ 459916 h 557185"/>
                <a:gd name="connsiteX50" fmla="*/ 606861 w 609124"/>
                <a:gd name="connsiteY50" fmla="*/ 463103 h 557185"/>
                <a:gd name="connsiteX51" fmla="*/ 580910 w 609124"/>
                <a:gd name="connsiteY51" fmla="*/ 529196 h 557185"/>
                <a:gd name="connsiteX52" fmla="*/ 526789 w 609124"/>
                <a:gd name="connsiteY52" fmla="*/ 557185 h 557185"/>
                <a:gd name="connsiteX53" fmla="*/ 512217 w 609124"/>
                <a:gd name="connsiteY53" fmla="*/ 553582 h 557185"/>
                <a:gd name="connsiteX54" fmla="*/ 509997 w 609124"/>
                <a:gd name="connsiteY54" fmla="*/ 551781 h 557185"/>
                <a:gd name="connsiteX55" fmla="*/ 281021 w 609124"/>
                <a:gd name="connsiteY55" fmla="*/ 307500 h 557185"/>
                <a:gd name="connsiteX56" fmla="*/ 274915 w 609124"/>
                <a:gd name="connsiteY56" fmla="*/ 313181 h 557185"/>
                <a:gd name="connsiteX57" fmla="*/ 299478 w 609124"/>
                <a:gd name="connsiteY57" fmla="*/ 337984 h 557185"/>
                <a:gd name="connsiteX58" fmla="*/ 299478 w 609124"/>
                <a:gd name="connsiteY58" fmla="*/ 351978 h 557185"/>
                <a:gd name="connsiteX59" fmla="*/ 98950 w 609124"/>
                <a:gd name="connsiteY59" fmla="*/ 552058 h 557185"/>
                <a:gd name="connsiteX60" fmla="*/ 96869 w 609124"/>
                <a:gd name="connsiteY60" fmla="*/ 553582 h 557185"/>
                <a:gd name="connsiteX61" fmla="*/ 82298 w 609124"/>
                <a:gd name="connsiteY61" fmla="*/ 557185 h 557185"/>
                <a:gd name="connsiteX62" fmla="*/ 28315 w 609124"/>
                <a:gd name="connsiteY62" fmla="*/ 529196 h 557185"/>
                <a:gd name="connsiteX63" fmla="*/ 2364 w 609124"/>
                <a:gd name="connsiteY63" fmla="*/ 463103 h 557185"/>
                <a:gd name="connsiteX64" fmla="*/ 5001 w 609124"/>
                <a:gd name="connsiteY64" fmla="*/ 459500 h 557185"/>
                <a:gd name="connsiteX65" fmla="*/ 222320 w 609124"/>
                <a:gd name="connsiteY65" fmla="*/ 272999 h 557185"/>
                <a:gd name="connsiteX66" fmla="*/ 235920 w 609124"/>
                <a:gd name="connsiteY66" fmla="*/ 273553 h 557185"/>
                <a:gd name="connsiteX67" fmla="*/ 261038 w 609124"/>
                <a:gd name="connsiteY67" fmla="*/ 298910 h 557185"/>
                <a:gd name="connsiteX68" fmla="*/ 267560 w 609124"/>
                <a:gd name="connsiteY68" fmla="*/ 292952 h 557185"/>
                <a:gd name="connsiteX69" fmla="*/ 215936 w 609124"/>
                <a:gd name="connsiteY69" fmla="*/ 237943 h 557185"/>
                <a:gd name="connsiteX70" fmla="*/ 213300 w 609124"/>
                <a:gd name="connsiteY70" fmla="*/ 230600 h 557185"/>
                <a:gd name="connsiteX71" fmla="*/ 216630 w 609124"/>
                <a:gd name="connsiteY71" fmla="*/ 223672 h 557185"/>
                <a:gd name="connsiteX72" fmla="*/ 285045 w 609124"/>
                <a:gd name="connsiteY72" fmla="*/ 164091 h 557185"/>
                <a:gd name="connsiteX73" fmla="*/ 298506 w 609124"/>
                <a:gd name="connsiteY73" fmla="*/ 164368 h 557185"/>
                <a:gd name="connsiteX74" fmla="*/ 351102 w 609124"/>
                <a:gd name="connsiteY74" fmla="*/ 215774 h 557185"/>
                <a:gd name="connsiteX75" fmla="*/ 493899 w 609124"/>
                <a:gd name="connsiteY75" fmla="*/ 84004 h 557185"/>
                <a:gd name="connsiteX76" fmla="*/ 486544 w 609124"/>
                <a:gd name="connsiteY76" fmla="*/ 76521 h 557185"/>
                <a:gd name="connsiteX77" fmla="*/ 483630 w 609124"/>
                <a:gd name="connsiteY77" fmla="*/ 69039 h 557185"/>
                <a:gd name="connsiteX78" fmla="*/ 487377 w 609124"/>
                <a:gd name="connsiteY78" fmla="*/ 61834 h 557185"/>
                <a:gd name="connsiteX79" fmla="*/ 270647 w 609124"/>
                <a:gd name="connsiteY79" fmla="*/ 0 h 557185"/>
                <a:gd name="connsiteX80" fmla="*/ 367239 w 609124"/>
                <a:gd name="connsiteY80" fmla="*/ 36036 h 557185"/>
                <a:gd name="connsiteX81" fmla="*/ 369875 w 609124"/>
                <a:gd name="connsiteY81" fmla="*/ 46846 h 557185"/>
                <a:gd name="connsiteX82" fmla="*/ 360716 w 609124"/>
                <a:gd name="connsiteY82" fmla="*/ 53360 h 557185"/>
                <a:gd name="connsiteX83" fmla="*/ 348226 w 609124"/>
                <a:gd name="connsiteY83" fmla="*/ 53360 h 557185"/>
                <a:gd name="connsiteX84" fmla="*/ 344062 w 609124"/>
                <a:gd name="connsiteY84" fmla="*/ 53360 h 557185"/>
                <a:gd name="connsiteX85" fmla="*/ 249969 w 609124"/>
                <a:gd name="connsiteY85" fmla="*/ 100761 h 557185"/>
                <a:gd name="connsiteX86" fmla="*/ 274950 w 609124"/>
                <a:gd name="connsiteY86" fmla="*/ 150795 h 557185"/>
                <a:gd name="connsiteX87" fmla="*/ 272868 w 609124"/>
                <a:gd name="connsiteY87" fmla="*/ 162576 h 557185"/>
                <a:gd name="connsiteX88" fmla="*/ 213192 w 609124"/>
                <a:gd name="connsiteY88" fmla="*/ 217183 h 557185"/>
                <a:gd name="connsiteX89" fmla="*/ 206392 w 609124"/>
                <a:gd name="connsiteY89" fmla="*/ 219817 h 557185"/>
                <a:gd name="connsiteX90" fmla="*/ 200702 w 609124"/>
                <a:gd name="connsiteY90" fmla="*/ 218015 h 557185"/>
                <a:gd name="connsiteX91" fmla="*/ 160733 w 609124"/>
                <a:gd name="connsiteY91" fmla="*/ 204848 h 557185"/>
                <a:gd name="connsiteX92" fmla="*/ 135892 w 609124"/>
                <a:gd name="connsiteY92" fmla="*/ 213996 h 557185"/>
                <a:gd name="connsiteX93" fmla="*/ 128814 w 609124"/>
                <a:gd name="connsiteY93" fmla="*/ 219401 h 557185"/>
                <a:gd name="connsiteX94" fmla="*/ 120348 w 609124"/>
                <a:gd name="connsiteY94" fmla="*/ 217322 h 557185"/>
                <a:gd name="connsiteX95" fmla="*/ 58175 w 609124"/>
                <a:gd name="connsiteY95" fmla="*/ 162714 h 557185"/>
                <a:gd name="connsiteX96" fmla="*/ 54705 w 609124"/>
                <a:gd name="connsiteY96" fmla="*/ 155507 h 557185"/>
                <a:gd name="connsiteX97" fmla="*/ 57619 w 609124"/>
                <a:gd name="connsiteY97" fmla="*/ 148162 h 557185"/>
                <a:gd name="connsiteX98" fmla="*/ 100503 w 609124"/>
                <a:gd name="connsiteY98" fmla="*/ 83852 h 557185"/>
                <a:gd name="connsiteX99" fmla="*/ 270647 w 609124"/>
                <a:gd name="connsiteY99" fmla="*/ 0 h 5571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</a:cxnLst>
              <a:rect l="l" t="t" r="r" b="b"/>
              <a:pathLst>
                <a:path w="609124" h="557185">
                  <a:moveTo>
                    <a:pt x="253821" y="346713"/>
                  </a:moveTo>
                  <a:lnTo>
                    <a:pt x="83547" y="517834"/>
                  </a:lnTo>
                  <a:cubicBezTo>
                    <a:pt x="81604" y="519774"/>
                    <a:pt x="81604" y="522961"/>
                    <a:pt x="83547" y="524901"/>
                  </a:cubicBezTo>
                  <a:cubicBezTo>
                    <a:pt x="84518" y="525870"/>
                    <a:pt x="85767" y="526425"/>
                    <a:pt x="87016" y="526425"/>
                  </a:cubicBezTo>
                  <a:cubicBezTo>
                    <a:pt x="88265" y="526425"/>
                    <a:pt x="89514" y="525870"/>
                    <a:pt x="90485" y="524901"/>
                  </a:cubicBezTo>
                  <a:lnTo>
                    <a:pt x="260899" y="353779"/>
                  </a:lnTo>
                  <a:cubicBezTo>
                    <a:pt x="262842" y="351840"/>
                    <a:pt x="262842" y="348653"/>
                    <a:pt x="260899" y="346713"/>
                  </a:cubicBezTo>
                  <a:cubicBezTo>
                    <a:pt x="258956" y="344773"/>
                    <a:pt x="255764" y="344773"/>
                    <a:pt x="253821" y="346713"/>
                  </a:cubicBezTo>
                  <a:close/>
                  <a:moveTo>
                    <a:pt x="229675" y="330640"/>
                  </a:moveTo>
                  <a:lnTo>
                    <a:pt x="57457" y="498020"/>
                  </a:lnTo>
                  <a:cubicBezTo>
                    <a:pt x="55514" y="499960"/>
                    <a:pt x="55514" y="503008"/>
                    <a:pt x="57318" y="504948"/>
                  </a:cubicBezTo>
                  <a:cubicBezTo>
                    <a:pt x="58290" y="506056"/>
                    <a:pt x="59678" y="506472"/>
                    <a:pt x="60927" y="506472"/>
                  </a:cubicBezTo>
                  <a:cubicBezTo>
                    <a:pt x="62176" y="506472"/>
                    <a:pt x="63424" y="506056"/>
                    <a:pt x="64396" y="505087"/>
                  </a:cubicBezTo>
                  <a:lnTo>
                    <a:pt x="236614" y="337706"/>
                  </a:lnTo>
                  <a:cubicBezTo>
                    <a:pt x="238556" y="335767"/>
                    <a:pt x="238556" y="332718"/>
                    <a:pt x="236752" y="330640"/>
                  </a:cubicBezTo>
                  <a:cubicBezTo>
                    <a:pt x="234810" y="328700"/>
                    <a:pt x="231618" y="328700"/>
                    <a:pt x="229675" y="330640"/>
                  </a:cubicBezTo>
                  <a:close/>
                  <a:moveTo>
                    <a:pt x="214132" y="313874"/>
                  </a:moveTo>
                  <a:lnTo>
                    <a:pt x="31507" y="471694"/>
                  </a:lnTo>
                  <a:cubicBezTo>
                    <a:pt x="29425" y="473495"/>
                    <a:pt x="29286" y="476682"/>
                    <a:pt x="31090" y="478760"/>
                  </a:cubicBezTo>
                  <a:cubicBezTo>
                    <a:pt x="32062" y="479869"/>
                    <a:pt x="33449" y="480423"/>
                    <a:pt x="34837" y="480423"/>
                  </a:cubicBezTo>
                  <a:cubicBezTo>
                    <a:pt x="35947" y="480423"/>
                    <a:pt x="37058" y="480007"/>
                    <a:pt x="38029" y="479176"/>
                  </a:cubicBezTo>
                  <a:lnTo>
                    <a:pt x="220655" y="321356"/>
                  </a:lnTo>
                  <a:cubicBezTo>
                    <a:pt x="222736" y="319555"/>
                    <a:pt x="222875" y="316368"/>
                    <a:pt x="221071" y="314428"/>
                  </a:cubicBezTo>
                  <a:cubicBezTo>
                    <a:pt x="219267" y="312350"/>
                    <a:pt x="216214" y="312073"/>
                    <a:pt x="214132" y="313874"/>
                  </a:cubicBezTo>
                  <a:close/>
                  <a:moveTo>
                    <a:pt x="46633" y="165051"/>
                  </a:moveTo>
                  <a:cubicBezTo>
                    <a:pt x="49269" y="164912"/>
                    <a:pt x="51905" y="165744"/>
                    <a:pt x="53847" y="167545"/>
                  </a:cubicBezTo>
                  <a:lnTo>
                    <a:pt x="118502" y="224644"/>
                  </a:lnTo>
                  <a:cubicBezTo>
                    <a:pt x="122526" y="228248"/>
                    <a:pt x="122942" y="234346"/>
                    <a:pt x="119612" y="238365"/>
                  </a:cubicBezTo>
                  <a:lnTo>
                    <a:pt x="84787" y="280635"/>
                  </a:lnTo>
                  <a:cubicBezTo>
                    <a:pt x="83122" y="282714"/>
                    <a:pt x="80625" y="283961"/>
                    <a:pt x="77989" y="284238"/>
                  </a:cubicBezTo>
                  <a:cubicBezTo>
                    <a:pt x="77711" y="284238"/>
                    <a:pt x="77295" y="284238"/>
                    <a:pt x="77018" y="284238"/>
                  </a:cubicBezTo>
                  <a:cubicBezTo>
                    <a:pt x="74659" y="284238"/>
                    <a:pt x="72439" y="283406"/>
                    <a:pt x="70635" y="281882"/>
                  </a:cubicBezTo>
                  <a:lnTo>
                    <a:pt x="3483" y="224783"/>
                  </a:lnTo>
                  <a:cubicBezTo>
                    <a:pt x="1541" y="222981"/>
                    <a:pt x="292" y="220625"/>
                    <a:pt x="15" y="217853"/>
                  </a:cubicBezTo>
                  <a:cubicBezTo>
                    <a:pt x="-124" y="215220"/>
                    <a:pt x="708" y="212587"/>
                    <a:pt x="2512" y="210647"/>
                  </a:cubicBezTo>
                  <a:lnTo>
                    <a:pt x="39834" y="168377"/>
                  </a:lnTo>
                  <a:cubicBezTo>
                    <a:pt x="41499" y="166436"/>
                    <a:pt x="43997" y="165189"/>
                    <a:pt x="46633" y="165051"/>
                  </a:cubicBezTo>
                  <a:close/>
                  <a:moveTo>
                    <a:pt x="549131" y="12507"/>
                  </a:moveTo>
                  <a:cubicBezTo>
                    <a:pt x="552739" y="9597"/>
                    <a:pt x="557874" y="9597"/>
                    <a:pt x="561482" y="12507"/>
                  </a:cubicBezTo>
                  <a:lnTo>
                    <a:pt x="581049" y="28164"/>
                  </a:lnTo>
                  <a:cubicBezTo>
                    <a:pt x="583131" y="29827"/>
                    <a:pt x="584379" y="32321"/>
                    <a:pt x="584657" y="34953"/>
                  </a:cubicBezTo>
                  <a:cubicBezTo>
                    <a:pt x="584935" y="37586"/>
                    <a:pt x="584102" y="40357"/>
                    <a:pt x="582298" y="42297"/>
                  </a:cubicBezTo>
                  <a:lnTo>
                    <a:pt x="529842" y="104510"/>
                  </a:lnTo>
                  <a:cubicBezTo>
                    <a:pt x="528038" y="106589"/>
                    <a:pt x="525401" y="107974"/>
                    <a:pt x="522625" y="107974"/>
                  </a:cubicBezTo>
                  <a:cubicBezTo>
                    <a:pt x="522487" y="107974"/>
                    <a:pt x="522348" y="107974"/>
                    <a:pt x="522209" y="107974"/>
                  </a:cubicBezTo>
                  <a:cubicBezTo>
                    <a:pt x="519572" y="107974"/>
                    <a:pt x="517074" y="107004"/>
                    <a:pt x="515132" y="105065"/>
                  </a:cubicBezTo>
                  <a:lnTo>
                    <a:pt x="508054" y="97998"/>
                  </a:lnTo>
                  <a:lnTo>
                    <a:pt x="365395" y="229630"/>
                  </a:lnTo>
                  <a:lnTo>
                    <a:pt x="434643" y="297108"/>
                  </a:lnTo>
                  <a:lnTo>
                    <a:pt x="604640" y="459916"/>
                  </a:lnTo>
                  <a:cubicBezTo>
                    <a:pt x="605612" y="460747"/>
                    <a:pt x="606306" y="461856"/>
                    <a:pt x="606861" y="463103"/>
                  </a:cubicBezTo>
                  <a:cubicBezTo>
                    <a:pt x="614077" y="479869"/>
                    <a:pt x="603669" y="506472"/>
                    <a:pt x="580910" y="529196"/>
                  </a:cubicBezTo>
                  <a:cubicBezTo>
                    <a:pt x="563563" y="546516"/>
                    <a:pt x="542886" y="557185"/>
                    <a:pt x="526789" y="557185"/>
                  </a:cubicBezTo>
                  <a:cubicBezTo>
                    <a:pt x="521376" y="557185"/>
                    <a:pt x="516381" y="556076"/>
                    <a:pt x="512217" y="553582"/>
                  </a:cubicBezTo>
                  <a:cubicBezTo>
                    <a:pt x="511385" y="553167"/>
                    <a:pt x="510691" y="552474"/>
                    <a:pt x="509997" y="551781"/>
                  </a:cubicBezTo>
                  <a:lnTo>
                    <a:pt x="281021" y="307500"/>
                  </a:lnTo>
                  <a:lnTo>
                    <a:pt x="274915" y="313181"/>
                  </a:lnTo>
                  <a:lnTo>
                    <a:pt x="299478" y="337984"/>
                  </a:lnTo>
                  <a:cubicBezTo>
                    <a:pt x="303364" y="341863"/>
                    <a:pt x="303364" y="348098"/>
                    <a:pt x="299478" y="351978"/>
                  </a:cubicBezTo>
                  <a:lnTo>
                    <a:pt x="98950" y="552058"/>
                  </a:lnTo>
                  <a:cubicBezTo>
                    <a:pt x="98395" y="552612"/>
                    <a:pt x="97701" y="553167"/>
                    <a:pt x="96869" y="553582"/>
                  </a:cubicBezTo>
                  <a:cubicBezTo>
                    <a:pt x="92706" y="555938"/>
                    <a:pt x="87849" y="557185"/>
                    <a:pt x="82298" y="557185"/>
                  </a:cubicBezTo>
                  <a:cubicBezTo>
                    <a:pt x="66339" y="557185"/>
                    <a:pt x="45523" y="546516"/>
                    <a:pt x="28315" y="529196"/>
                  </a:cubicBezTo>
                  <a:cubicBezTo>
                    <a:pt x="5556" y="506472"/>
                    <a:pt x="-4852" y="479869"/>
                    <a:pt x="2364" y="463103"/>
                  </a:cubicBezTo>
                  <a:cubicBezTo>
                    <a:pt x="2919" y="461717"/>
                    <a:pt x="3891" y="460470"/>
                    <a:pt x="5001" y="459500"/>
                  </a:cubicBezTo>
                  <a:lnTo>
                    <a:pt x="222320" y="272999"/>
                  </a:lnTo>
                  <a:cubicBezTo>
                    <a:pt x="226206" y="269674"/>
                    <a:pt x="232173" y="269951"/>
                    <a:pt x="235920" y="273553"/>
                  </a:cubicBezTo>
                  <a:lnTo>
                    <a:pt x="261038" y="298910"/>
                  </a:lnTo>
                  <a:lnTo>
                    <a:pt x="267560" y="292952"/>
                  </a:lnTo>
                  <a:lnTo>
                    <a:pt x="215936" y="237943"/>
                  </a:lnTo>
                  <a:cubicBezTo>
                    <a:pt x="214132" y="235865"/>
                    <a:pt x="213161" y="233371"/>
                    <a:pt x="213300" y="230600"/>
                  </a:cubicBezTo>
                  <a:cubicBezTo>
                    <a:pt x="213438" y="227967"/>
                    <a:pt x="214549" y="225334"/>
                    <a:pt x="216630" y="223672"/>
                  </a:cubicBezTo>
                  <a:lnTo>
                    <a:pt x="285045" y="164091"/>
                  </a:lnTo>
                  <a:cubicBezTo>
                    <a:pt x="288931" y="160627"/>
                    <a:pt x="294760" y="160766"/>
                    <a:pt x="298506" y="164368"/>
                  </a:cubicBezTo>
                  <a:lnTo>
                    <a:pt x="351102" y="215774"/>
                  </a:lnTo>
                  <a:lnTo>
                    <a:pt x="493899" y="84004"/>
                  </a:lnTo>
                  <a:lnTo>
                    <a:pt x="486544" y="76521"/>
                  </a:lnTo>
                  <a:cubicBezTo>
                    <a:pt x="484601" y="74582"/>
                    <a:pt x="483491" y="71810"/>
                    <a:pt x="483630" y="69039"/>
                  </a:cubicBezTo>
                  <a:cubicBezTo>
                    <a:pt x="483769" y="66129"/>
                    <a:pt x="485157" y="63497"/>
                    <a:pt x="487377" y="61834"/>
                  </a:cubicBezTo>
                  <a:close/>
                  <a:moveTo>
                    <a:pt x="270647" y="0"/>
                  </a:moveTo>
                  <a:cubicBezTo>
                    <a:pt x="308673" y="0"/>
                    <a:pt x="341148" y="12197"/>
                    <a:pt x="367239" y="36036"/>
                  </a:cubicBezTo>
                  <a:cubicBezTo>
                    <a:pt x="370292" y="38808"/>
                    <a:pt x="371402" y="43104"/>
                    <a:pt x="369875" y="46846"/>
                  </a:cubicBezTo>
                  <a:cubicBezTo>
                    <a:pt x="368349" y="50727"/>
                    <a:pt x="364741" y="53222"/>
                    <a:pt x="360716" y="53360"/>
                  </a:cubicBezTo>
                  <a:lnTo>
                    <a:pt x="348226" y="53360"/>
                  </a:lnTo>
                  <a:cubicBezTo>
                    <a:pt x="347393" y="53360"/>
                    <a:pt x="346144" y="53360"/>
                    <a:pt x="344062" y="53360"/>
                  </a:cubicBezTo>
                  <a:cubicBezTo>
                    <a:pt x="328241" y="53360"/>
                    <a:pt x="276060" y="56825"/>
                    <a:pt x="249969" y="100761"/>
                  </a:cubicBezTo>
                  <a:lnTo>
                    <a:pt x="274950" y="150795"/>
                  </a:lnTo>
                  <a:cubicBezTo>
                    <a:pt x="277031" y="154676"/>
                    <a:pt x="276060" y="159527"/>
                    <a:pt x="272868" y="162576"/>
                  </a:cubicBezTo>
                  <a:lnTo>
                    <a:pt x="213192" y="217183"/>
                  </a:lnTo>
                  <a:cubicBezTo>
                    <a:pt x="211249" y="218847"/>
                    <a:pt x="208890" y="219817"/>
                    <a:pt x="206392" y="219817"/>
                  </a:cubicBezTo>
                  <a:cubicBezTo>
                    <a:pt x="204449" y="219817"/>
                    <a:pt x="202367" y="219124"/>
                    <a:pt x="200702" y="218015"/>
                  </a:cubicBezTo>
                  <a:cubicBezTo>
                    <a:pt x="200563" y="217876"/>
                    <a:pt x="184881" y="207066"/>
                    <a:pt x="160733" y="204848"/>
                  </a:cubicBezTo>
                  <a:cubicBezTo>
                    <a:pt x="141998" y="203185"/>
                    <a:pt x="136447" y="212887"/>
                    <a:pt x="135892" y="213996"/>
                  </a:cubicBezTo>
                  <a:cubicBezTo>
                    <a:pt x="134504" y="216768"/>
                    <a:pt x="131867" y="218847"/>
                    <a:pt x="128814" y="219401"/>
                  </a:cubicBezTo>
                  <a:cubicBezTo>
                    <a:pt x="125761" y="220094"/>
                    <a:pt x="122569" y="219401"/>
                    <a:pt x="120348" y="217322"/>
                  </a:cubicBezTo>
                  <a:lnTo>
                    <a:pt x="58175" y="162714"/>
                  </a:lnTo>
                  <a:cubicBezTo>
                    <a:pt x="56093" y="160774"/>
                    <a:pt x="54844" y="158279"/>
                    <a:pt x="54705" y="155507"/>
                  </a:cubicBezTo>
                  <a:cubicBezTo>
                    <a:pt x="54705" y="152735"/>
                    <a:pt x="55676" y="150102"/>
                    <a:pt x="57619" y="148162"/>
                  </a:cubicBezTo>
                  <a:cubicBezTo>
                    <a:pt x="57897" y="147884"/>
                    <a:pt x="81628" y="123907"/>
                    <a:pt x="100503" y="83852"/>
                  </a:cubicBezTo>
                  <a:cubicBezTo>
                    <a:pt x="116324" y="50173"/>
                    <a:pt x="194873" y="0"/>
                    <a:pt x="270647" y="0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55" name="musical-volume_13583"/>
            <p:cNvSpPr>
              <a:spLocks noChangeAspect="1"/>
            </p:cNvSpPr>
            <p:nvPr/>
          </p:nvSpPr>
          <p:spPr bwMode="auto">
            <a:xfrm rot="5400000">
              <a:off x="1953843" y="2144059"/>
              <a:ext cx="252504" cy="609685"/>
            </a:xfrm>
            <a:custGeom>
              <a:avLst/>
              <a:gdLst>
                <a:gd name="connsiteX0" fmla="*/ 204886 w 239287"/>
                <a:gd name="connsiteY0" fmla="*/ 478022 h 577771"/>
                <a:gd name="connsiteX1" fmla="*/ 239287 w 239287"/>
                <a:gd name="connsiteY1" fmla="*/ 478022 h 577771"/>
                <a:gd name="connsiteX2" fmla="*/ 239287 w 239287"/>
                <a:gd name="connsiteY2" fmla="*/ 560573 h 577771"/>
                <a:gd name="connsiteX3" fmla="*/ 222087 w 239287"/>
                <a:gd name="connsiteY3" fmla="*/ 577771 h 577771"/>
                <a:gd name="connsiteX4" fmla="*/ 204886 w 239287"/>
                <a:gd name="connsiteY4" fmla="*/ 560573 h 577771"/>
                <a:gd name="connsiteX5" fmla="*/ 102374 w 239287"/>
                <a:gd name="connsiteY5" fmla="*/ 478022 h 577771"/>
                <a:gd name="connsiteX6" fmla="*/ 136775 w 239287"/>
                <a:gd name="connsiteY6" fmla="*/ 478022 h 577771"/>
                <a:gd name="connsiteX7" fmla="*/ 136775 w 239287"/>
                <a:gd name="connsiteY7" fmla="*/ 560573 h 577771"/>
                <a:gd name="connsiteX8" fmla="*/ 119575 w 239287"/>
                <a:gd name="connsiteY8" fmla="*/ 577771 h 577771"/>
                <a:gd name="connsiteX9" fmla="*/ 102374 w 239287"/>
                <a:gd name="connsiteY9" fmla="*/ 560573 h 577771"/>
                <a:gd name="connsiteX10" fmla="*/ 0 w 239287"/>
                <a:gd name="connsiteY10" fmla="*/ 478022 h 577771"/>
                <a:gd name="connsiteX11" fmla="*/ 34401 w 239287"/>
                <a:gd name="connsiteY11" fmla="*/ 478022 h 577771"/>
                <a:gd name="connsiteX12" fmla="*/ 34401 w 239287"/>
                <a:gd name="connsiteY12" fmla="*/ 560573 h 577771"/>
                <a:gd name="connsiteX13" fmla="*/ 17200 w 239287"/>
                <a:gd name="connsiteY13" fmla="*/ 577771 h 577771"/>
                <a:gd name="connsiteX14" fmla="*/ 0 w 239287"/>
                <a:gd name="connsiteY14" fmla="*/ 560573 h 577771"/>
                <a:gd name="connsiteX15" fmla="*/ 204886 w 239287"/>
                <a:gd name="connsiteY15" fmla="*/ 401483 h 577771"/>
                <a:gd name="connsiteX16" fmla="*/ 239287 w 239287"/>
                <a:gd name="connsiteY16" fmla="*/ 401483 h 577771"/>
                <a:gd name="connsiteX17" fmla="*/ 239287 w 239287"/>
                <a:gd name="connsiteY17" fmla="*/ 443621 h 577771"/>
                <a:gd name="connsiteX18" fmla="*/ 204886 w 239287"/>
                <a:gd name="connsiteY18" fmla="*/ 443621 h 577771"/>
                <a:gd name="connsiteX19" fmla="*/ 102374 w 239287"/>
                <a:gd name="connsiteY19" fmla="*/ 401483 h 577771"/>
                <a:gd name="connsiteX20" fmla="*/ 136775 w 239287"/>
                <a:gd name="connsiteY20" fmla="*/ 401483 h 577771"/>
                <a:gd name="connsiteX21" fmla="*/ 136775 w 239287"/>
                <a:gd name="connsiteY21" fmla="*/ 443621 h 577771"/>
                <a:gd name="connsiteX22" fmla="*/ 102374 w 239287"/>
                <a:gd name="connsiteY22" fmla="*/ 443621 h 577771"/>
                <a:gd name="connsiteX23" fmla="*/ 0 w 239287"/>
                <a:gd name="connsiteY23" fmla="*/ 401483 h 577771"/>
                <a:gd name="connsiteX24" fmla="*/ 34401 w 239287"/>
                <a:gd name="connsiteY24" fmla="*/ 401483 h 577771"/>
                <a:gd name="connsiteX25" fmla="*/ 34401 w 239287"/>
                <a:gd name="connsiteY25" fmla="*/ 443621 h 577771"/>
                <a:gd name="connsiteX26" fmla="*/ 0 w 239287"/>
                <a:gd name="connsiteY26" fmla="*/ 443621 h 577771"/>
                <a:gd name="connsiteX27" fmla="*/ 204886 w 239287"/>
                <a:gd name="connsiteY27" fmla="*/ 324944 h 577771"/>
                <a:gd name="connsiteX28" fmla="*/ 239287 w 239287"/>
                <a:gd name="connsiteY28" fmla="*/ 324944 h 577771"/>
                <a:gd name="connsiteX29" fmla="*/ 239287 w 239287"/>
                <a:gd name="connsiteY29" fmla="*/ 367082 h 577771"/>
                <a:gd name="connsiteX30" fmla="*/ 204886 w 239287"/>
                <a:gd name="connsiteY30" fmla="*/ 367082 h 577771"/>
                <a:gd name="connsiteX31" fmla="*/ 102374 w 239287"/>
                <a:gd name="connsiteY31" fmla="*/ 324944 h 577771"/>
                <a:gd name="connsiteX32" fmla="*/ 136775 w 239287"/>
                <a:gd name="connsiteY32" fmla="*/ 324944 h 577771"/>
                <a:gd name="connsiteX33" fmla="*/ 136775 w 239287"/>
                <a:gd name="connsiteY33" fmla="*/ 367082 h 577771"/>
                <a:gd name="connsiteX34" fmla="*/ 102374 w 239287"/>
                <a:gd name="connsiteY34" fmla="*/ 367082 h 577771"/>
                <a:gd name="connsiteX35" fmla="*/ 0 w 239287"/>
                <a:gd name="connsiteY35" fmla="*/ 324944 h 577771"/>
                <a:gd name="connsiteX36" fmla="*/ 34401 w 239287"/>
                <a:gd name="connsiteY36" fmla="*/ 324944 h 577771"/>
                <a:gd name="connsiteX37" fmla="*/ 34401 w 239287"/>
                <a:gd name="connsiteY37" fmla="*/ 367082 h 577771"/>
                <a:gd name="connsiteX38" fmla="*/ 0 w 239287"/>
                <a:gd name="connsiteY38" fmla="*/ 367082 h 577771"/>
                <a:gd name="connsiteX39" fmla="*/ 204886 w 239287"/>
                <a:gd name="connsiteY39" fmla="*/ 249373 h 577771"/>
                <a:gd name="connsiteX40" fmla="*/ 239287 w 239287"/>
                <a:gd name="connsiteY40" fmla="*/ 249373 h 577771"/>
                <a:gd name="connsiteX41" fmla="*/ 239287 w 239287"/>
                <a:gd name="connsiteY41" fmla="*/ 290544 h 577771"/>
                <a:gd name="connsiteX42" fmla="*/ 204886 w 239287"/>
                <a:gd name="connsiteY42" fmla="*/ 290544 h 577771"/>
                <a:gd name="connsiteX43" fmla="*/ 102374 w 239287"/>
                <a:gd name="connsiteY43" fmla="*/ 249373 h 577771"/>
                <a:gd name="connsiteX44" fmla="*/ 136775 w 239287"/>
                <a:gd name="connsiteY44" fmla="*/ 249373 h 577771"/>
                <a:gd name="connsiteX45" fmla="*/ 136775 w 239287"/>
                <a:gd name="connsiteY45" fmla="*/ 290544 h 577771"/>
                <a:gd name="connsiteX46" fmla="*/ 102374 w 239287"/>
                <a:gd name="connsiteY46" fmla="*/ 290544 h 577771"/>
                <a:gd name="connsiteX47" fmla="*/ 0 w 239287"/>
                <a:gd name="connsiteY47" fmla="*/ 249373 h 577771"/>
                <a:gd name="connsiteX48" fmla="*/ 34401 w 239287"/>
                <a:gd name="connsiteY48" fmla="*/ 249373 h 577771"/>
                <a:gd name="connsiteX49" fmla="*/ 34401 w 239287"/>
                <a:gd name="connsiteY49" fmla="*/ 290544 h 577771"/>
                <a:gd name="connsiteX50" fmla="*/ 0 w 239287"/>
                <a:gd name="connsiteY50" fmla="*/ 290544 h 577771"/>
                <a:gd name="connsiteX51" fmla="*/ 17200 w 239287"/>
                <a:gd name="connsiteY51" fmla="*/ 191761 h 577771"/>
                <a:gd name="connsiteX52" fmla="*/ 34401 w 239287"/>
                <a:gd name="connsiteY52" fmla="*/ 208954 h 577771"/>
                <a:gd name="connsiteX53" fmla="*/ 34401 w 239287"/>
                <a:gd name="connsiteY53" fmla="*/ 214971 h 577771"/>
                <a:gd name="connsiteX54" fmla="*/ 0 w 239287"/>
                <a:gd name="connsiteY54" fmla="*/ 214971 h 577771"/>
                <a:gd name="connsiteX55" fmla="*/ 0 w 239287"/>
                <a:gd name="connsiteY55" fmla="*/ 208954 h 577771"/>
                <a:gd name="connsiteX56" fmla="*/ 17200 w 239287"/>
                <a:gd name="connsiteY56" fmla="*/ 191761 h 577771"/>
                <a:gd name="connsiteX57" fmla="*/ 204886 w 239287"/>
                <a:gd name="connsiteY57" fmla="*/ 172834 h 577771"/>
                <a:gd name="connsiteX58" fmla="*/ 239287 w 239287"/>
                <a:gd name="connsiteY58" fmla="*/ 172834 h 577771"/>
                <a:gd name="connsiteX59" fmla="*/ 239287 w 239287"/>
                <a:gd name="connsiteY59" fmla="*/ 214972 h 577771"/>
                <a:gd name="connsiteX60" fmla="*/ 204886 w 239287"/>
                <a:gd name="connsiteY60" fmla="*/ 214972 h 577771"/>
                <a:gd name="connsiteX61" fmla="*/ 102374 w 239287"/>
                <a:gd name="connsiteY61" fmla="*/ 172834 h 577771"/>
                <a:gd name="connsiteX62" fmla="*/ 136775 w 239287"/>
                <a:gd name="connsiteY62" fmla="*/ 172834 h 577771"/>
                <a:gd name="connsiteX63" fmla="*/ 136775 w 239287"/>
                <a:gd name="connsiteY63" fmla="*/ 214972 h 577771"/>
                <a:gd name="connsiteX64" fmla="*/ 102374 w 239287"/>
                <a:gd name="connsiteY64" fmla="*/ 214972 h 577771"/>
                <a:gd name="connsiteX65" fmla="*/ 222087 w 239287"/>
                <a:gd name="connsiteY65" fmla="*/ 116052 h 577771"/>
                <a:gd name="connsiteX66" fmla="*/ 239287 w 239287"/>
                <a:gd name="connsiteY66" fmla="*/ 133268 h 577771"/>
                <a:gd name="connsiteX67" fmla="*/ 239287 w 239287"/>
                <a:gd name="connsiteY67" fmla="*/ 138433 h 577771"/>
                <a:gd name="connsiteX68" fmla="*/ 204886 w 239287"/>
                <a:gd name="connsiteY68" fmla="*/ 138433 h 577771"/>
                <a:gd name="connsiteX69" fmla="*/ 204886 w 239287"/>
                <a:gd name="connsiteY69" fmla="*/ 133268 h 577771"/>
                <a:gd name="connsiteX70" fmla="*/ 222087 w 239287"/>
                <a:gd name="connsiteY70" fmla="*/ 116052 h 577771"/>
                <a:gd name="connsiteX71" fmla="*/ 102374 w 239287"/>
                <a:gd name="connsiteY71" fmla="*/ 96295 h 577771"/>
                <a:gd name="connsiteX72" fmla="*/ 136775 w 239287"/>
                <a:gd name="connsiteY72" fmla="*/ 96295 h 577771"/>
                <a:gd name="connsiteX73" fmla="*/ 136775 w 239287"/>
                <a:gd name="connsiteY73" fmla="*/ 138433 h 577771"/>
                <a:gd name="connsiteX74" fmla="*/ 102374 w 239287"/>
                <a:gd name="connsiteY74" fmla="*/ 138433 h 577771"/>
                <a:gd name="connsiteX75" fmla="*/ 119575 w 239287"/>
                <a:gd name="connsiteY75" fmla="*/ 0 h 577771"/>
                <a:gd name="connsiteX76" fmla="*/ 136775 w 239287"/>
                <a:gd name="connsiteY76" fmla="*/ 17193 h 577771"/>
                <a:gd name="connsiteX77" fmla="*/ 136775 w 239287"/>
                <a:gd name="connsiteY77" fmla="*/ 61894 h 577771"/>
                <a:gd name="connsiteX78" fmla="*/ 102374 w 239287"/>
                <a:gd name="connsiteY78" fmla="*/ 61894 h 577771"/>
                <a:gd name="connsiteX79" fmla="*/ 102374 w 239287"/>
                <a:gd name="connsiteY79" fmla="*/ 17193 h 577771"/>
                <a:gd name="connsiteX80" fmla="*/ 119575 w 239287"/>
                <a:gd name="connsiteY80" fmla="*/ 0 h 577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</a:cxnLst>
              <a:rect l="l" t="t" r="r" b="b"/>
              <a:pathLst>
                <a:path w="239287" h="577771">
                  <a:moveTo>
                    <a:pt x="204886" y="478022"/>
                  </a:moveTo>
                  <a:lnTo>
                    <a:pt x="239287" y="478022"/>
                  </a:lnTo>
                  <a:lnTo>
                    <a:pt x="239287" y="560573"/>
                  </a:lnTo>
                  <a:cubicBezTo>
                    <a:pt x="239287" y="570032"/>
                    <a:pt x="231547" y="577771"/>
                    <a:pt x="222087" y="577771"/>
                  </a:cubicBezTo>
                  <a:cubicBezTo>
                    <a:pt x="212626" y="577771"/>
                    <a:pt x="204886" y="570032"/>
                    <a:pt x="204886" y="560573"/>
                  </a:cubicBezTo>
                  <a:close/>
                  <a:moveTo>
                    <a:pt x="102374" y="478022"/>
                  </a:moveTo>
                  <a:lnTo>
                    <a:pt x="136775" y="478022"/>
                  </a:lnTo>
                  <a:lnTo>
                    <a:pt x="136775" y="560573"/>
                  </a:lnTo>
                  <a:cubicBezTo>
                    <a:pt x="136775" y="570032"/>
                    <a:pt x="129035" y="577771"/>
                    <a:pt x="119575" y="577771"/>
                  </a:cubicBezTo>
                  <a:cubicBezTo>
                    <a:pt x="110114" y="577771"/>
                    <a:pt x="102374" y="570032"/>
                    <a:pt x="102374" y="560573"/>
                  </a:cubicBezTo>
                  <a:close/>
                  <a:moveTo>
                    <a:pt x="0" y="478022"/>
                  </a:moveTo>
                  <a:lnTo>
                    <a:pt x="34401" y="478022"/>
                  </a:lnTo>
                  <a:lnTo>
                    <a:pt x="34401" y="560573"/>
                  </a:lnTo>
                  <a:cubicBezTo>
                    <a:pt x="34401" y="570032"/>
                    <a:pt x="26661" y="577771"/>
                    <a:pt x="17200" y="577771"/>
                  </a:cubicBezTo>
                  <a:cubicBezTo>
                    <a:pt x="7740" y="577771"/>
                    <a:pt x="0" y="570032"/>
                    <a:pt x="0" y="560573"/>
                  </a:cubicBezTo>
                  <a:close/>
                  <a:moveTo>
                    <a:pt x="204886" y="401483"/>
                  </a:moveTo>
                  <a:lnTo>
                    <a:pt x="239287" y="401483"/>
                  </a:lnTo>
                  <a:lnTo>
                    <a:pt x="239287" y="443621"/>
                  </a:lnTo>
                  <a:lnTo>
                    <a:pt x="204886" y="443621"/>
                  </a:lnTo>
                  <a:close/>
                  <a:moveTo>
                    <a:pt x="102374" y="401483"/>
                  </a:moveTo>
                  <a:lnTo>
                    <a:pt x="136775" y="401483"/>
                  </a:lnTo>
                  <a:lnTo>
                    <a:pt x="136775" y="443621"/>
                  </a:lnTo>
                  <a:lnTo>
                    <a:pt x="102374" y="443621"/>
                  </a:lnTo>
                  <a:close/>
                  <a:moveTo>
                    <a:pt x="0" y="401483"/>
                  </a:moveTo>
                  <a:lnTo>
                    <a:pt x="34401" y="401483"/>
                  </a:lnTo>
                  <a:lnTo>
                    <a:pt x="34401" y="443621"/>
                  </a:lnTo>
                  <a:lnTo>
                    <a:pt x="0" y="443621"/>
                  </a:lnTo>
                  <a:close/>
                  <a:moveTo>
                    <a:pt x="204886" y="324944"/>
                  </a:moveTo>
                  <a:lnTo>
                    <a:pt x="239287" y="324944"/>
                  </a:lnTo>
                  <a:lnTo>
                    <a:pt x="239287" y="367082"/>
                  </a:lnTo>
                  <a:lnTo>
                    <a:pt x="204886" y="367082"/>
                  </a:lnTo>
                  <a:close/>
                  <a:moveTo>
                    <a:pt x="102374" y="324944"/>
                  </a:moveTo>
                  <a:lnTo>
                    <a:pt x="136775" y="324944"/>
                  </a:lnTo>
                  <a:lnTo>
                    <a:pt x="136775" y="367082"/>
                  </a:lnTo>
                  <a:lnTo>
                    <a:pt x="102374" y="367082"/>
                  </a:lnTo>
                  <a:close/>
                  <a:moveTo>
                    <a:pt x="0" y="324944"/>
                  </a:moveTo>
                  <a:lnTo>
                    <a:pt x="34401" y="324944"/>
                  </a:lnTo>
                  <a:lnTo>
                    <a:pt x="34401" y="367082"/>
                  </a:lnTo>
                  <a:lnTo>
                    <a:pt x="0" y="367082"/>
                  </a:lnTo>
                  <a:close/>
                  <a:moveTo>
                    <a:pt x="204886" y="249373"/>
                  </a:moveTo>
                  <a:lnTo>
                    <a:pt x="239287" y="249373"/>
                  </a:lnTo>
                  <a:lnTo>
                    <a:pt x="239287" y="290544"/>
                  </a:lnTo>
                  <a:lnTo>
                    <a:pt x="204886" y="290544"/>
                  </a:lnTo>
                  <a:close/>
                  <a:moveTo>
                    <a:pt x="102374" y="249373"/>
                  </a:moveTo>
                  <a:lnTo>
                    <a:pt x="136775" y="249373"/>
                  </a:lnTo>
                  <a:lnTo>
                    <a:pt x="136775" y="290544"/>
                  </a:lnTo>
                  <a:lnTo>
                    <a:pt x="102374" y="290544"/>
                  </a:lnTo>
                  <a:close/>
                  <a:moveTo>
                    <a:pt x="0" y="249373"/>
                  </a:moveTo>
                  <a:lnTo>
                    <a:pt x="34401" y="249373"/>
                  </a:lnTo>
                  <a:lnTo>
                    <a:pt x="34401" y="290544"/>
                  </a:lnTo>
                  <a:lnTo>
                    <a:pt x="0" y="290544"/>
                  </a:lnTo>
                  <a:close/>
                  <a:moveTo>
                    <a:pt x="17200" y="191761"/>
                  </a:moveTo>
                  <a:cubicBezTo>
                    <a:pt x="26661" y="191761"/>
                    <a:pt x="34401" y="199498"/>
                    <a:pt x="34401" y="208954"/>
                  </a:cubicBezTo>
                  <a:lnTo>
                    <a:pt x="34401" y="214971"/>
                  </a:lnTo>
                  <a:lnTo>
                    <a:pt x="0" y="214971"/>
                  </a:lnTo>
                  <a:lnTo>
                    <a:pt x="0" y="208954"/>
                  </a:lnTo>
                  <a:cubicBezTo>
                    <a:pt x="0" y="199498"/>
                    <a:pt x="7740" y="191761"/>
                    <a:pt x="17200" y="191761"/>
                  </a:cubicBezTo>
                  <a:close/>
                  <a:moveTo>
                    <a:pt x="204886" y="172834"/>
                  </a:moveTo>
                  <a:lnTo>
                    <a:pt x="239287" y="172834"/>
                  </a:lnTo>
                  <a:lnTo>
                    <a:pt x="239287" y="214972"/>
                  </a:lnTo>
                  <a:lnTo>
                    <a:pt x="204886" y="214972"/>
                  </a:lnTo>
                  <a:close/>
                  <a:moveTo>
                    <a:pt x="102374" y="172834"/>
                  </a:moveTo>
                  <a:lnTo>
                    <a:pt x="136775" y="172834"/>
                  </a:lnTo>
                  <a:lnTo>
                    <a:pt x="136775" y="214972"/>
                  </a:lnTo>
                  <a:lnTo>
                    <a:pt x="102374" y="214972"/>
                  </a:lnTo>
                  <a:close/>
                  <a:moveTo>
                    <a:pt x="222087" y="116052"/>
                  </a:moveTo>
                  <a:cubicBezTo>
                    <a:pt x="231547" y="116052"/>
                    <a:pt x="239287" y="123799"/>
                    <a:pt x="239287" y="133268"/>
                  </a:cubicBezTo>
                  <a:lnTo>
                    <a:pt x="239287" y="138433"/>
                  </a:lnTo>
                  <a:lnTo>
                    <a:pt x="204886" y="138433"/>
                  </a:lnTo>
                  <a:lnTo>
                    <a:pt x="204886" y="133268"/>
                  </a:lnTo>
                  <a:cubicBezTo>
                    <a:pt x="204886" y="123799"/>
                    <a:pt x="212626" y="116052"/>
                    <a:pt x="222087" y="116052"/>
                  </a:cubicBezTo>
                  <a:close/>
                  <a:moveTo>
                    <a:pt x="102374" y="96295"/>
                  </a:moveTo>
                  <a:lnTo>
                    <a:pt x="136775" y="96295"/>
                  </a:lnTo>
                  <a:lnTo>
                    <a:pt x="136775" y="138433"/>
                  </a:lnTo>
                  <a:lnTo>
                    <a:pt x="102374" y="138433"/>
                  </a:lnTo>
                  <a:close/>
                  <a:moveTo>
                    <a:pt x="119575" y="0"/>
                  </a:moveTo>
                  <a:cubicBezTo>
                    <a:pt x="129035" y="0"/>
                    <a:pt x="136775" y="7737"/>
                    <a:pt x="136775" y="17193"/>
                  </a:cubicBezTo>
                  <a:lnTo>
                    <a:pt x="136775" y="61894"/>
                  </a:lnTo>
                  <a:lnTo>
                    <a:pt x="102374" y="61894"/>
                  </a:lnTo>
                  <a:lnTo>
                    <a:pt x="102374" y="17193"/>
                  </a:lnTo>
                  <a:cubicBezTo>
                    <a:pt x="102374" y="7737"/>
                    <a:pt x="110114" y="0"/>
                    <a:pt x="11957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121920" tIns="60960" rIns="121920" bIns="60960" numCol="1" rtlCol="0" anchor="t" anchorCtr="0" compatLnSpc="1"/>
            <a:lstStyle/>
            <a:p>
              <a:endParaRPr lang="zh-CN" altLang="en-US" sz="2400"/>
            </a:p>
          </p:txBody>
        </p:sp>
      </p:grpSp>
      <p:sp>
        <p:nvSpPr>
          <p:cNvPr id="46" name="矩形 45"/>
          <p:cNvSpPr/>
          <p:nvPr/>
        </p:nvSpPr>
        <p:spPr>
          <a:xfrm>
            <a:off x="865308" y="1228695"/>
            <a:ext cx="1210568" cy="400105"/>
          </a:xfrm>
          <a:prstGeom prst="rect">
            <a:avLst/>
          </a:prstGeom>
        </p:spPr>
        <p:txBody>
          <a:bodyPr wrap="none" lIns="91430" tIns="45718" rIns="91430" bIns="45718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项目实施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55684" y="2185444"/>
            <a:ext cx="9137651" cy="1932132"/>
          </a:xfrm>
          <a:prstGeom prst="rect">
            <a:avLst/>
          </a:prstGeom>
          <a:noFill/>
          <a:ln>
            <a:noFill/>
          </a:ln>
        </p:spPr>
        <p:txBody>
          <a:bodyPr wrap="square" lIns="68573" tIns="34290" rIns="68573" bIns="3429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     各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小组参照项目范例的样式，运用数字化学习工具，如腾讯文档、演示文稿等，归纳所学知识，梳理探究活动的成果，撰写相应的项目成果报告。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-48260" y="104987"/>
            <a:ext cx="2519680" cy="443653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defPPr>
              <a:defRPr lang="zh-CN"/>
            </a:defPPr>
            <a:lvl1pPr defTabSz="914400">
              <a:lnSpc>
                <a:spcPct val="90000"/>
              </a:lnSpc>
              <a:spcBef>
                <a:spcPct val="0"/>
              </a:spcBef>
              <a:buNone/>
              <a:defRPr sz="44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zh-CN" altLang="en-US" sz="1335" b="1" spc="200" dirty="0" smtClean="0">
                <a:solidFill>
                  <a:schemeClr val="bg1">
                    <a:lumMod val="75000"/>
                  </a:schemeClr>
                </a:solidFill>
              </a:rPr>
              <a:t>第四章  程序设计基础</a:t>
            </a:r>
            <a:endParaRPr lang="zh-CN" altLang="en-US" sz="1335" b="1" spc="2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</p:bld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9" name="直接连接符 48"/>
          <p:cNvCxnSpPr/>
          <p:nvPr/>
        </p:nvCxnSpPr>
        <p:spPr>
          <a:xfrm>
            <a:off x="0" y="153459"/>
            <a:ext cx="2398912" cy="0"/>
          </a:xfrm>
          <a:prstGeom prst="line">
            <a:avLst/>
          </a:prstGeom>
          <a:ln w="1905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接连接符 57"/>
          <p:cNvCxnSpPr/>
          <p:nvPr/>
        </p:nvCxnSpPr>
        <p:spPr>
          <a:xfrm>
            <a:off x="2398912" y="153459"/>
            <a:ext cx="184185" cy="192021"/>
          </a:xfrm>
          <a:prstGeom prst="line">
            <a:avLst/>
          </a:prstGeom>
          <a:ln w="1905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接连接符 58"/>
          <p:cNvCxnSpPr/>
          <p:nvPr/>
        </p:nvCxnSpPr>
        <p:spPr>
          <a:xfrm>
            <a:off x="3407701" y="356659"/>
            <a:ext cx="950916" cy="0"/>
          </a:xfrm>
          <a:prstGeom prst="line">
            <a:avLst/>
          </a:prstGeom>
          <a:ln w="1905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接连接符 59"/>
          <p:cNvCxnSpPr/>
          <p:nvPr/>
        </p:nvCxnSpPr>
        <p:spPr>
          <a:xfrm>
            <a:off x="4358617" y="356659"/>
            <a:ext cx="184185" cy="192021"/>
          </a:xfrm>
          <a:prstGeom prst="line">
            <a:avLst/>
          </a:prstGeom>
          <a:ln w="1905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-48260" y="104987"/>
            <a:ext cx="2519680" cy="443653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defPPr>
              <a:defRPr lang="zh-CN"/>
            </a:defPPr>
            <a:lvl1pPr defTabSz="914400">
              <a:lnSpc>
                <a:spcPct val="90000"/>
              </a:lnSpc>
              <a:spcBef>
                <a:spcPct val="0"/>
              </a:spcBef>
              <a:buNone/>
              <a:defRPr sz="44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zh-CN" altLang="en-US" sz="1335" b="1" spc="200" dirty="0" smtClean="0">
                <a:solidFill>
                  <a:schemeClr val="bg1">
                    <a:lumMod val="75000"/>
                  </a:schemeClr>
                </a:solidFill>
              </a:rPr>
              <a:t>第四章  程序设计基础</a:t>
            </a:r>
            <a:endParaRPr lang="zh-CN" altLang="en-US" sz="1335" b="1" spc="200" dirty="0">
              <a:solidFill>
                <a:schemeClr val="bg1">
                  <a:lumMod val="75000"/>
                </a:schemeClr>
              </a:solidFill>
            </a:endParaRPr>
          </a:p>
        </p:txBody>
      </p:sp>
      <p:cxnSp>
        <p:nvCxnSpPr>
          <p:cNvPr id="21" name="直接连接符 20"/>
          <p:cNvCxnSpPr/>
          <p:nvPr/>
        </p:nvCxnSpPr>
        <p:spPr>
          <a:xfrm>
            <a:off x="4542803" y="548680"/>
            <a:ext cx="7649197" cy="0"/>
          </a:xfrm>
          <a:prstGeom prst="line">
            <a:avLst/>
          </a:prstGeom>
          <a:ln w="1905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/>
        </p:nvGrpSpPr>
        <p:grpSpPr>
          <a:xfrm>
            <a:off x="621110" y="1211992"/>
            <a:ext cx="7802899" cy="1021117"/>
            <a:chOff x="251520" y="3666959"/>
            <a:chExt cx="5852174" cy="765838"/>
          </a:xfrm>
        </p:grpSpPr>
        <p:grpSp>
          <p:nvGrpSpPr>
            <p:cNvPr id="8" name="组合 7"/>
            <p:cNvGrpSpPr>
              <a:grpSpLocks noChangeAspect="1"/>
            </p:cNvGrpSpPr>
            <p:nvPr/>
          </p:nvGrpSpPr>
          <p:grpSpPr>
            <a:xfrm>
              <a:off x="279019" y="3666959"/>
              <a:ext cx="1845085" cy="324000"/>
              <a:chOff x="279018" y="3651870"/>
              <a:chExt cx="2105919" cy="369803"/>
            </a:xfrm>
          </p:grpSpPr>
          <p:sp>
            <p:nvSpPr>
              <p:cNvPr id="62" name="ValueShape1"/>
              <p:cNvSpPr/>
              <p:nvPr/>
            </p:nvSpPr>
            <p:spPr bwMode="auto">
              <a:xfrm>
                <a:off x="749311" y="3651870"/>
                <a:ext cx="1045641" cy="369803"/>
              </a:xfrm>
              <a:prstGeom prst="roundRect">
                <a:avLst>
                  <a:gd name="adj" fmla="val 0"/>
                </a:avLst>
              </a:prstGeom>
              <a:solidFill>
                <a:schemeClr val="accent6"/>
              </a:solidFill>
              <a:ln>
                <a:noFill/>
              </a:ln>
            </p:spPr>
            <p:txBody>
              <a:bodyPr vert="horz" wrap="square" lIns="121920" tIns="60960" rIns="121920" bIns="60960" numCol="1" rtlCol="0" anchor="t" anchorCtr="0" compatLnSpc="1"/>
              <a:lstStyle/>
              <a:p>
                <a:pPr algn="l"/>
                <a:endParaRPr lang="zh-CN" altLang="en-US" sz="2400"/>
              </a:p>
            </p:txBody>
          </p:sp>
          <p:sp>
            <p:nvSpPr>
              <p:cNvPr id="63" name="ValueBack1"/>
              <p:cNvSpPr/>
              <p:nvPr/>
            </p:nvSpPr>
            <p:spPr>
              <a:xfrm>
                <a:off x="279018" y="3651870"/>
                <a:ext cx="476182" cy="369803"/>
              </a:xfrm>
              <a:custGeom>
                <a:avLst/>
                <a:gdLst>
                  <a:gd name="connsiteX0" fmla="*/ 199886 w 933935"/>
                  <a:gd name="connsiteY0" fmla="*/ 0 h 725295"/>
                  <a:gd name="connsiteX1" fmla="*/ 933935 w 933935"/>
                  <a:gd name="connsiteY1" fmla="*/ 0 h 725295"/>
                  <a:gd name="connsiteX2" fmla="*/ 933935 w 933935"/>
                  <a:gd name="connsiteY2" fmla="*/ 725295 h 725295"/>
                  <a:gd name="connsiteX3" fmla="*/ 198769 w 933935"/>
                  <a:gd name="connsiteY3" fmla="*/ 725295 h 725295"/>
                  <a:gd name="connsiteX4" fmla="*/ 137352 w 933935"/>
                  <a:gd name="connsiteY4" fmla="*/ 678707 h 725295"/>
                  <a:gd name="connsiteX5" fmla="*/ 137352 w 933935"/>
                  <a:gd name="connsiteY5" fmla="*/ 469059 h 725295"/>
                  <a:gd name="connsiteX6" fmla="*/ 0 w 933935"/>
                  <a:gd name="connsiteY6" fmla="*/ 358941 h 725295"/>
                  <a:gd name="connsiteX7" fmla="*/ 138468 w 933935"/>
                  <a:gd name="connsiteY7" fmla="*/ 255177 h 725295"/>
                  <a:gd name="connsiteX8" fmla="*/ 138468 w 933935"/>
                  <a:gd name="connsiteY8" fmla="*/ 46588 h 725295"/>
                  <a:gd name="connsiteX9" fmla="*/ 199886 w 933935"/>
                  <a:gd name="connsiteY9" fmla="*/ 0 h 7252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933935" h="725295">
                    <a:moveTo>
                      <a:pt x="199886" y="0"/>
                    </a:moveTo>
                    <a:lnTo>
                      <a:pt x="933935" y="0"/>
                    </a:lnTo>
                    <a:lnTo>
                      <a:pt x="933935" y="725295"/>
                    </a:lnTo>
                    <a:lnTo>
                      <a:pt x="198769" y="725295"/>
                    </a:lnTo>
                    <a:cubicBezTo>
                      <a:pt x="165269" y="725295"/>
                      <a:pt x="137352" y="704118"/>
                      <a:pt x="137352" y="678707"/>
                    </a:cubicBezTo>
                    <a:lnTo>
                      <a:pt x="137352" y="469059"/>
                    </a:lnTo>
                    <a:lnTo>
                      <a:pt x="0" y="358941"/>
                    </a:lnTo>
                    <a:lnTo>
                      <a:pt x="138468" y="255177"/>
                    </a:lnTo>
                    <a:lnTo>
                      <a:pt x="138468" y="46588"/>
                    </a:lnTo>
                    <a:cubicBezTo>
                      <a:pt x="138468" y="21177"/>
                      <a:pt x="166385" y="0"/>
                      <a:pt x="199886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 w="11156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zh-CN" altLang="en-US" sz="2400"/>
              </a:p>
            </p:txBody>
          </p:sp>
          <p:sp>
            <p:nvSpPr>
              <p:cNvPr id="67" name="open-folder-black-and-white-variant_32527"/>
              <p:cNvSpPr>
                <a:spLocks noChangeAspect="1"/>
              </p:cNvSpPr>
              <p:nvPr/>
            </p:nvSpPr>
            <p:spPr bwMode="auto">
              <a:xfrm>
                <a:off x="422226" y="3710771"/>
                <a:ext cx="275343" cy="252000"/>
              </a:xfrm>
              <a:custGeom>
                <a:avLst/>
                <a:gdLst>
                  <a:gd name="T0" fmla="*/ 325000 h 606722"/>
                  <a:gd name="T1" fmla="*/ 325000 h 606722"/>
                  <a:gd name="T2" fmla="*/ 325000 h 606722"/>
                  <a:gd name="T3" fmla="*/ 325000 h 606722"/>
                  <a:gd name="T4" fmla="*/ 325000 h 606722"/>
                  <a:gd name="T5" fmla="*/ 325000 h 606722"/>
                  <a:gd name="T6" fmla="*/ 325000 h 606722"/>
                  <a:gd name="T7" fmla="*/ 325000 h 606722"/>
                  <a:gd name="T8" fmla="*/ 325000 h 606722"/>
                  <a:gd name="T9" fmla="*/ 325000 h 606722"/>
                  <a:gd name="T10" fmla="*/ 325000 h 606722"/>
                  <a:gd name="T11" fmla="*/ 325000 h 606722"/>
                  <a:gd name="T12" fmla="*/ 325000 h 606722"/>
                  <a:gd name="T13" fmla="*/ 325000 h 606722"/>
                  <a:gd name="T14" fmla="*/ 325000 h 606722"/>
                  <a:gd name="T15" fmla="*/ 325000 h 606722"/>
                  <a:gd name="T16" fmla="*/ 325000 h 606722"/>
                  <a:gd name="T17" fmla="*/ 325000 h 606722"/>
                  <a:gd name="T18" fmla="*/ 325000 h 606722"/>
                  <a:gd name="T19" fmla="*/ 325000 h 606722"/>
                  <a:gd name="T20" fmla="*/ 325000 h 606722"/>
                  <a:gd name="T21" fmla="*/ 325000 h 606722"/>
                  <a:gd name="T22" fmla="*/ 325000 h 606722"/>
                  <a:gd name="T23" fmla="*/ 325000 h 606722"/>
                  <a:gd name="T24" fmla="*/ 325000 h 606722"/>
                  <a:gd name="T25" fmla="*/ 325000 h 606722"/>
                  <a:gd name="T26" fmla="*/ 325000 h 606722"/>
                  <a:gd name="T27" fmla="*/ 325000 h 606722"/>
                  <a:gd name="T28" fmla="*/ 325000 h 606722"/>
                  <a:gd name="T29" fmla="*/ 325000 h 606722"/>
                  <a:gd name="T30" fmla="*/ 325000 h 606722"/>
                  <a:gd name="T31" fmla="*/ 325000 h 606722"/>
                  <a:gd name="T32" fmla="*/ 325000 h 606722"/>
                  <a:gd name="T33" fmla="*/ 325000 h 606722"/>
                  <a:gd name="T34" fmla="*/ 325000 h 606722"/>
                  <a:gd name="T35" fmla="*/ 325000 h 606722"/>
                  <a:gd name="T36" fmla="*/ 325000 h 606722"/>
                  <a:gd name="T37" fmla="*/ 325000 h 606722"/>
                  <a:gd name="T38" fmla="*/ 325000 h 606722"/>
                  <a:gd name="T39" fmla="*/ 325000 h 606722"/>
                  <a:gd name="T40" fmla="*/ 325000 h 606722"/>
                  <a:gd name="T41" fmla="*/ 325000 h 606722"/>
                  <a:gd name="T42" fmla="*/ 325000 h 606722"/>
                  <a:gd name="T43" fmla="*/ 325000 h 606722"/>
                  <a:gd name="T44" fmla="*/ 325000 h 606722"/>
                  <a:gd name="T45" fmla="*/ 325000 h 606722"/>
                  <a:gd name="T46" fmla="*/ 325000 h 606722"/>
                  <a:gd name="T47" fmla="*/ 325000 h 606722"/>
                  <a:gd name="T48" fmla="*/ 325000 h 606722"/>
                  <a:gd name="T49" fmla="*/ 325000 h 606722"/>
                  <a:gd name="T50" fmla="*/ 325000 h 606722"/>
                  <a:gd name="T51" fmla="*/ 325000 h 606722"/>
                  <a:gd name="T52" fmla="*/ 325000 h 606722"/>
                  <a:gd name="T53" fmla="*/ 325000 h 606722"/>
                  <a:gd name="T54" fmla="*/ 325000 h 606722"/>
                  <a:gd name="T55" fmla="*/ 325000 h 6067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6827" h="6258">
                    <a:moveTo>
                      <a:pt x="6038" y="0"/>
                    </a:moveTo>
                    <a:lnTo>
                      <a:pt x="788" y="0"/>
                    </a:lnTo>
                    <a:cubicBezTo>
                      <a:pt x="354" y="0"/>
                      <a:pt x="0" y="354"/>
                      <a:pt x="0" y="789"/>
                    </a:cubicBezTo>
                    <a:lnTo>
                      <a:pt x="0" y="4048"/>
                    </a:lnTo>
                    <a:cubicBezTo>
                      <a:pt x="0" y="4482"/>
                      <a:pt x="354" y="4836"/>
                      <a:pt x="788" y="4836"/>
                    </a:cubicBezTo>
                    <a:lnTo>
                      <a:pt x="2399" y="4836"/>
                    </a:lnTo>
                    <a:lnTo>
                      <a:pt x="3170" y="6120"/>
                    </a:lnTo>
                    <a:cubicBezTo>
                      <a:pt x="3221" y="6206"/>
                      <a:pt x="3313" y="6258"/>
                      <a:pt x="3413" y="6258"/>
                    </a:cubicBezTo>
                    <a:cubicBezTo>
                      <a:pt x="3513" y="6258"/>
                      <a:pt x="3606" y="6206"/>
                      <a:pt x="3657" y="6120"/>
                    </a:cubicBezTo>
                    <a:lnTo>
                      <a:pt x="4428" y="4836"/>
                    </a:lnTo>
                    <a:lnTo>
                      <a:pt x="6038" y="4836"/>
                    </a:lnTo>
                    <a:cubicBezTo>
                      <a:pt x="6473" y="4836"/>
                      <a:pt x="6827" y="4482"/>
                      <a:pt x="6827" y="4048"/>
                    </a:cubicBezTo>
                    <a:lnTo>
                      <a:pt x="6827" y="789"/>
                    </a:lnTo>
                    <a:cubicBezTo>
                      <a:pt x="6827" y="354"/>
                      <a:pt x="6473" y="0"/>
                      <a:pt x="6038" y="0"/>
                    </a:cubicBezTo>
                    <a:close/>
                    <a:moveTo>
                      <a:pt x="2276" y="1423"/>
                    </a:moveTo>
                    <a:lnTo>
                      <a:pt x="4551" y="1423"/>
                    </a:lnTo>
                    <a:cubicBezTo>
                      <a:pt x="4708" y="1423"/>
                      <a:pt x="4836" y="1550"/>
                      <a:pt x="4836" y="1707"/>
                    </a:cubicBezTo>
                    <a:cubicBezTo>
                      <a:pt x="4836" y="1864"/>
                      <a:pt x="4708" y="1992"/>
                      <a:pt x="4551" y="1992"/>
                    </a:cubicBezTo>
                    <a:lnTo>
                      <a:pt x="2276" y="1992"/>
                    </a:lnTo>
                    <a:cubicBezTo>
                      <a:pt x="2118" y="1992"/>
                      <a:pt x="1991" y="1864"/>
                      <a:pt x="1991" y="1707"/>
                    </a:cubicBezTo>
                    <a:cubicBezTo>
                      <a:pt x="1991" y="1550"/>
                      <a:pt x="2118" y="1423"/>
                      <a:pt x="2276" y="1423"/>
                    </a:cubicBezTo>
                    <a:close/>
                    <a:moveTo>
                      <a:pt x="5120" y="3129"/>
                    </a:moveTo>
                    <a:lnTo>
                      <a:pt x="1707" y="3129"/>
                    </a:lnTo>
                    <a:cubicBezTo>
                      <a:pt x="1549" y="3129"/>
                      <a:pt x="1422" y="3002"/>
                      <a:pt x="1422" y="2845"/>
                    </a:cubicBezTo>
                    <a:cubicBezTo>
                      <a:pt x="1422" y="2688"/>
                      <a:pt x="1549" y="2560"/>
                      <a:pt x="1707" y="2560"/>
                    </a:cubicBezTo>
                    <a:lnTo>
                      <a:pt x="5120" y="2560"/>
                    </a:lnTo>
                    <a:cubicBezTo>
                      <a:pt x="5277" y="2560"/>
                      <a:pt x="5404" y="2688"/>
                      <a:pt x="5404" y="2845"/>
                    </a:cubicBezTo>
                    <a:cubicBezTo>
                      <a:pt x="5404" y="3002"/>
                      <a:pt x="5277" y="3129"/>
                      <a:pt x="5120" y="3129"/>
                    </a:cubicBez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400"/>
              </a:p>
            </p:txBody>
          </p:sp>
          <p:sp>
            <p:nvSpPr>
              <p:cNvPr id="70" name="musical-volume_13583"/>
              <p:cNvSpPr>
                <a:spLocks noChangeAspect="1"/>
              </p:cNvSpPr>
              <p:nvPr/>
            </p:nvSpPr>
            <p:spPr bwMode="auto">
              <a:xfrm rot="5400000">
                <a:off x="1953843" y="3590578"/>
                <a:ext cx="252504" cy="609685"/>
              </a:xfrm>
              <a:custGeom>
                <a:avLst/>
                <a:gdLst>
                  <a:gd name="connsiteX0" fmla="*/ 204886 w 239287"/>
                  <a:gd name="connsiteY0" fmla="*/ 478022 h 577771"/>
                  <a:gd name="connsiteX1" fmla="*/ 239287 w 239287"/>
                  <a:gd name="connsiteY1" fmla="*/ 478022 h 577771"/>
                  <a:gd name="connsiteX2" fmla="*/ 239287 w 239287"/>
                  <a:gd name="connsiteY2" fmla="*/ 560573 h 577771"/>
                  <a:gd name="connsiteX3" fmla="*/ 222087 w 239287"/>
                  <a:gd name="connsiteY3" fmla="*/ 577771 h 577771"/>
                  <a:gd name="connsiteX4" fmla="*/ 204886 w 239287"/>
                  <a:gd name="connsiteY4" fmla="*/ 560573 h 577771"/>
                  <a:gd name="connsiteX5" fmla="*/ 102374 w 239287"/>
                  <a:gd name="connsiteY5" fmla="*/ 478022 h 577771"/>
                  <a:gd name="connsiteX6" fmla="*/ 136775 w 239287"/>
                  <a:gd name="connsiteY6" fmla="*/ 478022 h 577771"/>
                  <a:gd name="connsiteX7" fmla="*/ 136775 w 239287"/>
                  <a:gd name="connsiteY7" fmla="*/ 560573 h 577771"/>
                  <a:gd name="connsiteX8" fmla="*/ 119575 w 239287"/>
                  <a:gd name="connsiteY8" fmla="*/ 577771 h 577771"/>
                  <a:gd name="connsiteX9" fmla="*/ 102374 w 239287"/>
                  <a:gd name="connsiteY9" fmla="*/ 560573 h 577771"/>
                  <a:gd name="connsiteX10" fmla="*/ 0 w 239287"/>
                  <a:gd name="connsiteY10" fmla="*/ 478022 h 577771"/>
                  <a:gd name="connsiteX11" fmla="*/ 34401 w 239287"/>
                  <a:gd name="connsiteY11" fmla="*/ 478022 h 577771"/>
                  <a:gd name="connsiteX12" fmla="*/ 34401 w 239287"/>
                  <a:gd name="connsiteY12" fmla="*/ 560573 h 577771"/>
                  <a:gd name="connsiteX13" fmla="*/ 17200 w 239287"/>
                  <a:gd name="connsiteY13" fmla="*/ 577771 h 577771"/>
                  <a:gd name="connsiteX14" fmla="*/ 0 w 239287"/>
                  <a:gd name="connsiteY14" fmla="*/ 560573 h 577771"/>
                  <a:gd name="connsiteX15" fmla="*/ 204886 w 239287"/>
                  <a:gd name="connsiteY15" fmla="*/ 401483 h 577771"/>
                  <a:gd name="connsiteX16" fmla="*/ 239287 w 239287"/>
                  <a:gd name="connsiteY16" fmla="*/ 401483 h 577771"/>
                  <a:gd name="connsiteX17" fmla="*/ 239287 w 239287"/>
                  <a:gd name="connsiteY17" fmla="*/ 443621 h 577771"/>
                  <a:gd name="connsiteX18" fmla="*/ 204886 w 239287"/>
                  <a:gd name="connsiteY18" fmla="*/ 443621 h 577771"/>
                  <a:gd name="connsiteX19" fmla="*/ 102374 w 239287"/>
                  <a:gd name="connsiteY19" fmla="*/ 401483 h 577771"/>
                  <a:gd name="connsiteX20" fmla="*/ 136775 w 239287"/>
                  <a:gd name="connsiteY20" fmla="*/ 401483 h 577771"/>
                  <a:gd name="connsiteX21" fmla="*/ 136775 w 239287"/>
                  <a:gd name="connsiteY21" fmla="*/ 443621 h 577771"/>
                  <a:gd name="connsiteX22" fmla="*/ 102374 w 239287"/>
                  <a:gd name="connsiteY22" fmla="*/ 443621 h 577771"/>
                  <a:gd name="connsiteX23" fmla="*/ 0 w 239287"/>
                  <a:gd name="connsiteY23" fmla="*/ 401483 h 577771"/>
                  <a:gd name="connsiteX24" fmla="*/ 34401 w 239287"/>
                  <a:gd name="connsiteY24" fmla="*/ 401483 h 577771"/>
                  <a:gd name="connsiteX25" fmla="*/ 34401 w 239287"/>
                  <a:gd name="connsiteY25" fmla="*/ 443621 h 577771"/>
                  <a:gd name="connsiteX26" fmla="*/ 0 w 239287"/>
                  <a:gd name="connsiteY26" fmla="*/ 443621 h 577771"/>
                  <a:gd name="connsiteX27" fmla="*/ 204886 w 239287"/>
                  <a:gd name="connsiteY27" fmla="*/ 324944 h 577771"/>
                  <a:gd name="connsiteX28" fmla="*/ 239287 w 239287"/>
                  <a:gd name="connsiteY28" fmla="*/ 324944 h 577771"/>
                  <a:gd name="connsiteX29" fmla="*/ 239287 w 239287"/>
                  <a:gd name="connsiteY29" fmla="*/ 367082 h 577771"/>
                  <a:gd name="connsiteX30" fmla="*/ 204886 w 239287"/>
                  <a:gd name="connsiteY30" fmla="*/ 367082 h 577771"/>
                  <a:gd name="connsiteX31" fmla="*/ 102374 w 239287"/>
                  <a:gd name="connsiteY31" fmla="*/ 324944 h 577771"/>
                  <a:gd name="connsiteX32" fmla="*/ 136775 w 239287"/>
                  <a:gd name="connsiteY32" fmla="*/ 324944 h 577771"/>
                  <a:gd name="connsiteX33" fmla="*/ 136775 w 239287"/>
                  <a:gd name="connsiteY33" fmla="*/ 367082 h 577771"/>
                  <a:gd name="connsiteX34" fmla="*/ 102374 w 239287"/>
                  <a:gd name="connsiteY34" fmla="*/ 367082 h 577771"/>
                  <a:gd name="connsiteX35" fmla="*/ 0 w 239287"/>
                  <a:gd name="connsiteY35" fmla="*/ 324944 h 577771"/>
                  <a:gd name="connsiteX36" fmla="*/ 34401 w 239287"/>
                  <a:gd name="connsiteY36" fmla="*/ 324944 h 577771"/>
                  <a:gd name="connsiteX37" fmla="*/ 34401 w 239287"/>
                  <a:gd name="connsiteY37" fmla="*/ 367082 h 577771"/>
                  <a:gd name="connsiteX38" fmla="*/ 0 w 239287"/>
                  <a:gd name="connsiteY38" fmla="*/ 367082 h 577771"/>
                  <a:gd name="connsiteX39" fmla="*/ 204886 w 239287"/>
                  <a:gd name="connsiteY39" fmla="*/ 249373 h 577771"/>
                  <a:gd name="connsiteX40" fmla="*/ 239287 w 239287"/>
                  <a:gd name="connsiteY40" fmla="*/ 249373 h 577771"/>
                  <a:gd name="connsiteX41" fmla="*/ 239287 w 239287"/>
                  <a:gd name="connsiteY41" fmla="*/ 290544 h 577771"/>
                  <a:gd name="connsiteX42" fmla="*/ 204886 w 239287"/>
                  <a:gd name="connsiteY42" fmla="*/ 290544 h 577771"/>
                  <a:gd name="connsiteX43" fmla="*/ 102374 w 239287"/>
                  <a:gd name="connsiteY43" fmla="*/ 249373 h 577771"/>
                  <a:gd name="connsiteX44" fmla="*/ 136775 w 239287"/>
                  <a:gd name="connsiteY44" fmla="*/ 249373 h 577771"/>
                  <a:gd name="connsiteX45" fmla="*/ 136775 w 239287"/>
                  <a:gd name="connsiteY45" fmla="*/ 290544 h 577771"/>
                  <a:gd name="connsiteX46" fmla="*/ 102374 w 239287"/>
                  <a:gd name="connsiteY46" fmla="*/ 290544 h 577771"/>
                  <a:gd name="connsiteX47" fmla="*/ 0 w 239287"/>
                  <a:gd name="connsiteY47" fmla="*/ 249373 h 577771"/>
                  <a:gd name="connsiteX48" fmla="*/ 34401 w 239287"/>
                  <a:gd name="connsiteY48" fmla="*/ 249373 h 577771"/>
                  <a:gd name="connsiteX49" fmla="*/ 34401 w 239287"/>
                  <a:gd name="connsiteY49" fmla="*/ 290544 h 577771"/>
                  <a:gd name="connsiteX50" fmla="*/ 0 w 239287"/>
                  <a:gd name="connsiteY50" fmla="*/ 290544 h 577771"/>
                  <a:gd name="connsiteX51" fmla="*/ 17200 w 239287"/>
                  <a:gd name="connsiteY51" fmla="*/ 191761 h 577771"/>
                  <a:gd name="connsiteX52" fmla="*/ 34401 w 239287"/>
                  <a:gd name="connsiteY52" fmla="*/ 208954 h 577771"/>
                  <a:gd name="connsiteX53" fmla="*/ 34401 w 239287"/>
                  <a:gd name="connsiteY53" fmla="*/ 214971 h 577771"/>
                  <a:gd name="connsiteX54" fmla="*/ 0 w 239287"/>
                  <a:gd name="connsiteY54" fmla="*/ 214971 h 577771"/>
                  <a:gd name="connsiteX55" fmla="*/ 0 w 239287"/>
                  <a:gd name="connsiteY55" fmla="*/ 208954 h 577771"/>
                  <a:gd name="connsiteX56" fmla="*/ 17200 w 239287"/>
                  <a:gd name="connsiteY56" fmla="*/ 191761 h 577771"/>
                  <a:gd name="connsiteX57" fmla="*/ 204886 w 239287"/>
                  <a:gd name="connsiteY57" fmla="*/ 172834 h 577771"/>
                  <a:gd name="connsiteX58" fmla="*/ 239287 w 239287"/>
                  <a:gd name="connsiteY58" fmla="*/ 172834 h 577771"/>
                  <a:gd name="connsiteX59" fmla="*/ 239287 w 239287"/>
                  <a:gd name="connsiteY59" fmla="*/ 214972 h 577771"/>
                  <a:gd name="connsiteX60" fmla="*/ 204886 w 239287"/>
                  <a:gd name="connsiteY60" fmla="*/ 214972 h 577771"/>
                  <a:gd name="connsiteX61" fmla="*/ 102374 w 239287"/>
                  <a:gd name="connsiteY61" fmla="*/ 172834 h 577771"/>
                  <a:gd name="connsiteX62" fmla="*/ 136775 w 239287"/>
                  <a:gd name="connsiteY62" fmla="*/ 172834 h 577771"/>
                  <a:gd name="connsiteX63" fmla="*/ 136775 w 239287"/>
                  <a:gd name="connsiteY63" fmla="*/ 214972 h 577771"/>
                  <a:gd name="connsiteX64" fmla="*/ 102374 w 239287"/>
                  <a:gd name="connsiteY64" fmla="*/ 214972 h 577771"/>
                  <a:gd name="connsiteX65" fmla="*/ 222087 w 239287"/>
                  <a:gd name="connsiteY65" fmla="*/ 116052 h 577771"/>
                  <a:gd name="connsiteX66" fmla="*/ 239287 w 239287"/>
                  <a:gd name="connsiteY66" fmla="*/ 133268 h 577771"/>
                  <a:gd name="connsiteX67" fmla="*/ 239287 w 239287"/>
                  <a:gd name="connsiteY67" fmla="*/ 138433 h 577771"/>
                  <a:gd name="connsiteX68" fmla="*/ 204886 w 239287"/>
                  <a:gd name="connsiteY68" fmla="*/ 138433 h 577771"/>
                  <a:gd name="connsiteX69" fmla="*/ 204886 w 239287"/>
                  <a:gd name="connsiteY69" fmla="*/ 133268 h 577771"/>
                  <a:gd name="connsiteX70" fmla="*/ 222087 w 239287"/>
                  <a:gd name="connsiteY70" fmla="*/ 116052 h 577771"/>
                  <a:gd name="connsiteX71" fmla="*/ 102374 w 239287"/>
                  <a:gd name="connsiteY71" fmla="*/ 96295 h 577771"/>
                  <a:gd name="connsiteX72" fmla="*/ 136775 w 239287"/>
                  <a:gd name="connsiteY72" fmla="*/ 96295 h 577771"/>
                  <a:gd name="connsiteX73" fmla="*/ 136775 w 239287"/>
                  <a:gd name="connsiteY73" fmla="*/ 138433 h 577771"/>
                  <a:gd name="connsiteX74" fmla="*/ 102374 w 239287"/>
                  <a:gd name="connsiteY74" fmla="*/ 138433 h 577771"/>
                  <a:gd name="connsiteX75" fmla="*/ 119575 w 239287"/>
                  <a:gd name="connsiteY75" fmla="*/ 0 h 577771"/>
                  <a:gd name="connsiteX76" fmla="*/ 136775 w 239287"/>
                  <a:gd name="connsiteY76" fmla="*/ 17193 h 577771"/>
                  <a:gd name="connsiteX77" fmla="*/ 136775 w 239287"/>
                  <a:gd name="connsiteY77" fmla="*/ 61894 h 577771"/>
                  <a:gd name="connsiteX78" fmla="*/ 102374 w 239287"/>
                  <a:gd name="connsiteY78" fmla="*/ 61894 h 577771"/>
                  <a:gd name="connsiteX79" fmla="*/ 102374 w 239287"/>
                  <a:gd name="connsiteY79" fmla="*/ 17193 h 577771"/>
                  <a:gd name="connsiteX80" fmla="*/ 119575 w 239287"/>
                  <a:gd name="connsiteY80" fmla="*/ 0 h 5777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</a:cxnLst>
                <a:rect l="l" t="t" r="r" b="b"/>
                <a:pathLst>
                  <a:path w="239287" h="577771">
                    <a:moveTo>
                      <a:pt x="204886" y="478022"/>
                    </a:moveTo>
                    <a:lnTo>
                      <a:pt x="239287" y="478022"/>
                    </a:lnTo>
                    <a:lnTo>
                      <a:pt x="239287" y="560573"/>
                    </a:lnTo>
                    <a:cubicBezTo>
                      <a:pt x="239287" y="570032"/>
                      <a:pt x="231547" y="577771"/>
                      <a:pt x="222087" y="577771"/>
                    </a:cubicBezTo>
                    <a:cubicBezTo>
                      <a:pt x="212626" y="577771"/>
                      <a:pt x="204886" y="570032"/>
                      <a:pt x="204886" y="560573"/>
                    </a:cubicBezTo>
                    <a:close/>
                    <a:moveTo>
                      <a:pt x="102374" y="478022"/>
                    </a:moveTo>
                    <a:lnTo>
                      <a:pt x="136775" y="478022"/>
                    </a:lnTo>
                    <a:lnTo>
                      <a:pt x="136775" y="560573"/>
                    </a:lnTo>
                    <a:cubicBezTo>
                      <a:pt x="136775" y="570032"/>
                      <a:pt x="129035" y="577771"/>
                      <a:pt x="119575" y="577771"/>
                    </a:cubicBezTo>
                    <a:cubicBezTo>
                      <a:pt x="110114" y="577771"/>
                      <a:pt x="102374" y="570032"/>
                      <a:pt x="102374" y="560573"/>
                    </a:cubicBezTo>
                    <a:close/>
                    <a:moveTo>
                      <a:pt x="0" y="478022"/>
                    </a:moveTo>
                    <a:lnTo>
                      <a:pt x="34401" y="478022"/>
                    </a:lnTo>
                    <a:lnTo>
                      <a:pt x="34401" y="560573"/>
                    </a:lnTo>
                    <a:cubicBezTo>
                      <a:pt x="34401" y="570032"/>
                      <a:pt x="26661" y="577771"/>
                      <a:pt x="17200" y="577771"/>
                    </a:cubicBezTo>
                    <a:cubicBezTo>
                      <a:pt x="7740" y="577771"/>
                      <a:pt x="0" y="570032"/>
                      <a:pt x="0" y="560573"/>
                    </a:cubicBezTo>
                    <a:close/>
                    <a:moveTo>
                      <a:pt x="204886" y="401483"/>
                    </a:moveTo>
                    <a:lnTo>
                      <a:pt x="239287" y="401483"/>
                    </a:lnTo>
                    <a:lnTo>
                      <a:pt x="239287" y="443621"/>
                    </a:lnTo>
                    <a:lnTo>
                      <a:pt x="204886" y="443621"/>
                    </a:lnTo>
                    <a:close/>
                    <a:moveTo>
                      <a:pt x="102374" y="401483"/>
                    </a:moveTo>
                    <a:lnTo>
                      <a:pt x="136775" y="401483"/>
                    </a:lnTo>
                    <a:lnTo>
                      <a:pt x="136775" y="443621"/>
                    </a:lnTo>
                    <a:lnTo>
                      <a:pt x="102374" y="443621"/>
                    </a:lnTo>
                    <a:close/>
                    <a:moveTo>
                      <a:pt x="0" y="401483"/>
                    </a:moveTo>
                    <a:lnTo>
                      <a:pt x="34401" y="401483"/>
                    </a:lnTo>
                    <a:lnTo>
                      <a:pt x="34401" y="443621"/>
                    </a:lnTo>
                    <a:lnTo>
                      <a:pt x="0" y="443621"/>
                    </a:lnTo>
                    <a:close/>
                    <a:moveTo>
                      <a:pt x="204886" y="324944"/>
                    </a:moveTo>
                    <a:lnTo>
                      <a:pt x="239287" y="324944"/>
                    </a:lnTo>
                    <a:lnTo>
                      <a:pt x="239287" y="367082"/>
                    </a:lnTo>
                    <a:lnTo>
                      <a:pt x="204886" y="367082"/>
                    </a:lnTo>
                    <a:close/>
                    <a:moveTo>
                      <a:pt x="102374" y="324944"/>
                    </a:moveTo>
                    <a:lnTo>
                      <a:pt x="136775" y="324944"/>
                    </a:lnTo>
                    <a:lnTo>
                      <a:pt x="136775" y="367082"/>
                    </a:lnTo>
                    <a:lnTo>
                      <a:pt x="102374" y="367082"/>
                    </a:lnTo>
                    <a:close/>
                    <a:moveTo>
                      <a:pt x="0" y="324944"/>
                    </a:moveTo>
                    <a:lnTo>
                      <a:pt x="34401" y="324944"/>
                    </a:lnTo>
                    <a:lnTo>
                      <a:pt x="34401" y="367082"/>
                    </a:lnTo>
                    <a:lnTo>
                      <a:pt x="0" y="367082"/>
                    </a:lnTo>
                    <a:close/>
                    <a:moveTo>
                      <a:pt x="204886" y="249373"/>
                    </a:moveTo>
                    <a:lnTo>
                      <a:pt x="239287" y="249373"/>
                    </a:lnTo>
                    <a:lnTo>
                      <a:pt x="239287" y="290544"/>
                    </a:lnTo>
                    <a:lnTo>
                      <a:pt x="204886" y="290544"/>
                    </a:lnTo>
                    <a:close/>
                    <a:moveTo>
                      <a:pt x="102374" y="249373"/>
                    </a:moveTo>
                    <a:lnTo>
                      <a:pt x="136775" y="249373"/>
                    </a:lnTo>
                    <a:lnTo>
                      <a:pt x="136775" y="290544"/>
                    </a:lnTo>
                    <a:lnTo>
                      <a:pt x="102374" y="290544"/>
                    </a:lnTo>
                    <a:close/>
                    <a:moveTo>
                      <a:pt x="0" y="249373"/>
                    </a:moveTo>
                    <a:lnTo>
                      <a:pt x="34401" y="249373"/>
                    </a:lnTo>
                    <a:lnTo>
                      <a:pt x="34401" y="290544"/>
                    </a:lnTo>
                    <a:lnTo>
                      <a:pt x="0" y="290544"/>
                    </a:lnTo>
                    <a:close/>
                    <a:moveTo>
                      <a:pt x="17200" y="191761"/>
                    </a:moveTo>
                    <a:cubicBezTo>
                      <a:pt x="26661" y="191761"/>
                      <a:pt x="34401" y="199498"/>
                      <a:pt x="34401" y="208954"/>
                    </a:cubicBezTo>
                    <a:lnTo>
                      <a:pt x="34401" y="214971"/>
                    </a:lnTo>
                    <a:lnTo>
                      <a:pt x="0" y="214971"/>
                    </a:lnTo>
                    <a:lnTo>
                      <a:pt x="0" y="208954"/>
                    </a:lnTo>
                    <a:cubicBezTo>
                      <a:pt x="0" y="199498"/>
                      <a:pt x="7740" y="191761"/>
                      <a:pt x="17200" y="191761"/>
                    </a:cubicBezTo>
                    <a:close/>
                    <a:moveTo>
                      <a:pt x="204886" y="172834"/>
                    </a:moveTo>
                    <a:lnTo>
                      <a:pt x="239287" y="172834"/>
                    </a:lnTo>
                    <a:lnTo>
                      <a:pt x="239287" y="214972"/>
                    </a:lnTo>
                    <a:lnTo>
                      <a:pt x="204886" y="214972"/>
                    </a:lnTo>
                    <a:close/>
                    <a:moveTo>
                      <a:pt x="102374" y="172834"/>
                    </a:moveTo>
                    <a:lnTo>
                      <a:pt x="136775" y="172834"/>
                    </a:lnTo>
                    <a:lnTo>
                      <a:pt x="136775" y="214972"/>
                    </a:lnTo>
                    <a:lnTo>
                      <a:pt x="102374" y="214972"/>
                    </a:lnTo>
                    <a:close/>
                    <a:moveTo>
                      <a:pt x="222087" y="116052"/>
                    </a:moveTo>
                    <a:cubicBezTo>
                      <a:pt x="231547" y="116052"/>
                      <a:pt x="239287" y="123799"/>
                      <a:pt x="239287" y="133268"/>
                    </a:cubicBezTo>
                    <a:lnTo>
                      <a:pt x="239287" y="138433"/>
                    </a:lnTo>
                    <a:lnTo>
                      <a:pt x="204886" y="138433"/>
                    </a:lnTo>
                    <a:lnTo>
                      <a:pt x="204886" y="133268"/>
                    </a:lnTo>
                    <a:cubicBezTo>
                      <a:pt x="204886" y="123799"/>
                      <a:pt x="212626" y="116052"/>
                      <a:pt x="222087" y="116052"/>
                    </a:cubicBezTo>
                    <a:close/>
                    <a:moveTo>
                      <a:pt x="102374" y="96295"/>
                    </a:moveTo>
                    <a:lnTo>
                      <a:pt x="136775" y="96295"/>
                    </a:lnTo>
                    <a:lnTo>
                      <a:pt x="136775" y="138433"/>
                    </a:lnTo>
                    <a:lnTo>
                      <a:pt x="102374" y="138433"/>
                    </a:lnTo>
                    <a:close/>
                    <a:moveTo>
                      <a:pt x="119575" y="0"/>
                    </a:moveTo>
                    <a:cubicBezTo>
                      <a:pt x="129035" y="0"/>
                      <a:pt x="136775" y="7737"/>
                      <a:pt x="136775" y="17193"/>
                    </a:cubicBezTo>
                    <a:lnTo>
                      <a:pt x="136775" y="61894"/>
                    </a:lnTo>
                    <a:lnTo>
                      <a:pt x="102374" y="61894"/>
                    </a:lnTo>
                    <a:lnTo>
                      <a:pt x="102374" y="17193"/>
                    </a:lnTo>
                    <a:cubicBezTo>
                      <a:pt x="102374" y="7737"/>
                      <a:pt x="110114" y="0"/>
                      <a:pt x="11957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</p:sp>
        </p:grpSp>
        <p:sp>
          <p:nvSpPr>
            <p:cNvPr id="61" name="文本框 20"/>
            <p:cNvSpPr txBox="1"/>
            <p:nvPr/>
          </p:nvSpPr>
          <p:spPr>
            <a:xfrm>
              <a:off x="251520" y="4143237"/>
              <a:ext cx="5852174" cy="2895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endParaRPr lang="zh-CN" altLang="en-US" sz="1600" spc="1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5" name="矩形 64"/>
            <p:cNvSpPr/>
            <p:nvPr/>
          </p:nvSpPr>
          <p:spPr>
            <a:xfrm>
              <a:off x="695440" y="3683889"/>
              <a:ext cx="907941" cy="30008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0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成果交流</a:t>
              </a:r>
              <a:endPara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7" name="文本框 20"/>
          <p:cNvSpPr txBox="1"/>
          <p:nvPr/>
        </p:nvSpPr>
        <p:spPr>
          <a:xfrm>
            <a:off x="1199457" y="1887107"/>
            <a:ext cx="10403865" cy="510905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p>
            <a:pPr>
              <a:lnSpc>
                <a:spcPct val="120000"/>
              </a:lnSpc>
            </a:pPr>
            <a:r>
              <a:rPr lang="zh-CN" altLang="en-US" sz="2100" spc="133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各小组在小组或班级上进行展示与交流，共享创造、分享快乐。</a:t>
            </a:r>
            <a:endParaRPr lang="zh-CN" altLang="en-US" sz="2100" spc="133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38500" y="2633345"/>
            <a:ext cx="5081270" cy="33432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9" name="直接连接符 48"/>
          <p:cNvCxnSpPr/>
          <p:nvPr/>
        </p:nvCxnSpPr>
        <p:spPr>
          <a:xfrm>
            <a:off x="0" y="153459"/>
            <a:ext cx="2398912" cy="0"/>
          </a:xfrm>
          <a:prstGeom prst="line">
            <a:avLst/>
          </a:prstGeom>
          <a:ln w="1905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接连接符 57"/>
          <p:cNvCxnSpPr/>
          <p:nvPr/>
        </p:nvCxnSpPr>
        <p:spPr>
          <a:xfrm>
            <a:off x="2398912" y="153459"/>
            <a:ext cx="184185" cy="192021"/>
          </a:xfrm>
          <a:prstGeom prst="line">
            <a:avLst/>
          </a:prstGeom>
          <a:ln w="1905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接连接符 58"/>
          <p:cNvCxnSpPr/>
          <p:nvPr/>
        </p:nvCxnSpPr>
        <p:spPr>
          <a:xfrm>
            <a:off x="3407701" y="356659"/>
            <a:ext cx="950916" cy="0"/>
          </a:xfrm>
          <a:prstGeom prst="line">
            <a:avLst/>
          </a:prstGeom>
          <a:ln w="1905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接连接符 59"/>
          <p:cNvCxnSpPr/>
          <p:nvPr/>
        </p:nvCxnSpPr>
        <p:spPr>
          <a:xfrm>
            <a:off x="4358617" y="356659"/>
            <a:ext cx="184185" cy="192021"/>
          </a:xfrm>
          <a:prstGeom prst="line">
            <a:avLst/>
          </a:prstGeom>
          <a:ln w="1905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-48260" y="104987"/>
            <a:ext cx="2519680" cy="443653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defPPr>
              <a:defRPr lang="zh-CN"/>
            </a:defPPr>
            <a:lvl1pPr defTabSz="914400">
              <a:lnSpc>
                <a:spcPct val="90000"/>
              </a:lnSpc>
              <a:spcBef>
                <a:spcPct val="0"/>
              </a:spcBef>
              <a:buNone/>
              <a:defRPr sz="44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zh-CN" altLang="en-US" sz="1335" b="1" spc="200" dirty="0" smtClean="0">
                <a:solidFill>
                  <a:schemeClr val="bg1">
                    <a:lumMod val="75000"/>
                  </a:schemeClr>
                </a:solidFill>
              </a:rPr>
              <a:t>第四章  程序设计基础</a:t>
            </a:r>
            <a:endParaRPr lang="zh-CN" altLang="en-US" sz="1335" b="1" spc="200" dirty="0">
              <a:solidFill>
                <a:schemeClr val="bg1">
                  <a:lumMod val="75000"/>
                </a:schemeClr>
              </a:solidFill>
            </a:endParaRPr>
          </a:p>
        </p:txBody>
      </p:sp>
      <p:cxnSp>
        <p:nvCxnSpPr>
          <p:cNvPr id="21" name="直接连接符 20"/>
          <p:cNvCxnSpPr/>
          <p:nvPr/>
        </p:nvCxnSpPr>
        <p:spPr>
          <a:xfrm>
            <a:off x="4542803" y="548680"/>
            <a:ext cx="7649197" cy="0"/>
          </a:xfrm>
          <a:prstGeom prst="line">
            <a:avLst/>
          </a:prstGeom>
          <a:ln w="1905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/>
        </p:nvGrpSpPr>
        <p:grpSpPr>
          <a:xfrm>
            <a:off x="621110" y="1211992"/>
            <a:ext cx="7802899" cy="1021117"/>
            <a:chOff x="251520" y="3666959"/>
            <a:chExt cx="5852174" cy="765838"/>
          </a:xfrm>
        </p:grpSpPr>
        <p:grpSp>
          <p:nvGrpSpPr>
            <p:cNvPr id="8" name="组合 7"/>
            <p:cNvGrpSpPr>
              <a:grpSpLocks noChangeAspect="1"/>
            </p:cNvGrpSpPr>
            <p:nvPr/>
          </p:nvGrpSpPr>
          <p:grpSpPr>
            <a:xfrm>
              <a:off x="279019" y="3666959"/>
              <a:ext cx="1845085" cy="324000"/>
              <a:chOff x="279018" y="3651870"/>
              <a:chExt cx="2105919" cy="369803"/>
            </a:xfrm>
          </p:grpSpPr>
          <p:sp>
            <p:nvSpPr>
              <p:cNvPr id="62" name="ValueShape1"/>
              <p:cNvSpPr/>
              <p:nvPr/>
            </p:nvSpPr>
            <p:spPr bwMode="auto">
              <a:xfrm>
                <a:off x="749311" y="3651870"/>
                <a:ext cx="1045641" cy="369803"/>
              </a:xfrm>
              <a:prstGeom prst="roundRect">
                <a:avLst>
                  <a:gd name="adj" fmla="val 0"/>
                </a:avLst>
              </a:prstGeom>
              <a:solidFill>
                <a:schemeClr val="accent6"/>
              </a:solidFill>
              <a:ln>
                <a:noFill/>
              </a:ln>
            </p:spPr>
            <p:txBody>
              <a:bodyPr vert="horz" wrap="square" lIns="121920" tIns="60960" rIns="121920" bIns="60960" numCol="1" rtlCol="0" anchor="t" anchorCtr="0" compatLnSpc="1"/>
              <a:lstStyle/>
              <a:p>
                <a:pPr algn="l"/>
                <a:endParaRPr lang="zh-CN" altLang="en-US" sz="2400"/>
              </a:p>
            </p:txBody>
          </p:sp>
          <p:sp>
            <p:nvSpPr>
              <p:cNvPr id="63" name="ValueBack1"/>
              <p:cNvSpPr/>
              <p:nvPr/>
            </p:nvSpPr>
            <p:spPr>
              <a:xfrm>
                <a:off x="279018" y="3651870"/>
                <a:ext cx="476182" cy="369803"/>
              </a:xfrm>
              <a:custGeom>
                <a:avLst/>
                <a:gdLst>
                  <a:gd name="connsiteX0" fmla="*/ 199886 w 933935"/>
                  <a:gd name="connsiteY0" fmla="*/ 0 h 725295"/>
                  <a:gd name="connsiteX1" fmla="*/ 933935 w 933935"/>
                  <a:gd name="connsiteY1" fmla="*/ 0 h 725295"/>
                  <a:gd name="connsiteX2" fmla="*/ 933935 w 933935"/>
                  <a:gd name="connsiteY2" fmla="*/ 725295 h 725295"/>
                  <a:gd name="connsiteX3" fmla="*/ 198769 w 933935"/>
                  <a:gd name="connsiteY3" fmla="*/ 725295 h 725295"/>
                  <a:gd name="connsiteX4" fmla="*/ 137352 w 933935"/>
                  <a:gd name="connsiteY4" fmla="*/ 678707 h 725295"/>
                  <a:gd name="connsiteX5" fmla="*/ 137352 w 933935"/>
                  <a:gd name="connsiteY5" fmla="*/ 469059 h 725295"/>
                  <a:gd name="connsiteX6" fmla="*/ 0 w 933935"/>
                  <a:gd name="connsiteY6" fmla="*/ 358941 h 725295"/>
                  <a:gd name="connsiteX7" fmla="*/ 138468 w 933935"/>
                  <a:gd name="connsiteY7" fmla="*/ 255177 h 725295"/>
                  <a:gd name="connsiteX8" fmla="*/ 138468 w 933935"/>
                  <a:gd name="connsiteY8" fmla="*/ 46588 h 725295"/>
                  <a:gd name="connsiteX9" fmla="*/ 199886 w 933935"/>
                  <a:gd name="connsiteY9" fmla="*/ 0 h 7252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933935" h="725295">
                    <a:moveTo>
                      <a:pt x="199886" y="0"/>
                    </a:moveTo>
                    <a:lnTo>
                      <a:pt x="933935" y="0"/>
                    </a:lnTo>
                    <a:lnTo>
                      <a:pt x="933935" y="725295"/>
                    </a:lnTo>
                    <a:lnTo>
                      <a:pt x="198769" y="725295"/>
                    </a:lnTo>
                    <a:cubicBezTo>
                      <a:pt x="165269" y="725295"/>
                      <a:pt x="137352" y="704118"/>
                      <a:pt x="137352" y="678707"/>
                    </a:cubicBezTo>
                    <a:lnTo>
                      <a:pt x="137352" y="469059"/>
                    </a:lnTo>
                    <a:lnTo>
                      <a:pt x="0" y="358941"/>
                    </a:lnTo>
                    <a:lnTo>
                      <a:pt x="138468" y="255177"/>
                    </a:lnTo>
                    <a:lnTo>
                      <a:pt x="138468" y="46588"/>
                    </a:lnTo>
                    <a:cubicBezTo>
                      <a:pt x="138468" y="21177"/>
                      <a:pt x="166385" y="0"/>
                      <a:pt x="199886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 w="11156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zh-CN" altLang="en-US" sz="2400"/>
              </a:p>
            </p:txBody>
          </p:sp>
          <p:sp>
            <p:nvSpPr>
              <p:cNvPr id="67" name="open-folder-black-and-white-variant_32527"/>
              <p:cNvSpPr>
                <a:spLocks noChangeAspect="1"/>
              </p:cNvSpPr>
              <p:nvPr/>
            </p:nvSpPr>
            <p:spPr bwMode="auto">
              <a:xfrm>
                <a:off x="422226" y="3710771"/>
                <a:ext cx="275343" cy="252000"/>
              </a:xfrm>
              <a:custGeom>
                <a:avLst/>
                <a:gdLst>
                  <a:gd name="T0" fmla="*/ 325000 h 606722"/>
                  <a:gd name="T1" fmla="*/ 325000 h 606722"/>
                  <a:gd name="T2" fmla="*/ 325000 h 606722"/>
                  <a:gd name="T3" fmla="*/ 325000 h 606722"/>
                  <a:gd name="T4" fmla="*/ 325000 h 606722"/>
                  <a:gd name="T5" fmla="*/ 325000 h 606722"/>
                  <a:gd name="T6" fmla="*/ 325000 h 606722"/>
                  <a:gd name="T7" fmla="*/ 325000 h 606722"/>
                  <a:gd name="T8" fmla="*/ 325000 h 606722"/>
                  <a:gd name="T9" fmla="*/ 325000 h 606722"/>
                  <a:gd name="T10" fmla="*/ 325000 h 606722"/>
                  <a:gd name="T11" fmla="*/ 325000 h 606722"/>
                  <a:gd name="T12" fmla="*/ 325000 h 606722"/>
                  <a:gd name="T13" fmla="*/ 325000 h 606722"/>
                  <a:gd name="T14" fmla="*/ 325000 h 606722"/>
                  <a:gd name="T15" fmla="*/ 325000 h 606722"/>
                  <a:gd name="T16" fmla="*/ 325000 h 606722"/>
                  <a:gd name="T17" fmla="*/ 325000 h 606722"/>
                  <a:gd name="T18" fmla="*/ 325000 h 606722"/>
                  <a:gd name="T19" fmla="*/ 325000 h 606722"/>
                  <a:gd name="T20" fmla="*/ 325000 h 606722"/>
                  <a:gd name="T21" fmla="*/ 325000 h 606722"/>
                  <a:gd name="T22" fmla="*/ 325000 h 606722"/>
                  <a:gd name="T23" fmla="*/ 325000 h 606722"/>
                  <a:gd name="T24" fmla="*/ 325000 h 606722"/>
                  <a:gd name="T25" fmla="*/ 325000 h 606722"/>
                  <a:gd name="T26" fmla="*/ 325000 h 606722"/>
                  <a:gd name="T27" fmla="*/ 325000 h 606722"/>
                  <a:gd name="T28" fmla="*/ 325000 h 606722"/>
                  <a:gd name="T29" fmla="*/ 325000 h 606722"/>
                  <a:gd name="T30" fmla="*/ 325000 h 606722"/>
                  <a:gd name="T31" fmla="*/ 325000 h 606722"/>
                  <a:gd name="T32" fmla="*/ 325000 h 606722"/>
                  <a:gd name="T33" fmla="*/ 325000 h 606722"/>
                  <a:gd name="T34" fmla="*/ 325000 h 606722"/>
                  <a:gd name="T35" fmla="*/ 325000 h 606722"/>
                  <a:gd name="T36" fmla="*/ 325000 h 606722"/>
                  <a:gd name="T37" fmla="*/ 325000 h 606722"/>
                  <a:gd name="T38" fmla="*/ 325000 h 606722"/>
                  <a:gd name="T39" fmla="*/ 325000 h 606722"/>
                  <a:gd name="T40" fmla="*/ 325000 h 606722"/>
                  <a:gd name="T41" fmla="*/ 325000 h 606722"/>
                  <a:gd name="T42" fmla="*/ 325000 h 606722"/>
                  <a:gd name="T43" fmla="*/ 325000 h 606722"/>
                  <a:gd name="T44" fmla="*/ 325000 h 606722"/>
                  <a:gd name="T45" fmla="*/ 325000 h 606722"/>
                  <a:gd name="T46" fmla="*/ 325000 h 606722"/>
                  <a:gd name="T47" fmla="*/ 325000 h 606722"/>
                  <a:gd name="T48" fmla="*/ 325000 h 606722"/>
                  <a:gd name="T49" fmla="*/ 325000 h 606722"/>
                  <a:gd name="T50" fmla="*/ 325000 h 606722"/>
                  <a:gd name="T51" fmla="*/ 325000 h 606722"/>
                  <a:gd name="T52" fmla="*/ 325000 h 606722"/>
                  <a:gd name="T53" fmla="*/ 325000 h 606722"/>
                  <a:gd name="T54" fmla="*/ 325000 h 606722"/>
                  <a:gd name="T55" fmla="*/ 325000 h 6067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6827" h="6258">
                    <a:moveTo>
                      <a:pt x="6038" y="0"/>
                    </a:moveTo>
                    <a:lnTo>
                      <a:pt x="788" y="0"/>
                    </a:lnTo>
                    <a:cubicBezTo>
                      <a:pt x="354" y="0"/>
                      <a:pt x="0" y="354"/>
                      <a:pt x="0" y="789"/>
                    </a:cubicBezTo>
                    <a:lnTo>
                      <a:pt x="0" y="4048"/>
                    </a:lnTo>
                    <a:cubicBezTo>
                      <a:pt x="0" y="4482"/>
                      <a:pt x="354" y="4836"/>
                      <a:pt x="788" y="4836"/>
                    </a:cubicBezTo>
                    <a:lnTo>
                      <a:pt x="2399" y="4836"/>
                    </a:lnTo>
                    <a:lnTo>
                      <a:pt x="3170" y="6120"/>
                    </a:lnTo>
                    <a:cubicBezTo>
                      <a:pt x="3221" y="6206"/>
                      <a:pt x="3313" y="6258"/>
                      <a:pt x="3413" y="6258"/>
                    </a:cubicBezTo>
                    <a:cubicBezTo>
                      <a:pt x="3513" y="6258"/>
                      <a:pt x="3606" y="6206"/>
                      <a:pt x="3657" y="6120"/>
                    </a:cubicBezTo>
                    <a:lnTo>
                      <a:pt x="4428" y="4836"/>
                    </a:lnTo>
                    <a:lnTo>
                      <a:pt x="6038" y="4836"/>
                    </a:lnTo>
                    <a:cubicBezTo>
                      <a:pt x="6473" y="4836"/>
                      <a:pt x="6827" y="4482"/>
                      <a:pt x="6827" y="4048"/>
                    </a:cubicBezTo>
                    <a:lnTo>
                      <a:pt x="6827" y="789"/>
                    </a:lnTo>
                    <a:cubicBezTo>
                      <a:pt x="6827" y="354"/>
                      <a:pt x="6473" y="0"/>
                      <a:pt x="6038" y="0"/>
                    </a:cubicBezTo>
                    <a:close/>
                    <a:moveTo>
                      <a:pt x="2276" y="1423"/>
                    </a:moveTo>
                    <a:lnTo>
                      <a:pt x="4551" y="1423"/>
                    </a:lnTo>
                    <a:cubicBezTo>
                      <a:pt x="4708" y="1423"/>
                      <a:pt x="4836" y="1550"/>
                      <a:pt x="4836" y="1707"/>
                    </a:cubicBezTo>
                    <a:cubicBezTo>
                      <a:pt x="4836" y="1864"/>
                      <a:pt x="4708" y="1992"/>
                      <a:pt x="4551" y="1992"/>
                    </a:cubicBezTo>
                    <a:lnTo>
                      <a:pt x="2276" y="1992"/>
                    </a:lnTo>
                    <a:cubicBezTo>
                      <a:pt x="2118" y="1992"/>
                      <a:pt x="1991" y="1864"/>
                      <a:pt x="1991" y="1707"/>
                    </a:cubicBezTo>
                    <a:cubicBezTo>
                      <a:pt x="1991" y="1550"/>
                      <a:pt x="2118" y="1423"/>
                      <a:pt x="2276" y="1423"/>
                    </a:cubicBezTo>
                    <a:close/>
                    <a:moveTo>
                      <a:pt x="5120" y="3129"/>
                    </a:moveTo>
                    <a:lnTo>
                      <a:pt x="1707" y="3129"/>
                    </a:lnTo>
                    <a:cubicBezTo>
                      <a:pt x="1549" y="3129"/>
                      <a:pt x="1422" y="3002"/>
                      <a:pt x="1422" y="2845"/>
                    </a:cubicBezTo>
                    <a:cubicBezTo>
                      <a:pt x="1422" y="2688"/>
                      <a:pt x="1549" y="2560"/>
                      <a:pt x="1707" y="2560"/>
                    </a:cubicBezTo>
                    <a:lnTo>
                      <a:pt x="5120" y="2560"/>
                    </a:lnTo>
                    <a:cubicBezTo>
                      <a:pt x="5277" y="2560"/>
                      <a:pt x="5404" y="2688"/>
                      <a:pt x="5404" y="2845"/>
                    </a:cubicBezTo>
                    <a:cubicBezTo>
                      <a:pt x="5404" y="3002"/>
                      <a:pt x="5277" y="3129"/>
                      <a:pt x="5120" y="3129"/>
                    </a:cubicBez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2400"/>
              </a:p>
            </p:txBody>
          </p:sp>
          <p:sp>
            <p:nvSpPr>
              <p:cNvPr id="70" name="musical-volume_13583"/>
              <p:cNvSpPr>
                <a:spLocks noChangeAspect="1"/>
              </p:cNvSpPr>
              <p:nvPr/>
            </p:nvSpPr>
            <p:spPr bwMode="auto">
              <a:xfrm rot="5400000">
                <a:off x="1953843" y="3590578"/>
                <a:ext cx="252504" cy="609685"/>
              </a:xfrm>
              <a:custGeom>
                <a:avLst/>
                <a:gdLst>
                  <a:gd name="connsiteX0" fmla="*/ 204886 w 239287"/>
                  <a:gd name="connsiteY0" fmla="*/ 478022 h 577771"/>
                  <a:gd name="connsiteX1" fmla="*/ 239287 w 239287"/>
                  <a:gd name="connsiteY1" fmla="*/ 478022 h 577771"/>
                  <a:gd name="connsiteX2" fmla="*/ 239287 w 239287"/>
                  <a:gd name="connsiteY2" fmla="*/ 560573 h 577771"/>
                  <a:gd name="connsiteX3" fmla="*/ 222087 w 239287"/>
                  <a:gd name="connsiteY3" fmla="*/ 577771 h 577771"/>
                  <a:gd name="connsiteX4" fmla="*/ 204886 w 239287"/>
                  <a:gd name="connsiteY4" fmla="*/ 560573 h 577771"/>
                  <a:gd name="connsiteX5" fmla="*/ 102374 w 239287"/>
                  <a:gd name="connsiteY5" fmla="*/ 478022 h 577771"/>
                  <a:gd name="connsiteX6" fmla="*/ 136775 w 239287"/>
                  <a:gd name="connsiteY6" fmla="*/ 478022 h 577771"/>
                  <a:gd name="connsiteX7" fmla="*/ 136775 w 239287"/>
                  <a:gd name="connsiteY7" fmla="*/ 560573 h 577771"/>
                  <a:gd name="connsiteX8" fmla="*/ 119575 w 239287"/>
                  <a:gd name="connsiteY8" fmla="*/ 577771 h 577771"/>
                  <a:gd name="connsiteX9" fmla="*/ 102374 w 239287"/>
                  <a:gd name="connsiteY9" fmla="*/ 560573 h 577771"/>
                  <a:gd name="connsiteX10" fmla="*/ 0 w 239287"/>
                  <a:gd name="connsiteY10" fmla="*/ 478022 h 577771"/>
                  <a:gd name="connsiteX11" fmla="*/ 34401 w 239287"/>
                  <a:gd name="connsiteY11" fmla="*/ 478022 h 577771"/>
                  <a:gd name="connsiteX12" fmla="*/ 34401 w 239287"/>
                  <a:gd name="connsiteY12" fmla="*/ 560573 h 577771"/>
                  <a:gd name="connsiteX13" fmla="*/ 17200 w 239287"/>
                  <a:gd name="connsiteY13" fmla="*/ 577771 h 577771"/>
                  <a:gd name="connsiteX14" fmla="*/ 0 w 239287"/>
                  <a:gd name="connsiteY14" fmla="*/ 560573 h 577771"/>
                  <a:gd name="connsiteX15" fmla="*/ 204886 w 239287"/>
                  <a:gd name="connsiteY15" fmla="*/ 401483 h 577771"/>
                  <a:gd name="connsiteX16" fmla="*/ 239287 w 239287"/>
                  <a:gd name="connsiteY16" fmla="*/ 401483 h 577771"/>
                  <a:gd name="connsiteX17" fmla="*/ 239287 w 239287"/>
                  <a:gd name="connsiteY17" fmla="*/ 443621 h 577771"/>
                  <a:gd name="connsiteX18" fmla="*/ 204886 w 239287"/>
                  <a:gd name="connsiteY18" fmla="*/ 443621 h 577771"/>
                  <a:gd name="connsiteX19" fmla="*/ 102374 w 239287"/>
                  <a:gd name="connsiteY19" fmla="*/ 401483 h 577771"/>
                  <a:gd name="connsiteX20" fmla="*/ 136775 w 239287"/>
                  <a:gd name="connsiteY20" fmla="*/ 401483 h 577771"/>
                  <a:gd name="connsiteX21" fmla="*/ 136775 w 239287"/>
                  <a:gd name="connsiteY21" fmla="*/ 443621 h 577771"/>
                  <a:gd name="connsiteX22" fmla="*/ 102374 w 239287"/>
                  <a:gd name="connsiteY22" fmla="*/ 443621 h 577771"/>
                  <a:gd name="connsiteX23" fmla="*/ 0 w 239287"/>
                  <a:gd name="connsiteY23" fmla="*/ 401483 h 577771"/>
                  <a:gd name="connsiteX24" fmla="*/ 34401 w 239287"/>
                  <a:gd name="connsiteY24" fmla="*/ 401483 h 577771"/>
                  <a:gd name="connsiteX25" fmla="*/ 34401 w 239287"/>
                  <a:gd name="connsiteY25" fmla="*/ 443621 h 577771"/>
                  <a:gd name="connsiteX26" fmla="*/ 0 w 239287"/>
                  <a:gd name="connsiteY26" fmla="*/ 443621 h 577771"/>
                  <a:gd name="connsiteX27" fmla="*/ 204886 w 239287"/>
                  <a:gd name="connsiteY27" fmla="*/ 324944 h 577771"/>
                  <a:gd name="connsiteX28" fmla="*/ 239287 w 239287"/>
                  <a:gd name="connsiteY28" fmla="*/ 324944 h 577771"/>
                  <a:gd name="connsiteX29" fmla="*/ 239287 w 239287"/>
                  <a:gd name="connsiteY29" fmla="*/ 367082 h 577771"/>
                  <a:gd name="connsiteX30" fmla="*/ 204886 w 239287"/>
                  <a:gd name="connsiteY30" fmla="*/ 367082 h 577771"/>
                  <a:gd name="connsiteX31" fmla="*/ 102374 w 239287"/>
                  <a:gd name="connsiteY31" fmla="*/ 324944 h 577771"/>
                  <a:gd name="connsiteX32" fmla="*/ 136775 w 239287"/>
                  <a:gd name="connsiteY32" fmla="*/ 324944 h 577771"/>
                  <a:gd name="connsiteX33" fmla="*/ 136775 w 239287"/>
                  <a:gd name="connsiteY33" fmla="*/ 367082 h 577771"/>
                  <a:gd name="connsiteX34" fmla="*/ 102374 w 239287"/>
                  <a:gd name="connsiteY34" fmla="*/ 367082 h 577771"/>
                  <a:gd name="connsiteX35" fmla="*/ 0 w 239287"/>
                  <a:gd name="connsiteY35" fmla="*/ 324944 h 577771"/>
                  <a:gd name="connsiteX36" fmla="*/ 34401 w 239287"/>
                  <a:gd name="connsiteY36" fmla="*/ 324944 h 577771"/>
                  <a:gd name="connsiteX37" fmla="*/ 34401 w 239287"/>
                  <a:gd name="connsiteY37" fmla="*/ 367082 h 577771"/>
                  <a:gd name="connsiteX38" fmla="*/ 0 w 239287"/>
                  <a:gd name="connsiteY38" fmla="*/ 367082 h 577771"/>
                  <a:gd name="connsiteX39" fmla="*/ 204886 w 239287"/>
                  <a:gd name="connsiteY39" fmla="*/ 249373 h 577771"/>
                  <a:gd name="connsiteX40" fmla="*/ 239287 w 239287"/>
                  <a:gd name="connsiteY40" fmla="*/ 249373 h 577771"/>
                  <a:gd name="connsiteX41" fmla="*/ 239287 w 239287"/>
                  <a:gd name="connsiteY41" fmla="*/ 290544 h 577771"/>
                  <a:gd name="connsiteX42" fmla="*/ 204886 w 239287"/>
                  <a:gd name="connsiteY42" fmla="*/ 290544 h 577771"/>
                  <a:gd name="connsiteX43" fmla="*/ 102374 w 239287"/>
                  <a:gd name="connsiteY43" fmla="*/ 249373 h 577771"/>
                  <a:gd name="connsiteX44" fmla="*/ 136775 w 239287"/>
                  <a:gd name="connsiteY44" fmla="*/ 249373 h 577771"/>
                  <a:gd name="connsiteX45" fmla="*/ 136775 w 239287"/>
                  <a:gd name="connsiteY45" fmla="*/ 290544 h 577771"/>
                  <a:gd name="connsiteX46" fmla="*/ 102374 w 239287"/>
                  <a:gd name="connsiteY46" fmla="*/ 290544 h 577771"/>
                  <a:gd name="connsiteX47" fmla="*/ 0 w 239287"/>
                  <a:gd name="connsiteY47" fmla="*/ 249373 h 577771"/>
                  <a:gd name="connsiteX48" fmla="*/ 34401 w 239287"/>
                  <a:gd name="connsiteY48" fmla="*/ 249373 h 577771"/>
                  <a:gd name="connsiteX49" fmla="*/ 34401 w 239287"/>
                  <a:gd name="connsiteY49" fmla="*/ 290544 h 577771"/>
                  <a:gd name="connsiteX50" fmla="*/ 0 w 239287"/>
                  <a:gd name="connsiteY50" fmla="*/ 290544 h 577771"/>
                  <a:gd name="connsiteX51" fmla="*/ 17200 w 239287"/>
                  <a:gd name="connsiteY51" fmla="*/ 191761 h 577771"/>
                  <a:gd name="connsiteX52" fmla="*/ 34401 w 239287"/>
                  <a:gd name="connsiteY52" fmla="*/ 208954 h 577771"/>
                  <a:gd name="connsiteX53" fmla="*/ 34401 w 239287"/>
                  <a:gd name="connsiteY53" fmla="*/ 214971 h 577771"/>
                  <a:gd name="connsiteX54" fmla="*/ 0 w 239287"/>
                  <a:gd name="connsiteY54" fmla="*/ 214971 h 577771"/>
                  <a:gd name="connsiteX55" fmla="*/ 0 w 239287"/>
                  <a:gd name="connsiteY55" fmla="*/ 208954 h 577771"/>
                  <a:gd name="connsiteX56" fmla="*/ 17200 w 239287"/>
                  <a:gd name="connsiteY56" fmla="*/ 191761 h 577771"/>
                  <a:gd name="connsiteX57" fmla="*/ 204886 w 239287"/>
                  <a:gd name="connsiteY57" fmla="*/ 172834 h 577771"/>
                  <a:gd name="connsiteX58" fmla="*/ 239287 w 239287"/>
                  <a:gd name="connsiteY58" fmla="*/ 172834 h 577771"/>
                  <a:gd name="connsiteX59" fmla="*/ 239287 w 239287"/>
                  <a:gd name="connsiteY59" fmla="*/ 214972 h 577771"/>
                  <a:gd name="connsiteX60" fmla="*/ 204886 w 239287"/>
                  <a:gd name="connsiteY60" fmla="*/ 214972 h 577771"/>
                  <a:gd name="connsiteX61" fmla="*/ 102374 w 239287"/>
                  <a:gd name="connsiteY61" fmla="*/ 172834 h 577771"/>
                  <a:gd name="connsiteX62" fmla="*/ 136775 w 239287"/>
                  <a:gd name="connsiteY62" fmla="*/ 172834 h 577771"/>
                  <a:gd name="connsiteX63" fmla="*/ 136775 w 239287"/>
                  <a:gd name="connsiteY63" fmla="*/ 214972 h 577771"/>
                  <a:gd name="connsiteX64" fmla="*/ 102374 w 239287"/>
                  <a:gd name="connsiteY64" fmla="*/ 214972 h 577771"/>
                  <a:gd name="connsiteX65" fmla="*/ 222087 w 239287"/>
                  <a:gd name="connsiteY65" fmla="*/ 116052 h 577771"/>
                  <a:gd name="connsiteX66" fmla="*/ 239287 w 239287"/>
                  <a:gd name="connsiteY66" fmla="*/ 133268 h 577771"/>
                  <a:gd name="connsiteX67" fmla="*/ 239287 w 239287"/>
                  <a:gd name="connsiteY67" fmla="*/ 138433 h 577771"/>
                  <a:gd name="connsiteX68" fmla="*/ 204886 w 239287"/>
                  <a:gd name="connsiteY68" fmla="*/ 138433 h 577771"/>
                  <a:gd name="connsiteX69" fmla="*/ 204886 w 239287"/>
                  <a:gd name="connsiteY69" fmla="*/ 133268 h 577771"/>
                  <a:gd name="connsiteX70" fmla="*/ 222087 w 239287"/>
                  <a:gd name="connsiteY70" fmla="*/ 116052 h 577771"/>
                  <a:gd name="connsiteX71" fmla="*/ 102374 w 239287"/>
                  <a:gd name="connsiteY71" fmla="*/ 96295 h 577771"/>
                  <a:gd name="connsiteX72" fmla="*/ 136775 w 239287"/>
                  <a:gd name="connsiteY72" fmla="*/ 96295 h 577771"/>
                  <a:gd name="connsiteX73" fmla="*/ 136775 w 239287"/>
                  <a:gd name="connsiteY73" fmla="*/ 138433 h 577771"/>
                  <a:gd name="connsiteX74" fmla="*/ 102374 w 239287"/>
                  <a:gd name="connsiteY74" fmla="*/ 138433 h 577771"/>
                  <a:gd name="connsiteX75" fmla="*/ 119575 w 239287"/>
                  <a:gd name="connsiteY75" fmla="*/ 0 h 577771"/>
                  <a:gd name="connsiteX76" fmla="*/ 136775 w 239287"/>
                  <a:gd name="connsiteY76" fmla="*/ 17193 h 577771"/>
                  <a:gd name="connsiteX77" fmla="*/ 136775 w 239287"/>
                  <a:gd name="connsiteY77" fmla="*/ 61894 h 577771"/>
                  <a:gd name="connsiteX78" fmla="*/ 102374 w 239287"/>
                  <a:gd name="connsiteY78" fmla="*/ 61894 h 577771"/>
                  <a:gd name="connsiteX79" fmla="*/ 102374 w 239287"/>
                  <a:gd name="connsiteY79" fmla="*/ 17193 h 577771"/>
                  <a:gd name="connsiteX80" fmla="*/ 119575 w 239287"/>
                  <a:gd name="connsiteY80" fmla="*/ 0 h 5777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</a:cxnLst>
                <a:rect l="l" t="t" r="r" b="b"/>
                <a:pathLst>
                  <a:path w="239287" h="577771">
                    <a:moveTo>
                      <a:pt x="204886" y="478022"/>
                    </a:moveTo>
                    <a:lnTo>
                      <a:pt x="239287" y="478022"/>
                    </a:lnTo>
                    <a:lnTo>
                      <a:pt x="239287" y="560573"/>
                    </a:lnTo>
                    <a:cubicBezTo>
                      <a:pt x="239287" y="570032"/>
                      <a:pt x="231547" y="577771"/>
                      <a:pt x="222087" y="577771"/>
                    </a:cubicBezTo>
                    <a:cubicBezTo>
                      <a:pt x="212626" y="577771"/>
                      <a:pt x="204886" y="570032"/>
                      <a:pt x="204886" y="560573"/>
                    </a:cubicBezTo>
                    <a:close/>
                    <a:moveTo>
                      <a:pt x="102374" y="478022"/>
                    </a:moveTo>
                    <a:lnTo>
                      <a:pt x="136775" y="478022"/>
                    </a:lnTo>
                    <a:lnTo>
                      <a:pt x="136775" y="560573"/>
                    </a:lnTo>
                    <a:cubicBezTo>
                      <a:pt x="136775" y="570032"/>
                      <a:pt x="129035" y="577771"/>
                      <a:pt x="119575" y="577771"/>
                    </a:cubicBezTo>
                    <a:cubicBezTo>
                      <a:pt x="110114" y="577771"/>
                      <a:pt x="102374" y="570032"/>
                      <a:pt x="102374" y="560573"/>
                    </a:cubicBezTo>
                    <a:close/>
                    <a:moveTo>
                      <a:pt x="0" y="478022"/>
                    </a:moveTo>
                    <a:lnTo>
                      <a:pt x="34401" y="478022"/>
                    </a:lnTo>
                    <a:lnTo>
                      <a:pt x="34401" y="560573"/>
                    </a:lnTo>
                    <a:cubicBezTo>
                      <a:pt x="34401" y="570032"/>
                      <a:pt x="26661" y="577771"/>
                      <a:pt x="17200" y="577771"/>
                    </a:cubicBezTo>
                    <a:cubicBezTo>
                      <a:pt x="7740" y="577771"/>
                      <a:pt x="0" y="570032"/>
                      <a:pt x="0" y="560573"/>
                    </a:cubicBezTo>
                    <a:close/>
                    <a:moveTo>
                      <a:pt x="204886" y="401483"/>
                    </a:moveTo>
                    <a:lnTo>
                      <a:pt x="239287" y="401483"/>
                    </a:lnTo>
                    <a:lnTo>
                      <a:pt x="239287" y="443621"/>
                    </a:lnTo>
                    <a:lnTo>
                      <a:pt x="204886" y="443621"/>
                    </a:lnTo>
                    <a:close/>
                    <a:moveTo>
                      <a:pt x="102374" y="401483"/>
                    </a:moveTo>
                    <a:lnTo>
                      <a:pt x="136775" y="401483"/>
                    </a:lnTo>
                    <a:lnTo>
                      <a:pt x="136775" y="443621"/>
                    </a:lnTo>
                    <a:lnTo>
                      <a:pt x="102374" y="443621"/>
                    </a:lnTo>
                    <a:close/>
                    <a:moveTo>
                      <a:pt x="0" y="401483"/>
                    </a:moveTo>
                    <a:lnTo>
                      <a:pt x="34401" y="401483"/>
                    </a:lnTo>
                    <a:lnTo>
                      <a:pt x="34401" y="443621"/>
                    </a:lnTo>
                    <a:lnTo>
                      <a:pt x="0" y="443621"/>
                    </a:lnTo>
                    <a:close/>
                    <a:moveTo>
                      <a:pt x="204886" y="324944"/>
                    </a:moveTo>
                    <a:lnTo>
                      <a:pt x="239287" y="324944"/>
                    </a:lnTo>
                    <a:lnTo>
                      <a:pt x="239287" y="367082"/>
                    </a:lnTo>
                    <a:lnTo>
                      <a:pt x="204886" y="367082"/>
                    </a:lnTo>
                    <a:close/>
                    <a:moveTo>
                      <a:pt x="102374" y="324944"/>
                    </a:moveTo>
                    <a:lnTo>
                      <a:pt x="136775" y="324944"/>
                    </a:lnTo>
                    <a:lnTo>
                      <a:pt x="136775" y="367082"/>
                    </a:lnTo>
                    <a:lnTo>
                      <a:pt x="102374" y="367082"/>
                    </a:lnTo>
                    <a:close/>
                    <a:moveTo>
                      <a:pt x="0" y="324944"/>
                    </a:moveTo>
                    <a:lnTo>
                      <a:pt x="34401" y="324944"/>
                    </a:lnTo>
                    <a:lnTo>
                      <a:pt x="34401" y="367082"/>
                    </a:lnTo>
                    <a:lnTo>
                      <a:pt x="0" y="367082"/>
                    </a:lnTo>
                    <a:close/>
                    <a:moveTo>
                      <a:pt x="204886" y="249373"/>
                    </a:moveTo>
                    <a:lnTo>
                      <a:pt x="239287" y="249373"/>
                    </a:lnTo>
                    <a:lnTo>
                      <a:pt x="239287" y="290544"/>
                    </a:lnTo>
                    <a:lnTo>
                      <a:pt x="204886" y="290544"/>
                    </a:lnTo>
                    <a:close/>
                    <a:moveTo>
                      <a:pt x="102374" y="249373"/>
                    </a:moveTo>
                    <a:lnTo>
                      <a:pt x="136775" y="249373"/>
                    </a:lnTo>
                    <a:lnTo>
                      <a:pt x="136775" y="290544"/>
                    </a:lnTo>
                    <a:lnTo>
                      <a:pt x="102374" y="290544"/>
                    </a:lnTo>
                    <a:close/>
                    <a:moveTo>
                      <a:pt x="0" y="249373"/>
                    </a:moveTo>
                    <a:lnTo>
                      <a:pt x="34401" y="249373"/>
                    </a:lnTo>
                    <a:lnTo>
                      <a:pt x="34401" y="290544"/>
                    </a:lnTo>
                    <a:lnTo>
                      <a:pt x="0" y="290544"/>
                    </a:lnTo>
                    <a:close/>
                    <a:moveTo>
                      <a:pt x="17200" y="191761"/>
                    </a:moveTo>
                    <a:cubicBezTo>
                      <a:pt x="26661" y="191761"/>
                      <a:pt x="34401" y="199498"/>
                      <a:pt x="34401" y="208954"/>
                    </a:cubicBezTo>
                    <a:lnTo>
                      <a:pt x="34401" y="214971"/>
                    </a:lnTo>
                    <a:lnTo>
                      <a:pt x="0" y="214971"/>
                    </a:lnTo>
                    <a:lnTo>
                      <a:pt x="0" y="208954"/>
                    </a:lnTo>
                    <a:cubicBezTo>
                      <a:pt x="0" y="199498"/>
                      <a:pt x="7740" y="191761"/>
                      <a:pt x="17200" y="191761"/>
                    </a:cubicBezTo>
                    <a:close/>
                    <a:moveTo>
                      <a:pt x="204886" y="172834"/>
                    </a:moveTo>
                    <a:lnTo>
                      <a:pt x="239287" y="172834"/>
                    </a:lnTo>
                    <a:lnTo>
                      <a:pt x="239287" y="214972"/>
                    </a:lnTo>
                    <a:lnTo>
                      <a:pt x="204886" y="214972"/>
                    </a:lnTo>
                    <a:close/>
                    <a:moveTo>
                      <a:pt x="102374" y="172834"/>
                    </a:moveTo>
                    <a:lnTo>
                      <a:pt x="136775" y="172834"/>
                    </a:lnTo>
                    <a:lnTo>
                      <a:pt x="136775" y="214972"/>
                    </a:lnTo>
                    <a:lnTo>
                      <a:pt x="102374" y="214972"/>
                    </a:lnTo>
                    <a:close/>
                    <a:moveTo>
                      <a:pt x="222087" y="116052"/>
                    </a:moveTo>
                    <a:cubicBezTo>
                      <a:pt x="231547" y="116052"/>
                      <a:pt x="239287" y="123799"/>
                      <a:pt x="239287" y="133268"/>
                    </a:cubicBezTo>
                    <a:lnTo>
                      <a:pt x="239287" y="138433"/>
                    </a:lnTo>
                    <a:lnTo>
                      <a:pt x="204886" y="138433"/>
                    </a:lnTo>
                    <a:lnTo>
                      <a:pt x="204886" y="133268"/>
                    </a:lnTo>
                    <a:cubicBezTo>
                      <a:pt x="204886" y="123799"/>
                      <a:pt x="212626" y="116052"/>
                      <a:pt x="222087" y="116052"/>
                    </a:cubicBezTo>
                    <a:close/>
                    <a:moveTo>
                      <a:pt x="102374" y="96295"/>
                    </a:moveTo>
                    <a:lnTo>
                      <a:pt x="136775" y="96295"/>
                    </a:lnTo>
                    <a:lnTo>
                      <a:pt x="136775" y="138433"/>
                    </a:lnTo>
                    <a:lnTo>
                      <a:pt x="102374" y="138433"/>
                    </a:lnTo>
                    <a:close/>
                    <a:moveTo>
                      <a:pt x="119575" y="0"/>
                    </a:moveTo>
                    <a:cubicBezTo>
                      <a:pt x="129035" y="0"/>
                      <a:pt x="136775" y="7737"/>
                      <a:pt x="136775" y="17193"/>
                    </a:cubicBezTo>
                    <a:lnTo>
                      <a:pt x="136775" y="61894"/>
                    </a:lnTo>
                    <a:lnTo>
                      <a:pt x="102374" y="61894"/>
                    </a:lnTo>
                    <a:lnTo>
                      <a:pt x="102374" y="17193"/>
                    </a:lnTo>
                    <a:cubicBezTo>
                      <a:pt x="102374" y="7737"/>
                      <a:pt x="110114" y="0"/>
                      <a:pt x="11957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</p:sp>
        </p:grpSp>
        <p:sp>
          <p:nvSpPr>
            <p:cNvPr id="61" name="文本框 20"/>
            <p:cNvSpPr txBox="1"/>
            <p:nvPr/>
          </p:nvSpPr>
          <p:spPr>
            <a:xfrm>
              <a:off x="251520" y="4143237"/>
              <a:ext cx="5852174" cy="2895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endParaRPr lang="zh-CN" altLang="en-US" sz="1600" spc="1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5" name="矩形 64"/>
            <p:cNvSpPr/>
            <p:nvPr/>
          </p:nvSpPr>
          <p:spPr>
            <a:xfrm>
              <a:off x="695440" y="3683889"/>
              <a:ext cx="899160" cy="29908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0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活动评价</a:t>
              </a:r>
              <a:endParaRPr lang="zh-CN" altLang="en-US" sz="2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" name="TextBox 1"/>
          <p:cNvSpPr txBox="1"/>
          <p:nvPr/>
        </p:nvSpPr>
        <p:spPr>
          <a:xfrm>
            <a:off x="942463" y="1892830"/>
            <a:ext cx="3905400" cy="2546847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p>
            <a:pPr>
              <a:lnSpc>
                <a:spcPct val="150000"/>
              </a:lnSpc>
            </a:pPr>
            <a:r>
              <a:rPr lang="zh-CN" altLang="en-US" sz="2100" spc="133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</a:t>
            </a:r>
            <a:r>
              <a:rPr lang="zh-CN" altLang="en-US" sz="2100" spc="133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利用右表的“</a:t>
            </a:r>
            <a:r>
              <a:rPr lang="zh-CN" altLang="en-US" sz="2100" b="1" spc="133" dirty="0" smtClean="0">
                <a:solidFill>
                  <a:schemeClr val="accent3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作品评价量规</a:t>
            </a:r>
            <a:r>
              <a:rPr lang="zh-CN" altLang="en-US" sz="2100" spc="133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r>
              <a:rPr lang="zh-CN" altLang="en-US" sz="2100" spc="133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及教科书附录</a:t>
            </a:r>
            <a:r>
              <a:rPr lang="en-US" altLang="zh-CN" sz="2100" spc="133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2100" spc="133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的“</a:t>
            </a:r>
            <a:r>
              <a:rPr lang="zh-CN" altLang="en-US" sz="2100" b="1" spc="133" dirty="0">
                <a:solidFill>
                  <a:schemeClr val="accent3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项目活动评价表</a:t>
            </a:r>
            <a:r>
              <a:rPr lang="zh-CN" altLang="en-US" sz="2100" spc="133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”，开展项目学习活动评价（自评和互评）。</a:t>
            </a:r>
            <a:endParaRPr lang="zh-CN" altLang="en-US" sz="2100" spc="133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5015880" y="763692"/>
          <a:ext cx="6768781" cy="605110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31748"/>
                <a:gridCol w="651447"/>
                <a:gridCol w="2996505"/>
                <a:gridCol w="529675"/>
                <a:gridCol w="529590"/>
                <a:gridCol w="529816"/>
              </a:tblGrid>
              <a:tr h="284603">
                <a:tc rowSpan="2" gridSpan="2">
                  <a:txBody>
                    <a:bodyPr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4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项目及分值</a:t>
                      </a:r>
                      <a:endParaRPr lang="zh-CN" sz="14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 rowSpan="2" hMerge="1">
                  <a:tcPr/>
                </a:tc>
                <a:tc rowSpan="2" gridSpan="2">
                  <a:txBody>
                    <a:bodyPr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400" kern="1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评分标准与分值</a:t>
                      </a:r>
                      <a:endParaRPr lang="zh-CN" sz="14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 rowSpan="2" hMerge="1">
                  <a:tcPr/>
                </a:tc>
                <a:tc gridSpan="2">
                  <a:txBody>
                    <a:bodyPr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400" kern="1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得分</a:t>
                      </a:r>
                      <a:endParaRPr lang="zh-CN" sz="14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 hMerge="1">
                  <a:tcPr marL="68580" marR="68580" marT="0" marB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284480">
                <a:tc vMerge="1" gridSpan="2">
                  <a:tcPr marL="68580" marR="68580" marT="0" marB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 vMerge="1" hMerge="1"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 vMerge="1" gridSpan="2">
                  <a:tcPr marL="68580" marR="68580" marT="0" marB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 vMerge="1" hMerge="1"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spcAft>
                          <a:spcPts val="0"/>
                        </a:spcAft>
                        <a:buNone/>
                      </a:pPr>
                      <a:r>
                        <a:rPr lang="zh-CN" altLang="zh-CN" sz="1400" b="1" kern="10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自评</a:t>
                      </a:r>
                      <a:endParaRPr lang="zh-CN" altLang="zh-CN" sz="1400" b="1" kern="100"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spcAft>
                          <a:spcPts val="0"/>
                        </a:spcAft>
                        <a:buNone/>
                      </a:pPr>
                      <a:r>
                        <a:rPr lang="zh-CN" altLang="en-US" sz="1400" b="1" kern="10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Times New Roman" panose="02020603050405020304"/>
                        </a:rPr>
                        <a:t>互评</a:t>
                      </a:r>
                      <a:endParaRPr lang="zh-CN" altLang="en-US" sz="1400" b="1" kern="100"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284603">
                <a:tc rowSpan="4">
                  <a:txBody>
                    <a:bodyPr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4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作品选题</a:t>
                      </a:r>
                      <a:endParaRPr lang="zh-CN" sz="14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 rowSpan="4">
                  <a:txBody>
                    <a:bodyPr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20</a:t>
                      </a:r>
                      <a:endParaRPr lang="en-US" sz="14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14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准确把握项目学习的意义和目的。</a:t>
                      </a:r>
                      <a:endParaRPr lang="zh-CN" sz="14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5</a:t>
                      </a:r>
                      <a:endParaRPr lang="en-US" sz="14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 </a:t>
                      </a:r>
                      <a:endParaRPr lang="en-US" sz="14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p>
                      <a:pPr algn="l">
                        <a:spcAft>
                          <a:spcPts val="0"/>
                        </a:spcAft>
                        <a:buNone/>
                      </a:pPr>
                      <a:endParaRPr lang="zh-CN" altLang="en-US" sz="14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284603">
                <a:tc vMerge="1">
                  <a:tcPr/>
                </a:tc>
                <a:tc vMerge="1">
                  <a:tcPr/>
                </a:tc>
                <a:tc>
                  <a:txBody>
                    <a:bodyPr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14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选题切合实际、符合科学。</a:t>
                      </a:r>
                      <a:endParaRPr lang="zh-CN" sz="14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5</a:t>
                      </a:r>
                      <a:endParaRPr lang="en-US" sz="14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 </a:t>
                      </a:r>
                      <a:endParaRPr lang="en-US" sz="14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p>
                      <a:pPr algn="l">
                        <a:spcAft>
                          <a:spcPts val="0"/>
                        </a:spcAft>
                        <a:buNone/>
                      </a:pPr>
                      <a:endParaRPr lang="zh-CN" altLang="en-US" sz="14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284603">
                <a:tc vMerge="1">
                  <a:tcPr/>
                </a:tc>
                <a:tc vMerge="1">
                  <a:tcPr/>
                </a:tc>
                <a:tc>
                  <a:txBody>
                    <a:bodyPr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14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选题有应用价值、创新价值。</a:t>
                      </a:r>
                      <a:endParaRPr lang="zh-CN" sz="14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5</a:t>
                      </a:r>
                      <a:endParaRPr lang="en-US" sz="14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 </a:t>
                      </a:r>
                      <a:endParaRPr lang="en-US" sz="14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p>
                      <a:pPr algn="l">
                        <a:spcAft>
                          <a:spcPts val="0"/>
                        </a:spcAft>
                        <a:buNone/>
                      </a:pPr>
                      <a:endParaRPr lang="zh-CN" altLang="en-US" sz="14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284480">
                <a:tc vMerge="1">
                  <a:tcPr/>
                </a:tc>
                <a:tc vMerge="1">
                  <a:tcPr/>
                </a:tc>
                <a:tc>
                  <a:txBody>
                    <a:bodyPr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14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选题适宜解决、可行性高。</a:t>
                      </a:r>
                      <a:endParaRPr lang="zh-CN" sz="14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5</a:t>
                      </a:r>
                      <a:endParaRPr lang="en-US" sz="14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 </a:t>
                      </a:r>
                      <a:endParaRPr lang="en-US" sz="14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p>
                      <a:pPr algn="l">
                        <a:spcAft>
                          <a:spcPts val="0"/>
                        </a:spcAft>
                        <a:buNone/>
                      </a:pPr>
                      <a:endParaRPr lang="zh-CN" altLang="en-US" sz="14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284603">
                <a:tc rowSpan="3">
                  <a:txBody>
                    <a:bodyPr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400" kern="1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规划与分析</a:t>
                      </a:r>
                      <a:endParaRPr lang="zh-CN" sz="14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 rowSpan="3">
                  <a:txBody>
                    <a:bodyPr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15</a:t>
                      </a:r>
                      <a:endParaRPr lang="en-US" sz="14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14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准确分析设计的目的。</a:t>
                      </a:r>
                      <a:endParaRPr lang="zh-CN" sz="14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5</a:t>
                      </a:r>
                      <a:endParaRPr lang="en-US" sz="14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 </a:t>
                      </a:r>
                      <a:endParaRPr lang="en-US" sz="14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p>
                      <a:pPr algn="l">
                        <a:spcAft>
                          <a:spcPts val="0"/>
                        </a:spcAft>
                        <a:buNone/>
                      </a:pPr>
                      <a:endParaRPr lang="zh-CN" altLang="en-US" sz="14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284603">
                <a:tc vMerge="1">
                  <a:tcPr/>
                </a:tc>
                <a:tc vMerge="1">
                  <a:tcPr/>
                </a:tc>
                <a:tc>
                  <a:txBody>
                    <a:bodyPr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14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准确分析方案的需求。</a:t>
                      </a:r>
                      <a:endParaRPr lang="zh-CN" sz="14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5</a:t>
                      </a:r>
                      <a:endParaRPr lang="en-US" sz="14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 </a:t>
                      </a:r>
                      <a:endParaRPr lang="en-US" sz="14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p>
                      <a:pPr algn="l">
                        <a:spcAft>
                          <a:spcPts val="0"/>
                        </a:spcAft>
                        <a:buNone/>
                      </a:pPr>
                      <a:endParaRPr lang="zh-CN" altLang="en-US" sz="14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284603">
                <a:tc vMerge="1">
                  <a:tcPr/>
                </a:tc>
                <a:tc vMerge="1">
                  <a:tcPr/>
                </a:tc>
                <a:tc>
                  <a:txBody>
                    <a:bodyPr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14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准确描述方案的功能。</a:t>
                      </a:r>
                      <a:endParaRPr lang="zh-CN" sz="14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5</a:t>
                      </a:r>
                      <a:endParaRPr lang="en-US" sz="14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 </a:t>
                      </a:r>
                      <a:endParaRPr lang="en-US" sz="14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p>
                      <a:pPr algn="l">
                        <a:spcAft>
                          <a:spcPts val="0"/>
                        </a:spcAft>
                        <a:buNone/>
                      </a:pPr>
                      <a:endParaRPr lang="zh-CN" altLang="en-US" sz="14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284603">
                <a:tc rowSpan="2">
                  <a:txBody>
                    <a:bodyPr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400" kern="1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工具与方法</a:t>
                      </a:r>
                      <a:endParaRPr lang="zh-CN" sz="14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10</a:t>
                      </a:r>
                      <a:endParaRPr lang="en-US" sz="14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14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合理使用数字化工具及资源。</a:t>
                      </a:r>
                      <a:endParaRPr lang="zh-CN" sz="14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5</a:t>
                      </a:r>
                      <a:endParaRPr lang="en-US" sz="14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 </a:t>
                      </a:r>
                      <a:endParaRPr lang="en-US" sz="14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p>
                      <a:pPr algn="l">
                        <a:spcAft>
                          <a:spcPts val="0"/>
                        </a:spcAft>
                        <a:buNone/>
                      </a:pPr>
                      <a:endParaRPr lang="zh-CN" altLang="en-US" sz="14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284603">
                <a:tc vMerge="1">
                  <a:tcPr/>
                </a:tc>
                <a:tc vMerge="1">
                  <a:tcPr/>
                </a:tc>
                <a:tc>
                  <a:txBody>
                    <a:bodyPr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14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围绕项目进行自主、协作学习。</a:t>
                      </a:r>
                      <a:endParaRPr lang="zh-CN" sz="14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5</a:t>
                      </a:r>
                      <a:endParaRPr lang="en-US" sz="14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 </a:t>
                      </a:r>
                      <a:endParaRPr lang="en-US" sz="14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p>
                      <a:pPr algn="l">
                        <a:spcAft>
                          <a:spcPts val="0"/>
                        </a:spcAft>
                        <a:buNone/>
                      </a:pPr>
                      <a:endParaRPr lang="zh-CN" altLang="en-US" sz="14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569207">
                <a:tc rowSpan="4">
                  <a:txBody>
                    <a:bodyPr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400" kern="1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步骤与过程</a:t>
                      </a:r>
                      <a:endParaRPr lang="zh-CN" sz="14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 rowSpan="4">
                  <a:txBody>
                    <a:bodyPr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40</a:t>
                      </a:r>
                      <a:endParaRPr lang="en-US" sz="14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14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明确问题，了解利用</a:t>
                      </a:r>
                      <a:r>
                        <a:rPr lang="en-US" sz="14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Python</a:t>
                      </a:r>
                      <a:r>
                        <a:rPr lang="zh-CN" sz="14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程序设计语言基础知识解决问题。</a:t>
                      </a:r>
                      <a:endParaRPr lang="zh-CN" sz="14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10</a:t>
                      </a:r>
                      <a:endParaRPr lang="en-US" sz="14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 </a:t>
                      </a:r>
                      <a:endParaRPr lang="en-US" sz="14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p>
                      <a:pPr algn="l">
                        <a:spcAft>
                          <a:spcPts val="0"/>
                        </a:spcAft>
                        <a:buNone/>
                      </a:pPr>
                      <a:endParaRPr lang="zh-CN" altLang="en-US" sz="14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284603">
                <a:tc vMerge="1">
                  <a:tcPr/>
                </a:tc>
                <a:tc vMerge="1">
                  <a:tcPr/>
                </a:tc>
                <a:tc>
                  <a:txBody>
                    <a:bodyPr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14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运用顺序结构设计最佳方案</a:t>
                      </a:r>
                      <a:endParaRPr lang="zh-CN" sz="14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10</a:t>
                      </a:r>
                      <a:endParaRPr lang="en-US" sz="14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 </a:t>
                      </a:r>
                      <a:endParaRPr lang="en-US" sz="14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p>
                      <a:pPr algn="l">
                        <a:spcAft>
                          <a:spcPts val="0"/>
                        </a:spcAft>
                        <a:buNone/>
                      </a:pPr>
                      <a:endParaRPr lang="zh-CN" altLang="en-US" sz="14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284603">
                <a:tc vMerge="1">
                  <a:tcPr/>
                </a:tc>
                <a:tc vMerge="1">
                  <a:tcPr/>
                </a:tc>
                <a:tc>
                  <a:txBody>
                    <a:bodyPr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14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运用选择结构设计最佳方案</a:t>
                      </a:r>
                      <a:endParaRPr lang="zh-CN" sz="14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10</a:t>
                      </a:r>
                      <a:endParaRPr lang="en-US" sz="14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 </a:t>
                      </a:r>
                      <a:endParaRPr lang="en-US" sz="14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p>
                      <a:pPr algn="l">
                        <a:spcAft>
                          <a:spcPts val="0"/>
                        </a:spcAft>
                        <a:buNone/>
                      </a:pPr>
                      <a:endParaRPr lang="zh-CN" altLang="en-US" sz="14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284603">
                <a:tc vMerge="1">
                  <a:tcPr/>
                </a:tc>
                <a:tc vMerge="1">
                  <a:tcPr/>
                </a:tc>
                <a:tc>
                  <a:txBody>
                    <a:bodyPr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14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运用循环结构设计最佳方案</a:t>
                      </a:r>
                      <a:endParaRPr lang="zh-CN" sz="14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10</a:t>
                      </a:r>
                      <a:endParaRPr lang="en-US" sz="14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 </a:t>
                      </a:r>
                      <a:endParaRPr lang="en-US" sz="14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p>
                      <a:pPr algn="l">
                        <a:spcAft>
                          <a:spcPts val="0"/>
                        </a:spcAft>
                        <a:buNone/>
                      </a:pPr>
                      <a:endParaRPr lang="zh-CN" altLang="en-US" sz="14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284603">
                <a:tc rowSpan="3">
                  <a:txBody>
                    <a:bodyPr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400" kern="1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成果与报告</a:t>
                      </a:r>
                      <a:endParaRPr lang="zh-CN" sz="14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 rowSpan="3">
                  <a:txBody>
                    <a:bodyPr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15</a:t>
                      </a:r>
                      <a:endParaRPr lang="en-US" sz="14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14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根据目的，设计出切实可行的方案。</a:t>
                      </a:r>
                      <a:endParaRPr lang="zh-CN" sz="14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5</a:t>
                      </a:r>
                      <a:endParaRPr lang="en-US" sz="14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 </a:t>
                      </a:r>
                      <a:endParaRPr lang="en-US" sz="14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p>
                      <a:pPr algn="l">
                        <a:spcAft>
                          <a:spcPts val="0"/>
                        </a:spcAft>
                        <a:buNone/>
                      </a:pPr>
                      <a:endParaRPr lang="zh-CN" altLang="en-US" sz="14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643890">
                <a:tc vMerge="1">
                  <a:tcPr/>
                </a:tc>
                <a:tc vMerge="1">
                  <a:tcPr/>
                </a:tc>
                <a:tc>
                  <a:txBody>
                    <a:bodyPr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14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正确评估方案的科学性、实效性，能</a:t>
                      </a:r>
                      <a:r>
                        <a:rPr lang="zh-CN" sz="1400" kern="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综合运用三种结构设计最佳方案，实现算法、解决问题。</a:t>
                      </a:r>
                      <a:endParaRPr lang="zh-CN" sz="14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5</a:t>
                      </a:r>
                      <a:endParaRPr lang="en-US" sz="14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 </a:t>
                      </a:r>
                      <a:endParaRPr lang="en-US" sz="14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p>
                      <a:pPr algn="l">
                        <a:spcAft>
                          <a:spcPts val="0"/>
                        </a:spcAft>
                        <a:buNone/>
                      </a:pPr>
                      <a:endParaRPr lang="zh-CN" altLang="en-US" sz="14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284603">
                <a:tc vMerge="1">
                  <a:tcPr/>
                </a:tc>
                <a:tc vMerge="1">
                  <a:tcPr/>
                </a:tc>
                <a:tc>
                  <a:txBody>
                    <a:bodyPr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1400" kern="1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报告内容完整，结构清晰，排版美观。</a:t>
                      </a:r>
                      <a:endParaRPr lang="zh-CN" sz="14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5</a:t>
                      </a:r>
                      <a:endParaRPr lang="en-US" sz="14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 </a:t>
                      </a:r>
                      <a:endParaRPr lang="en-US" sz="14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p>
                      <a:pPr algn="l">
                        <a:spcAft>
                          <a:spcPts val="0"/>
                        </a:spcAft>
                        <a:buNone/>
                      </a:pPr>
                      <a:endParaRPr lang="zh-CN" altLang="en-US" sz="14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284603">
                <a:tc gridSpan="3">
                  <a:txBody>
                    <a:bodyPr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4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合计得分</a:t>
                      </a:r>
                      <a:endParaRPr lang="zh-CN" sz="14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 hMerge="1">
                  <a:tcPr/>
                </a:tc>
                <a:tc hMerge="1">
                  <a:tcPr/>
                </a:tc>
                <a:tc>
                  <a:txBody>
                    <a:bodyPr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100</a:t>
                      </a:r>
                      <a:endParaRPr lang="en-US" sz="1400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68580" marR="68580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 </a:t>
                      </a:r>
                      <a:endParaRPr lang="en-US" sz="14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p>
                      <a:pPr algn="l">
                        <a:spcAft>
                          <a:spcPts val="0"/>
                        </a:spcAft>
                        <a:buNone/>
                      </a:pPr>
                      <a:endParaRPr lang="zh-CN" altLang="en-US" sz="1400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Times New Roman" panose="02020603050405020304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UNIT_TABLE_BEAUTIFY" val="smartTable{71d078a3-ef2c-48cd-9e50-3172f2c7b11f}"/>
</p:tagLst>
</file>

<file path=ppt/tags/tag10.xml><?xml version="1.0" encoding="utf-8"?>
<p:tagLst xmlns:p="http://schemas.openxmlformats.org/presentationml/2006/main">
  <p:tag name="KSO_WM_UNIT_TABLE_BEAUTIFY" val="smartTable{3750ad4f-6b5c-41a5-981d-438be26c27fd}"/>
  <p:tag name="TABLE_SKINIDX" val="-1"/>
  <p:tag name="TABLE_COLORIDX" val="l"/>
</p:tagLst>
</file>

<file path=ppt/tags/tag11.xml><?xml version="1.0" encoding="utf-8"?>
<p:tagLst xmlns:p="http://schemas.openxmlformats.org/presentationml/2006/main">
  <p:tag name="REFSHAPE" val="497644004"/>
</p:tagLst>
</file>

<file path=ppt/tags/tag12.xml><?xml version="1.0" encoding="utf-8"?>
<p:tagLst xmlns:p="http://schemas.openxmlformats.org/presentationml/2006/main">
  <p:tag name="REFSHAPE" val="497644004"/>
</p:tagLst>
</file>

<file path=ppt/tags/tag13.xml><?xml version="1.0" encoding="utf-8"?>
<p:tagLst xmlns:p="http://schemas.openxmlformats.org/presentationml/2006/main">
  <p:tag name="REFSHAPE" val="497644004"/>
</p:tagLst>
</file>

<file path=ppt/tags/tag14.xml><?xml version="1.0" encoding="utf-8"?>
<p:tagLst xmlns:p="http://schemas.openxmlformats.org/presentationml/2006/main">
  <p:tag name="KSO_WM_UNIT_TABLE_BEAUTIFY" val="smartTable{cd896c1c-f589-4f3a-abc4-b84f566a1f66}"/>
  <p:tag name="TABLE_RECT" val="410.334*36.525*503.1*466.95"/>
  <p:tag name="TABLE_ONEKEY_SKIN_IDX" val="0"/>
  <p:tag name="TABLE_SKINIDX" val="-1"/>
  <p:tag name="TABLE_COLORIDX" val="l"/>
</p:tagLst>
</file>

<file path=ppt/tags/tag15.xml><?xml version="1.0" encoding="utf-8"?>
<p:tagLst xmlns:p="http://schemas.openxmlformats.org/presentationml/2006/main">
  <p:tag name="REFSHAPE" val="497644004"/>
</p:tagLst>
</file>

<file path=ppt/tags/tag16.xml><?xml version="1.0" encoding="utf-8"?>
<p:tagLst xmlns:p="http://schemas.openxmlformats.org/presentationml/2006/main">
  <p:tag name="REFSHAPE" val="497644004"/>
</p:tagLst>
</file>

<file path=ppt/tags/tag17.xml><?xml version="1.0" encoding="utf-8"?>
<p:tagLst xmlns:p="http://schemas.openxmlformats.org/presentationml/2006/main">
  <p:tag name="REFSHAPE" val="497644004"/>
</p:tagLst>
</file>

<file path=ppt/tags/tag18.xml><?xml version="1.0" encoding="utf-8"?>
<p:tagLst xmlns:p="http://schemas.openxmlformats.org/presentationml/2006/main">
  <p:tag name="KSO_WM_UNIT_TABLE_BEAUTIFY" val="smartTable{ccd9a764-7c14-430e-b9bb-639b0ba932d6}"/>
  <p:tag name="TABLE_RECT" val="428.484*72.215*466.8*424.6"/>
  <p:tag name="TABLE_ONEKEY_SKIN_IDX" val="0"/>
  <p:tag name="TABLE_SKINIDX" val="-1"/>
  <p:tag name="TABLE_COLORIDX" val="l"/>
</p:tagLst>
</file>

<file path=ppt/tags/tag19.xml><?xml version="1.0" encoding="utf-8"?>
<p:tagLst xmlns:p="http://schemas.openxmlformats.org/presentationml/2006/main">
  <p:tag name="KSO_WM_UNIT_TABLE_BEAUTIFY" val="smartTable{ad9b5e01-f156-4eac-bb11-cb5bd720fa27}"/>
</p:tagLst>
</file>

<file path=ppt/tags/tag2.xml><?xml version="1.0" encoding="utf-8"?>
<p:tagLst xmlns:p="http://schemas.openxmlformats.org/presentationml/2006/main">
  <p:tag name="KSO_WM_UNIT_TABLE_BEAUTIFY" val="smartTable{e3eb3e91-f38a-46d4-a74a-f765a5614556}"/>
  <p:tag name="TABLE_RECT" val="187.525*143.865*584.95*371.25"/>
  <p:tag name="TABLE_ONEKEY_SKIN_IDX" val="0"/>
  <p:tag name="TABLE_SKINIDX" val="-1"/>
  <p:tag name="TABLE_COLORIDX" val="l"/>
</p:tagLst>
</file>

<file path=ppt/tags/tag3.xml><?xml version="1.0" encoding="utf-8"?>
<p:tagLst xmlns:p="http://schemas.openxmlformats.org/presentationml/2006/main">
  <p:tag name="KSO_WM_UNIT_TABLE_BEAUTIFY" val="smartTable{abe4afc2-948b-46be-8806-02d45ebafd7f}"/>
  <p:tag name="TABLE_RECT" val="438.713*61.565*385.55*445.9"/>
  <p:tag name="TABLE_ONEKEY_SKIN_IDX" val="3"/>
  <p:tag name="TABLE_SKINIDX" val="-1"/>
  <p:tag name="TABLE_COLORIDX" val="l"/>
</p:tagLst>
</file>

<file path=ppt/tags/tag4.xml><?xml version="1.0" encoding="utf-8"?>
<p:tagLst xmlns:p="http://schemas.openxmlformats.org/presentationml/2006/main">
  <p:tag name="KSO_WM_UNIT_TABLE_BEAUTIFY" val="smartTable{406854d7-9243-4050-8b6d-55708bc162f8}"/>
</p:tagLst>
</file>

<file path=ppt/tags/tag5.xml><?xml version="1.0" encoding="utf-8"?>
<p:tagLst xmlns:p="http://schemas.openxmlformats.org/presentationml/2006/main">
  <p:tag name="KSO_WM_UNIT_TABLE_BEAUTIFY" val="smartTable{adb97423-785e-44db-8db9-13ea5d3994b2}"/>
</p:tagLst>
</file>

<file path=ppt/tags/tag6.xml><?xml version="1.0" encoding="utf-8"?>
<p:tagLst xmlns:p="http://schemas.openxmlformats.org/presentationml/2006/main">
  <p:tag name="KSO_WM_UNIT_PLACING_PICTURE_USER_VIEWPORT" val="{&quot;height&quot;:6387.5007874015746,&quot;width&quot;:16837.499212598424}"/>
</p:tagLst>
</file>

<file path=ppt/tags/tag7.xml><?xml version="1.0" encoding="utf-8"?>
<p:tagLst xmlns:p="http://schemas.openxmlformats.org/presentationml/2006/main">
  <p:tag name="KSO_WM_UNIT_PLACING_PICTURE_USER_VIEWPORT" val="{&quot;height&quot;:3287.4992125984249,&quot;width&quot;:10685}"/>
</p:tagLst>
</file>

<file path=ppt/tags/tag8.xml><?xml version="1.0" encoding="utf-8"?>
<p:tagLst xmlns:p="http://schemas.openxmlformats.org/presentationml/2006/main">
  <p:tag name="KSO_WM_UNIT_PLACING_PICTURE_USER_VIEWPORT" val="{&quot;height&quot;:6270,&quot;width&quot;:4435}"/>
</p:tagLst>
</file>

<file path=ppt/tags/tag9.xml><?xml version="1.0" encoding="utf-8"?>
<p:tagLst xmlns:p="http://schemas.openxmlformats.org/presentationml/2006/main">
  <p:tag name="REFSHAPE" val="497644004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10622</Words>
  <Application>WPS 演示</Application>
  <PresentationFormat>自定义</PresentationFormat>
  <Paragraphs>1414</Paragraphs>
  <Slides>95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95</vt:i4>
      </vt:variant>
    </vt:vector>
  </HeadingPairs>
  <TitlesOfParts>
    <vt:vector size="109" baseType="lpstr">
      <vt:lpstr>Arial</vt:lpstr>
      <vt:lpstr>宋体</vt:lpstr>
      <vt:lpstr>Wingdings</vt:lpstr>
      <vt:lpstr>微软雅黑</vt:lpstr>
      <vt:lpstr>Calibri</vt:lpstr>
      <vt:lpstr>华文仿宋</vt:lpstr>
      <vt:lpstr>Times New Roman</vt:lpstr>
      <vt:lpstr>Calibri</vt:lpstr>
      <vt:lpstr>仿宋</vt:lpstr>
      <vt:lpstr>黑体</vt:lpstr>
      <vt:lpstr>Malgun Gothic</vt:lpstr>
      <vt:lpstr>Office 主题</vt:lpstr>
      <vt:lpstr>1_Office 主题</vt:lpstr>
      <vt:lpstr>2_Office 主题</vt:lpstr>
      <vt:lpstr>PowerPoint 演示文稿</vt:lpstr>
      <vt:lpstr>《设计购买纪念品的最佳方案》 主题→规划→探究→实施→成果→评价 开展项目学习活动的全过程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同学从真实世界中选择自己感兴趣的主题开展项目学习活动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wenhui</dc:creator>
  <cp:lastModifiedBy>user</cp:lastModifiedBy>
  <cp:revision>152</cp:revision>
  <dcterms:created xsi:type="dcterms:W3CDTF">2019-11-26T00:41:00Z</dcterms:created>
  <dcterms:modified xsi:type="dcterms:W3CDTF">2020-06-30T01:04:21Z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2052-10.8.0.5838</vt:lpwstr>
  </property>
</Properties>
</file>