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768" r:id="rId1"/>
    <p:sldMasterId id="2147483769" r:id="rId2"/>
  </p:sldMasterIdLst>
  <p:notesMasterIdLst>
    <p:notesMasterId r:id="rId3"/>
  </p:notesMasterIdLst>
  <p:sldIdLst>
    <p:sldId id="368" r:id="rId4"/>
    <p:sldId id="369" r:id="rId5"/>
    <p:sldId id="370" r:id="rId6"/>
    <p:sldId id="371" r:id="rId7"/>
    <p:sldId id="372" r:id="rId8"/>
    <p:sldId id="373" r:id="rId9"/>
    <p:sldId id="374" r:id="rId10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FAA816"/>
    <a:srgbClr val="FF9409"/>
    <a:srgbClr val="0066FF"/>
    <a:srgbClr val="000000"/>
    <a:srgbClr val="CCFF66"/>
    <a:srgbClr val="FFC000"/>
    <a:srgbClr val="FF6600"/>
    <a:srgbClr val="F26B43"/>
    <a:srgbClr val="071C2E"/>
    <a:srgbClr val="344F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4943" autoAdjust="0"/>
    <p:restoredTop sz="94660"/>
  </p:normalViewPr>
  <p:slideViewPr>
    <p:cSldViewPr snapToGrid="0">
      <p:cViewPr varScale="1">
        <p:scale>
          <a:sx n="65" d="100"/>
          <a:sy n="65" d="100"/>
        </p:scale>
        <p:origin x="-9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8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D13BBE5-0BEA-4494-9BEF-C8C2F48C9E2D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82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83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8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8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F1CB8912-F0BA-4AD8-8415-DA1F26BCB09F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5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7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79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2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8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3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4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5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6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F1CB8912-F0BA-4AD8-8415-DA1F26BCB09F}" type="slidenum">
              <a:rPr altLang="en-US" lang="zh-CN" smtClean="0"/>
              <a:t>7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49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50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/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9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/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40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/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/>
              <a:t>编辑母版文本样式</a:t>
            </a:r>
          </a:p>
        </p:txBody>
      </p:sp>
      <p:sp>
        <p:nvSpPr>
          <p:cNvPr id="1048641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4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43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/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/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3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/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/>
              <a:t>编辑母版文本样式</a:t>
            </a:r>
          </a:p>
        </p:txBody>
      </p:sp>
      <p:sp>
        <p:nvSpPr>
          <p:cNvPr id="104863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3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3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28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vert="eaVert"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29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3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3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排标题与文本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/>
        </p:spPr>
        <p:txBody>
          <a:bodyPr vert="eaVert"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62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/>
        </p:spPr>
        <p:txBody>
          <a:bodyPr vert="eaVert"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3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6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6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/>
        </p:spPr>
        <p:txBody>
          <a:bodyPr anchor="b"/>
          <a:lstStyle>
            <a:lvl1pPr algn="ctr">
              <a:defRPr sz="6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/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/>
              <a:t>单击以编辑母版副标题样式</a:t>
            </a:r>
          </a:p>
        </p:txBody>
      </p:sp>
      <p:sp>
        <p:nvSpPr>
          <p:cNvPr id="1048653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5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5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7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58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59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6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/>
        </p:spPr>
        <p:txBody>
          <a:bodyPr anchor="b"/>
          <a:lstStyle>
            <a:lvl1pPr>
              <a:defRPr sz="6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2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/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/>
              <a:t>编辑母版文本样式</a:t>
            </a:r>
          </a:p>
        </p:txBody>
      </p:sp>
      <p:sp>
        <p:nvSpPr>
          <p:cNvPr id="104862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2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/>
        </p:spPr>
        <p:txBody>
          <a:bodyPr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8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/>
        </p:spPr>
        <p:txBody>
          <a:bodyPr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/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7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/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编辑母版文本样式</a:t>
            </a:r>
          </a:p>
        </p:txBody>
      </p:sp>
      <p:sp>
        <p:nvSpPr>
          <p:cNvPr id="104867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/>
        </p:spPr>
        <p:txBody>
          <a:bodyPr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7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/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编辑母版文本样式</a:t>
            </a:r>
          </a:p>
        </p:txBody>
      </p:sp>
      <p:sp>
        <p:nvSpPr>
          <p:cNvPr id="104867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/>
        </p:spPr>
        <p:txBody>
          <a:bodyPr/>
          <a:p>
            <a:pPr lvl="0"/>
            <a:r>
              <a:rPr altLang="en-US" lang="zh-CN"/>
              <a:t>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7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7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7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5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/>
          <a:p>
            <a:fld id="{699B9EB2-0717-409A-B1C1-EC7F80FF8E51}" type="datetimeFigureOut">
              <a:rPr altLang="en-US" lang="zh-CN" smtClean="0"/>
              <a:t>2021/8/27</a:t>
            </a:fld>
            <a:endParaRPr altLang="en-US" lang="zh-CN"/>
          </a:p>
        </p:txBody>
      </p:sp>
      <p:sp>
        <p:nvSpPr>
          <p:cNvPr id="1048646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/>
          <a:p>
            <a:endParaRPr altLang="en-US" lang="zh-CN"/>
          </a:p>
        </p:txBody>
      </p:sp>
      <p:sp>
        <p:nvSpPr>
          <p:cNvPr id="1048647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/>
          <a:p>
            <a:fld id="{362DDA3C-55E3-436C-8907-1B92F441DF6A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4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EEEFF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lt2" tx1="dk1" tx2="dk2" hlink="hlink" folHlink="folHlink"/>
  <p:sldLayoutIdLst>
    <p:sldLayoutId id="2147483770" r:id="rId1"/>
    <p:sldLayoutId id="2147483771" r:id="rId2"/>
    <p:sldLayoutId id="2147483772" r:id="rId3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文本框 6"/>
          <p:cNvSpPr txBox="1"/>
          <p:nvPr userDrawn="1"/>
        </p:nvSpPr>
        <p:spPr>
          <a:xfrm>
            <a:off x="1909192" y="2652141"/>
            <a:ext cx="7406640" cy="230832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免费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模板下载，精品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模板，雷锋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每天更新</a:t>
            </a:r>
            <a:r>
              <a:rPr altLang="zh-CN" dirty="0" sz="900" lang="en-US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altLang="en-US" dirty="0" sz="900" lang="zh-CN">
                <a:noFill/>
                <a:effectLst>
                  <a:outerShdw algn="ctr" rotWithShape="0" sx="1000" sy="100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</a:t>
            </a: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雷锋PPT网www.lfppt.com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>
            <a:off x="1" y="2671562"/>
            <a:ext cx="6740012" cy="4186438"/>
          </a:xfrm>
          <a:prstGeom prst="rect"/>
        </p:spPr>
      </p:pic>
      <p:sp>
        <p:nvSpPr>
          <p:cNvPr id="1048584" name="文本框 5"/>
          <p:cNvSpPr txBox="1"/>
          <p:nvPr/>
        </p:nvSpPr>
        <p:spPr>
          <a:xfrm>
            <a:off x="5306097" y="1935137"/>
            <a:ext cx="6699080" cy="891541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r>
              <a:rPr altLang="en-US" dirty="0" sz="5400" lang="zh-CN" smtClean="0"/>
              <a:t>合作</a:t>
            </a:r>
            <a:r>
              <a:rPr altLang="zh-CN" dirty="0" sz="5400" lang="zh-CN" smtClean="0"/>
              <a:t>交流</a:t>
            </a:r>
            <a:r>
              <a:rPr altLang="zh-CN" dirty="0" sz="5400" lang="en-US" smtClean="0"/>
              <a:t> </a:t>
            </a:r>
            <a:r>
              <a:rPr altLang="zh-CN" dirty="0" sz="5400" lang="en-US" smtClean="0"/>
              <a:t> </a:t>
            </a:r>
            <a:r>
              <a:rPr altLang="zh-CN" dirty="0" sz="5400" lang="en-US" smtClean="0"/>
              <a:t> </a:t>
            </a:r>
            <a:r>
              <a:rPr altLang="zh-CN" dirty="0" sz="5400" lang="en-US" smtClean="0"/>
              <a:t> </a:t>
            </a:r>
            <a:r>
              <a:rPr altLang="zh-CN" dirty="0" sz="5400" lang="zh-CN" smtClean="0"/>
              <a:t>共同进步</a:t>
            </a:r>
            <a:endParaRPr altLang="en-US" dirty="0" sz="5400" lang="zh-CN"/>
          </a:p>
        </p:txBody>
      </p:sp>
      <p:sp>
        <p:nvSpPr>
          <p:cNvPr id="1048585" name="文本框 7"/>
          <p:cNvSpPr txBox="1"/>
          <p:nvPr/>
        </p:nvSpPr>
        <p:spPr>
          <a:xfrm>
            <a:off x="6282827" y="4173938"/>
            <a:ext cx="5191432" cy="40011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zh-CN" dirty="0" sz="2000" lang="en-US" smtClean="0"/>
              <a:t> </a:t>
            </a:r>
            <a:r>
              <a:rPr altLang="en-US" dirty="0" sz="2000" lang="zh-CN" smtClean="0"/>
              <a:t>     </a:t>
            </a:r>
            <a:r>
              <a:rPr altLang="zh-CN" dirty="0" sz="2000" lang="en-US" smtClean="0"/>
              <a:t>2021.8.</a:t>
            </a:r>
            <a:r>
              <a:rPr altLang="zh-CN" dirty="0" sz="2000" lang="en-US" smtClean="0"/>
              <a:t>3</a:t>
            </a:r>
            <a:r>
              <a:rPr altLang="zh-CN" dirty="0" sz="2000" lang="en-US" smtClean="0"/>
              <a:t>1</a:t>
            </a:r>
            <a:endParaRPr altLang="en-US" dirty="0" sz="2000" lang="zh-CN"/>
          </a:p>
        </p:txBody>
      </p:sp>
      <p:sp>
        <p:nvSpPr>
          <p:cNvPr id="1048586" name="椭圆 13"/>
          <p:cNvSpPr/>
          <p:nvPr/>
        </p:nvSpPr>
        <p:spPr>
          <a:xfrm>
            <a:off x="9392546" y="4762500"/>
            <a:ext cx="339724" cy="339724"/>
          </a:xfrm>
          <a:prstGeom prst="ellipse"/>
          <a:gradFill flip="none" rotWithShape="1">
            <a:gsLst>
              <a:gs pos="0">
                <a:srgbClr val="FAA816"/>
              </a:gs>
              <a:gs pos="94000">
                <a:srgbClr val="F26B43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87" name="Oval 14"/>
          <p:cNvSpPr/>
          <p:nvPr/>
        </p:nvSpPr>
        <p:spPr>
          <a:xfrm>
            <a:off x="9483595" y="4860057"/>
            <a:ext cx="157627" cy="144611"/>
          </a:xfrm>
          <a:custGeom>
            <a:avLst/>
            <a:gdLst>
              <a:gd name="connsiteX0" fmla="*/ 303857 w 607639"/>
              <a:gd name="connsiteY0" fmla="*/ 303714 h 557467"/>
              <a:gd name="connsiteX1" fmla="*/ 352986 w 607639"/>
              <a:gd name="connsiteY1" fmla="*/ 309132 h 557467"/>
              <a:gd name="connsiteX2" fmla="*/ 514597 w 607639"/>
              <a:gd name="connsiteY2" fmla="*/ 449845 h 557467"/>
              <a:gd name="connsiteX3" fmla="*/ 528676 w 607639"/>
              <a:gd name="connsiteY3" fmla="*/ 528182 h 557467"/>
              <a:gd name="connsiteX4" fmla="*/ 499345 w 607639"/>
              <a:gd name="connsiteY4" fmla="*/ 557467 h 557467"/>
              <a:gd name="connsiteX5" fmla="*/ 108223 w 607639"/>
              <a:gd name="connsiteY5" fmla="*/ 557467 h 557467"/>
              <a:gd name="connsiteX6" fmla="*/ 78892 w 607639"/>
              <a:gd name="connsiteY6" fmla="*/ 528182 h 557467"/>
              <a:gd name="connsiteX7" fmla="*/ 303857 w 607639"/>
              <a:gd name="connsiteY7" fmla="*/ 303714 h 557467"/>
              <a:gd name="connsiteX8" fmla="*/ 455825 w 607639"/>
              <a:gd name="connsiteY8" fmla="*/ 268995 h 557467"/>
              <a:gd name="connsiteX9" fmla="*/ 607639 w 607639"/>
              <a:gd name="connsiteY9" fmla="*/ 420565 h 557467"/>
              <a:gd name="connsiteX10" fmla="*/ 578303 w 607639"/>
              <a:gd name="connsiteY10" fmla="*/ 449854 h 557467"/>
              <a:gd name="connsiteX11" fmla="*/ 576396 w 607639"/>
              <a:gd name="connsiteY11" fmla="*/ 449854 h 557467"/>
              <a:gd name="connsiteX12" fmla="*/ 424875 w 607639"/>
              <a:gd name="connsiteY12" fmla="*/ 272217 h 557467"/>
              <a:gd name="connsiteX13" fmla="*/ 455825 w 607639"/>
              <a:gd name="connsiteY13" fmla="*/ 268995 h 557467"/>
              <a:gd name="connsiteX14" fmla="*/ 151811 w 607639"/>
              <a:gd name="connsiteY14" fmla="*/ 268995 h 557467"/>
              <a:gd name="connsiteX15" fmla="*/ 182906 w 607639"/>
              <a:gd name="connsiteY15" fmla="*/ 272217 h 557467"/>
              <a:gd name="connsiteX16" fmla="*/ 31389 w 607639"/>
              <a:gd name="connsiteY16" fmla="*/ 449854 h 557467"/>
              <a:gd name="connsiteX17" fmla="*/ 29335 w 607639"/>
              <a:gd name="connsiteY17" fmla="*/ 449854 h 557467"/>
              <a:gd name="connsiteX18" fmla="*/ 0 w 607639"/>
              <a:gd name="connsiteY18" fmla="*/ 420565 h 557467"/>
              <a:gd name="connsiteX19" fmla="*/ 151811 w 607639"/>
              <a:gd name="connsiteY19" fmla="*/ 268995 h 557467"/>
              <a:gd name="connsiteX20" fmla="*/ 462556 w 607639"/>
              <a:gd name="connsiteY20" fmla="*/ 35000 h 557467"/>
              <a:gd name="connsiteX21" fmla="*/ 543847 w 607639"/>
              <a:gd name="connsiteY21" fmla="*/ 122571 h 557467"/>
              <a:gd name="connsiteX22" fmla="*/ 462556 w 607639"/>
              <a:gd name="connsiteY22" fmla="*/ 210143 h 557467"/>
              <a:gd name="connsiteX23" fmla="*/ 485153 w 607639"/>
              <a:gd name="connsiteY23" fmla="*/ 122571 h 557467"/>
              <a:gd name="connsiteX24" fmla="*/ 462556 w 607639"/>
              <a:gd name="connsiteY24" fmla="*/ 35000 h 557467"/>
              <a:gd name="connsiteX25" fmla="*/ 145224 w 607639"/>
              <a:gd name="connsiteY25" fmla="*/ 35000 h 557467"/>
              <a:gd name="connsiteX26" fmla="*/ 122481 w 607639"/>
              <a:gd name="connsiteY26" fmla="*/ 122571 h 557467"/>
              <a:gd name="connsiteX27" fmla="*/ 145224 w 607639"/>
              <a:gd name="connsiteY27" fmla="*/ 210143 h 557467"/>
              <a:gd name="connsiteX28" fmla="*/ 63791 w 607639"/>
              <a:gd name="connsiteY28" fmla="*/ 122571 h 557467"/>
              <a:gd name="connsiteX29" fmla="*/ 145224 w 607639"/>
              <a:gd name="connsiteY29" fmla="*/ 35000 h 557467"/>
              <a:gd name="connsiteX30" fmla="*/ 303892 w 607639"/>
              <a:gd name="connsiteY30" fmla="*/ 0 h 557467"/>
              <a:gd name="connsiteX31" fmla="*/ 403912 w 607639"/>
              <a:gd name="connsiteY31" fmla="*/ 51694 h 557467"/>
              <a:gd name="connsiteX32" fmla="*/ 426497 w 607639"/>
              <a:gd name="connsiteY32" fmla="*/ 122572 h 557467"/>
              <a:gd name="connsiteX33" fmla="*/ 403912 w 607639"/>
              <a:gd name="connsiteY33" fmla="*/ 193450 h 557467"/>
              <a:gd name="connsiteX34" fmla="*/ 303892 w 607639"/>
              <a:gd name="connsiteY34" fmla="*/ 245144 h 557467"/>
              <a:gd name="connsiteX35" fmla="*/ 181141 w 607639"/>
              <a:gd name="connsiteY35" fmla="*/ 122572 h 557467"/>
              <a:gd name="connsiteX36" fmla="*/ 303892 w 607639"/>
              <a:gd name="connsiteY36" fmla="*/ 0 h 557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7639" h="557467">
                <a:moveTo>
                  <a:pt x="303857" y="303714"/>
                </a:moveTo>
                <a:cubicBezTo>
                  <a:pt x="320722" y="303714"/>
                  <a:pt x="337148" y="305618"/>
                  <a:pt x="352986" y="309132"/>
                </a:cubicBezTo>
                <a:cubicBezTo>
                  <a:pt x="427486" y="325824"/>
                  <a:pt x="488200" y="379562"/>
                  <a:pt x="514597" y="449845"/>
                </a:cubicBezTo>
                <a:cubicBezTo>
                  <a:pt x="523690" y="474298"/>
                  <a:pt x="528676" y="500655"/>
                  <a:pt x="528676" y="528182"/>
                </a:cubicBezTo>
                <a:cubicBezTo>
                  <a:pt x="528676" y="544289"/>
                  <a:pt x="515477" y="557467"/>
                  <a:pt x="499345" y="557467"/>
                </a:cubicBezTo>
                <a:lnTo>
                  <a:pt x="108223" y="557467"/>
                </a:lnTo>
                <a:cubicBezTo>
                  <a:pt x="92091" y="557467"/>
                  <a:pt x="78892" y="544289"/>
                  <a:pt x="78892" y="528182"/>
                </a:cubicBezTo>
                <a:cubicBezTo>
                  <a:pt x="78892" y="404307"/>
                  <a:pt x="179789" y="303714"/>
                  <a:pt x="303857" y="303714"/>
                </a:cubicBezTo>
                <a:close/>
                <a:moveTo>
                  <a:pt x="455825" y="268995"/>
                </a:moveTo>
                <a:cubicBezTo>
                  <a:pt x="539579" y="268995"/>
                  <a:pt x="607639" y="336945"/>
                  <a:pt x="607639" y="420565"/>
                </a:cubicBezTo>
                <a:cubicBezTo>
                  <a:pt x="607639" y="436674"/>
                  <a:pt x="594584" y="449854"/>
                  <a:pt x="578303" y="449854"/>
                </a:cubicBezTo>
                <a:lnTo>
                  <a:pt x="576396" y="449854"/>
                </a:lnTo>
                <a:cubicBezTo>
                  <a:pt x="553661" y="371360"/>
                  <a:pt x="497775" y="306631"/>
                  <a:pt x="424875" y="272217"/>
                </a:cubicBezTo>
                <a:cubicBezTo>
                  <a:pt x="434996" y="270020"/>
                  <a:pt x="445410" y="268995"/>
                  <a:pt x="455825" y="268995"/>
                </a:cubicBezTo>
                <a:close/>
                <a:moveTo>
                  <a:pt x="151811" y="268995"/>
                </a:moveTo>
                <a:cubicBezTo>
                  <a:pt x="162371" y="268995"/>
                  <a:pt x="172785" y="270020"/>
                  <a:pt x="182906" y="272217"/>
                </a:cubicBezTo>
                <a:cubicBezTo>
                  <a:pt x="110008" y="306631"/>
                  <a:pt x="53977" y="371360"/>
                  <a:pt x="31389" y="449854"/>
                </a:cubicBezTo>
                <a:lnTo>
                  <a:pt x="29335" y="449854"/>
                </a:lnTo>
                <a:cubicBezTo>
                  <a:pt x="13201" y="449854"/>
                  <a:pt x="0" y="436674"/>
                  <a:pt x="0" y="420565"/>
                </a:cubicBezTo>
                <a:cubicBezTo>
                  <a:pt x="0" y="336945"/>
                  <a:pt x="68058" y="268995"/>
                  <a:pt x="151811" y="268995"/>
                </a:cubicBezTo>
                <a:close/>
                <a:moveTo>
                  <a:pt x="462556" y="35000"/>
                </a:moveTo>
                <a:cubicBezTo>
                  <a:pt x="507897" y="38368"/>
                  <a:pt x="543847" y="76296"/>
                  <a:pt x="543847" y="122571"/>
                </a:cubicBezTo>
                <a:cubicBezTo>
                  <a:pt x="543847" y="168847"/>
                  <a:pt x="507897" y="206775"/>
                  <a:pt x="462556" y="210143"/>
                </a:cubicBezTo>
                <a:cubicBezTo>
                  <a:pt x="476936" y="184223"/>
                  <a:pt x="485153" y="154349"/>
                  <a:pt x="485153" y="122571"/>
                </a:cubicBezTo>
                <a:cubicBezTo>
                  <a:pt x="485153" y="90794"/>
                  <a:pt x="476936" y="60920"/>
                  <a:pt x="462556" y="35000"/>
                </a:cubicBezTo>
                <a:close/>
                <a:moveTo>
                  <a:pt x="145224" y="35000"/>
                </a:moveTo>
                <a:cubicBezTo>
                  <a:pt x="130698" y="60920"/>
                  <a:pt x="122481" y="90794"/>
                  <a:pt x="122481" y="122571"/>
                </a:cubicBezTo>
                <a:cubicBezTo>
                  <a:pt x="122481" y="154349"/>
                  <a:pt x="130698" y="184223"/>
                  <a:pt x="145224" y="210143"/>
                </a:cubicBezTo>
                <a:cubicBezTo>
                  <a:pt x="99739" y="206775"/>
                  <a:pt x="63791" y="168847"/>
                  <a:pt x="63791" y="122571"/>
                </a:cubicBezTo>
                <a:cubicBezTo>
                  <a:pt x="63791" y="76296"/>
                  <a:pt x="99739" y="38368"/>
                  <a:pt x="145224" y="35000"/>
                </a:cubicBezTo>
                <a:close/>
                <a:moveTo>
                  <a:pt x="303892" y="0"/>
                </a:moveTo>
                <a:cubicBezTo>
                  <a:pt x="345103" y="0"/>
                  <a:pt x="381620" y="20502"/>
                  <a:pt x="403912" y="51694"/>
                </a:cubicBezTo>
                <a:cubicBezTo>
                  <a:pt x="418138" y="71756"/>
                  <a:pt x="426497" y="96212"/>
                  <a:pt x="426497" y="122572"/>
                </a:cubicBezTo>
                <a:cubicBezTo>
                  <a:pt x="426497" y="148931"/>
                  <a:pt x="418138" y="173387"/>
                  <a:pt x="403912" y="193450"/>
                </a:cubicBezTo>
                <a:cubicBezTo>
                  <a:pt x="381620" y="224642"/>
                  <a:pt x="345103" y="245144"/>
                  <a:pt x="303892" y="245144"/>
                </a:cubicBezTo>
                <a:cubicBezTo>
                  <a:pt x="236137" y="245144"/>
                  <a:pt x="181141" y="190082"/>
                  <a:pt x="181141" y="122572"/>
                </a:cubicBezTo>
                <a:cubicBezTo>
                  <a:pt x="181141" y="55062"/>
                  <a:pt x="236137" y="0"/>
                  <a:pt x="3038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1048588" name="椭圆 17"/>
          <p:cNvSpPr/>
          <p:nvPr/>
        </p:nvSpPr>
        <p:spPr>
          <a:xfrm>
            <a:off x="9972717" y="4762500"/>
            <a:ext cx="339724" cy="339724"/>
          </a:xfrm>
          <a:prstGeom prst="ellipse"/>
          <a:gradFill flip="none" rotWithShape="1">
            <a:gsLst>
              <a:gs pos="0">
                <a:srgbClr val="FAA816"/>
              </a:gs>
              <a:gs pos="94000">
                <a:srgbClr val="F26B43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89" name="Oval 18"/>
          <p:cNvSpPr/>
          <p:nvPr/>
        </p:nvSpPr>
        <p:spPr>
          <a:xfrm>
            <a:off x="10063785" y="4853549"/>
            <a:ext cx="157590" cy="157627"/>
          </a:xfrm>
          <a:custGeom>
            <a:avLst/>
            <a:gdLst>
              <a:gd name="connsiteX0" fmla="*/ 180553 w 577502"/>
              <a:gd name="connsiteY0" fmla="*/ 192679 h 577634"/>
              <a:gd name="connsiteX1" fmla="*/ 253430 w 577502"/>
              <a:gd name="connsiteY1" fmla="*/ 218460 h 577634"/>
              <a:gd name="connsiteX2" fmla="*/ 229445 w 577502"/>
              <a:gd name="connsiteY2" fmla="*/ 301325 h 577634"/>
              <a:gd name="connsiteX3" fmla="*/ 242360 w 577502"/>
              <a:gd name="connsiteY3" fmla="*/ 334471 h 577634"/>
              <a:gd name="connsiteX4" fmla="*/ 275569 w 577502"/>
              <a:gd name="connsiteY4" fmla="*/ 347361 h 577634"/>
              <a:gd name="connsiteX5" fmla="*/ 359516 w 577502"/>
              <a:gd name="connsiteY5" fmla="*/ 323422 h 577634"/>
              <a:gd name="connsiteX6" fmla="*/ 374275 w 577502"/>
              <a:gd name="connsiteY6" fmla="*/ 351044 h 577634"/>
              <a:gd name="connsiteX7" fmla="*/ 369663 w 577502"/>
              <a:gd name="connsiteY7" fmla="*/ 437593 h 577634"/>
              <a:gd name="connsiteX8" fmla="*/ 329073 w 577502"/>
              <a:gd name="connsiteY8" fmla="*/ 452324 h 577634"/>
              <a:gd name="connsiteX9" fmla="*/ 197158 w 577502"/>
              <a:gd name="connsiteY9" fmla="*/ 379587 h 577634"/>
              <a:gd name="connsiteX10" fmla="*/ 135351 w 577502"/>
              <a:gd name="connsiteY10" fmla="*/ 293959 h 577634"/>
              <a:gd name="connsiteX11" fmla="*/ 139964 w 577502"/>
              <a:gd name="connsiteY11" fmla="*/ 207411 h 577634"/>
              <a:gd name="connsiteX12" fmla="*/ 180553 w 577502"/>
              <a:gd name="connsiteY12" fmla="*/ 192679 h 577634"/>
              <a:gd name="connsiteX13" fmla="*/ 130721 w 577502"/>
              <a:gd name="connsiteY13" fmla="*/ 88673 h 577634"/>
              <a:gd name="connsiteX14" fmla="*/ 302303 w 577502"/>
              <a:gd name="connsiteY14" fmla="*/ 151290 h 577634"/>
              <a:gd name="connsiteX15" fmla="*/ 299536 w 577502"/>
              <a:gd name="connsiteY15" fmla="*/ 154973 h 577634"/>
              <a:gd name="connsiteX16" fmla="*/ 265404 w 577502"/>
              <a:gd name="connsiteY16" fmla="*/ 197331 h 577634"/>
              <a:gd name="connsiteX17" fmla="*/ 130721 w 577502"/>
              <a:gd name="connsiteY17" fmla="*/ 147606 h 577634"/>
              <a:gd name="connsiteX18" fmla="*/ 77217 w 577502"/>
              <a:gd name="connsiteY18" fmla="*/ 166023 h 577634"/>
              <a:gd name="connsiteX19" fmla="*/ 161163 w 577502"/>
              <a:gd name="connsiteY19" fmla="*/ 416489 h 577634"/>
              <a:gd name="connsiteX20" fmla="*/ 358575 w 577502"/>
              <a:gd name="connsiteY20" fmla="*/ 518701 h 577634"/>
              <a:gd name="connsiteX21" fmla="*/ 411157 w 577502"/>
              <a:gd name="connsiteY21" fmla="*/ 500284 h 577634"/>
              <a:gd name="connsiteX22" fmla="*/ 423149 w 577502"/>
              <a:gd name="connsiteY22" fmla="*/ 399914 h 577634"/>
              <a:gd name="connsiteX23" fmla="*/ 379792 w 577502"/>
              <a:gd name="connsiteY23" fmla="*/ 312435 h 577634"/>
              <a:gd name="connsiteX24" fmla="*/ 423149 w 577502"/>
              <a:gd name="connsiteY24" fmla="*/ 278364 h 577634"/>
              <a:gd name="connsiteX25" fmla="*/ 425917 w 577502"/>
              <a:gd name="connsiteY25" fmla="*/ 274681 h 577634"/>
              <a:gd name="connsiteX26" fmla="*/ 479421 w 577502"/>
              <a:gd name="connsiteY26" fmla="*/ 384260 h 577634"/>
              <a:gd name="connsiteX27" fmla="*/ 453591 w 577502"/>
              <a:gd name="connsiteY27" fmla="*/ 541722 h 577634"/>
              <a:gd name="connsiteX28" fmla="*/ 358575 w 577502"/>
              <a:gd name="connsiteY28" fmla="*/ 577634 h 577634"/>
              <a:gd name="connsiteX29" fmla="*/ 118729 w 577502"/>
              <a:gd name="connsiteY29" fmla="*/ 457926 h 577634"/>
              <a:gd name="connsiteX30" fmla="*/ 35705 w 577502"/>
              <a:gd name="connsiteY30" fmla="*/ 124586 h 577634"/>
              <a:gd name="connsiteX31" fmla="*/ 130721 w 577502"/>
              <a:gd name="connsiteY31" fmla="*/ 88673 h 577634"/>
              <a:gd name="connsiteX32" fmla="*/ 483094 w 577502"/>
              <a:gd name="connsiteY32" fmla="*/ 235 h 577634"/>
              <a:gd name="connsiteX33" fmla="*/ 493240 w 577502"/>
              <a:gd name="connsiteY33" fmla="*/ 10361 h 577634"/>
              <a:gd name="connsiteX34" fmla="*/ 510763 w 577502"/>
              <a:gd name="connsiteY34" fmla="*/ 66518 h 577634"/>
              <a:gd name="connsiteX35" fmla="*/ 567024 w 577502"/>
              <a:gd name="connsiteY35" fmla="*/ 84009 h 577634"/>
              <a:gd name="connsiteX36" fmla="*/ 577170 w 577502"/>
              <a:gd name="connsiteY36" fmla="*/ 95056 h 577634"/>
              <a:gd name="connsiteX37" fmla="*/ 573480 w 577502"/>
              <a:gd name="connsiteY37" fmla="*/ 108865 h 577634"/>
              <a:gd name="connsiteX38" fmla="*/ 521831 w 577502"/>
              <a:gd name="connsiteY38" fmla="*/ 160419 h 577634"/>
              <a:gd name="connsiteX39" fmla="*/ 508919 w 577502"/>
              <a:gd name="connsiteY39" fmla="*/ 164101 h 577634"/>
              <a:gd name="connsiteX40" fmla="*/ 476638 w 577502"/>
              <a:gd name="connsiteY40" fmla="*/ 157657 h 577634"/>
              <a:gd name="connsiteX41" fmla="*/ 401931 w 577502"/>
              <a:gd name="connsiteY41" fmla="*/ 257082 h 577634"/>
              <a:gd name="connsiteX42" fmla="*/ 274652 w 577502"/>
              <a:gd name="connsiteY42" fmla="*/ 317841 h 577634"/>
              <a:gd name="connsiteX43" fmla="*/ 263585 w 577502"/>
              <a:gd name="connsiteY43" fmla="*/ 314159 h 577634"/>
              <a:gd name="connsiteX44" fmla="*/ 258973 w 577502"/>
              <a:gd name="connsiteY44" fmla="*/ 303112 h 577634"/>
              <a:gd name="connsiteX45" fmla="*/ 319845 w 577502"/>
              <a:gd name="connsiteY45" fmla="*/ 176069 h 577634"/>
              <a:gd name="connsiteX46" fmla="*/ 420377 w 577502"/>
              <a:gd name="connsiteY46" fmla="*/ 101501 h 577634"/>
              <a:gd name="connsiteX47" fmla="*/ 413921 w 577502"/>
              <a:gd name="connsiteY47" fmla="*/ 69280 h 577634"/>
              <a:gd name="connsiteX48" fmla="*/ 417610 w 577502"/>
              <a:gd name="connsiteY48" fmla="*/ 55471 h 577634"/>
              <a:gd name="connsiteX49" fmla="*/ 469260 w 577502"/>
              <a:gd name="connsiteY49" fmla="*/ 4838 h 577634"/>
              <a:gd name="connsiteX50" fmla="*/ 483094 w 577502"/>
              <a:gd name="connsiteY50" fmla="*/ 235 h 57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77502" h="577634">
                <a:moveTo>
                  <a:pt x="180553" y="192679"/>
                </a:moveTo>
                <a:cubicBezTo>
                  <a:pt x="201770" y="192679"/>
                  <a:pt x="226677" y="201887"/>
                  <a:pt x="253430" y="218460"/>
                </a:cubicBezTo>
                <a:cubicBezTo>
                  <a:pt x="231290" y="262654"/>
                  <a:pt x="229445" y="299484"/>
                  <a:pt x="229445" y="301325"/>
                </a:cubicBezTo>
                <a:cubicBezTo>
                  <a:pt x="229445" y="314215"/>
                  <a:pt x="234057" y="326185"/>
                  <a:pt x="242360" y="334471"/>
                </a:cubicBezTo>
                <a:cubicBezTo>
                  <a:pt x="251585" y="343678"/>
                  <a:pt x="263577" y="348282"/>
                  <a:pt x="275569" y="347361"/>
                </a:cubicBezTo>
                <a:cubicBezTo>
                  <a:pt x="278337" y="347361"/>
                  <a:pt x="315236" y="345520"/>
                  <a:pt x="359516" y="323422"/>
                </a:cubicBezTo>
                <a:cubicBezTo>
                  <a:pt x="365050" y="332630"/>
                  <a:pt x="370585" y="341837"/>
                  <a:pt x="374275" y="351044"/>
                </a:cubicBezTo>
                <a:cubicBezTo>
                  <a:pt x="396415" y="400764"/>
                  <a:pt x="380733" y="426544"/>
                  <a:pt x="369663" y="437593"/>
                </a:cubicBezTo>
                <a:cubicBezTo>
                  <a:pt x="362283" y="444038"/>
                  <a:pt x="350291" y="452324"/>
                  <a:pt x="329073" y="452324"/>
                </a:cubicBezTo>
                <a:cubicBezTo>
                  <a:pt x="293096" y="452324"/>
                  <a:pt x="242360" y="424702"/>
                  <a:pt x="197158" y="379587"/>
                </a:cubicBezTo>
                <a:cubicBezTo>
                  <a:pt x="169483" y="351965"/>
                  <a:pt x="147344" y="321581"/>
                  <a:pt x="135351" y="293959"/>
                </a:cubicBezTo>
                <a:cubicBezTo>
                  <a:pt x="114134" y="244240"/>
                  <a:pt x="128894" y="218460"/>
                  <a:pt x="139964" y="207411"/>
                </a:cubicBezTo>
                <a:cubicBezTo>
                  <a:pt x="147344" y="200966"/>
                  <a:pt x="160258" y="192679"/>
                  <a:pt x="180553" y="192679"/>
                </a:cubicBezTo>
                <a:close/>
                <a:moveTo>
                  <a:pt x="130721" y="88673"/>
                </a:moveTo>
                <a:cubicBezTo>
                  <a:pt x="184225" y="88673"/>
                  <a:pt x="245109" y="111694"/>
                  <a:pt x="302303" y="151290"/>
                </a:cubicBezTo>
                <a:cubicBezTo>
                  <a:pt x="301381" y="153131"/>
                  <a:pt x="300458" y="154052"/>
                  <a:pt x="299536" y="154973"/>
                </a:cubicBezTo>
                <a:cubicBezTo>
                  <a:pt x="284776" y="168786"/>
                  <a:pt x="274629" y="183519"/>
                  <a:pt x="265404" y="197331"/>
                </a:cubicBezTo>
                <a:cubicBezTo>
                  <a:pt x="218357" y="166023"/>
                  <a:pt x="170388" y="147606"/>
                  <a:pt x="130721" y="147606"/>
                </a:cubicBezTo>
                <a:cubicBezTo>
                  <a:pt x="107659" y="147606"/>
                  <a:pt x="89209" y="154052"/>
                  <a:pt x="77217" y="166023"/>
                </a:cubicBezTo>
                <a:cubicBezTo>
                  <a:pt x="37550" y="205619"/>
                  <a:pt x="62457" y="317960"/>
                  <a:pt x="161163" y="416489"/>
                </a:cubicBezTo>
                <a:cubicBezTo>
                  <a:pt x="223892" y="479105"/>
                  <a:pt x="299536" y="518701"/>
                  <a:pt x="358575" y="518701"/>
                </a:cubicBezTo>
                <a:cubicBezTo>
                  <a:pt x="381637" y="518701"/>
                  <a:pt x="399165" y="512255"/>
                  <a:pt x="411157" y="500284"/>
                </a:cubicBezTo>
                <a:cubicBezTo>
                  <a:pt x="431451" y="480026"/>
                  <a:pt x="435141" y="444114"/>
                  <a:pt x="423149" y="399914"/>
                </a:cubicBezTo>
                <a:cubicBezTo>
                  <a:pt x="414847" y="371368"/>
                  <a:pt x="400087" y="340981"/>
                  <a:pt x="379792" y="312435"/>
                </a:cubicBezTo>
                <a:cubicBezTo>
                  <a:pt x="394552" y="303227"/>
                  <a:pt x="408389" y="292177"/>
                  <a:pt x="423149" y="278364"/>
                </a:cubicBezTo>
                <a:cubicBezTo>
                  <a:pt x="424072" y="277443"/>
                  <a:pt x="424994" y="276523"/>
                  <a:pt x="425917" y="274681"/>
                </a:cubicBezTo>
                <a:cubicBezTo>
                  <a:pt x="450824" y="310593"/>
                  <a:pt x="469273" y="347427"/>
                  <a:pt x="479421" y="384260"/>
                </a:cubicBezTo>
                <a:cubicBezTo>
                  <a:pt x="498793" y="449639"/>
                  <a:pt x="489568" y="505809"/>
                  <a:pt x="453591" y="541722"/>
                </a:cubicBezTo>
                <a:cubicBezTo>
                  <a:pt x="429607" y="564743"/>
                  <a:pt x="397320" y="577634"/>
                  <a:pt x="358575" y="577634"/>
                </a:cubicBezTo>
                <a:cubicBezTo>
                  <a:pt x="282931" y="577634"/>
                  <a:pt x="193450" y="532514"/>
                  <a:pt x="118729" y="457926"/>
                </a:cubicBezTo>
                <a:cubicBezTo>
                  <a:pt x="1573" y="340981"/>
                  <a:pt x="-34404" y="194569"/>
                  <a:pt x="35705" y="124586"/>
                </a:cubicBezTo>
                <a:cubicBezTo>
                  <a:pt x="58767" y="101565"/>
                  <a:pt x="91977" y="88673"/>
                  <a:pt x="130721" y="88673"/>
                </a:cubicBezTo>
                <a:close/>
                <a:moveTo>
                  <a:pt x="483094" y="235"/>
                </a:moveTo>
                <a:cubicBezTo>
                  <a:pt x="487706" y="2076"/>
                  <a:pt x="492317" y="5758"/>
                  <a:pt x="493240" y="10361"/>
                </a:cubicBezTo>
                <a:lnTo>
                  <a:pt x="510763" y="66518"/>
                </a:lnTo>
                <a:lnTo>
                  <a:pt x="567024" y="84009"/>
                </a:lnTo>
                <a:cubicBezTo>
                  <a:pt x="572558" y="85850"/>
                  <a:pt x="576247" y="89533"/>
                  <a:pt x="577170" y="95056"/>
                </a:cubicBezTo>
                <a:cubicBezTo>
                  <a:pt x="578092" y="99659"/>
                  <a:pt x="577170" y="105183"/>
                  <a:pt x="573480" y="108865"/>
                </a:cubicBezTo>
                <a:lnTo>
                  <a:pt x="521831" y="160419"/>
                </a:lnTo>
                <a:cubicBezTo>
                  <a:pt x="519064" y="163181"/>
                  <a:pt x="513530" y="165022"/>
                  <a:pt x="508919" y="164101"/>
                </a:cubicBezTo>
                <a:lnTo>
                  <a:pt x="476638" y="157657"/>
                </a:lnTo>
                <a:cubicBezTo>
                  <a:pt x="461881" y="187116"/>
                  <a:pt x="434212" y="224861"/>
                  <a:pt x="401931" y="257082"/>
                </a:cubicBezTo>
                <a:cubicBezTo>
                  <a:pt x="344748" y="314159"/>
                  <a:pt x="277419" y="317841"/>
                  <a:pt x="274652" y="317841"/>
                </a:cubicBezTo>
                <a:cubicBezTo>
                  <a:pt x="270041" y="317841"/>
                  <a:pt x="266351" y="316921"/>
                  <a:pt x="263585" y="314159"/>
                </a:cubicBezTo>
                <a:cubicBezTo>
                  <a:pt x="260818" y="310476"/>
                  <a:pt x="258973" y="306794"/>
                  <a:pt x="258973" y="303112"/>
                </a:cubicBezTo>
                <a:cubicBezTo>
                  <a:pt x="258973" y="300350"/>
                  <a:pt x="262662" y="233146"/>
                  <a:pt x="319845" y="176069"/>
                </a:cubicBezTo>
                <a:cubicBezTo>
                  <a:pt x="352126" y="143848"/>
                  <a:pt x="389941" y="115310"/>
                  <a:pt x="420377" y="101501"/>
                </a:cubicBezTo>
                <a:lnTo>
                  <a:pt x="413921" y="69280"/>
                </a:lnTo>
                <a:cubicBezTo>
                  <a:pt x="412999" y="63756"/>
                  <a:pt x="413921" y="59153"/>
                  <a:pt x="417610" y="55471"/>
                </a:cubicBezTo>
                <a:lnTo>
                  <a:pt x="469260" y="4838"/>
                </a:lnTo>
                <a:cubicBezTo>
                  <a:pt x="472949" y="1155"/>
                  <a:pt x="477560" y="-686"/>
                  <a:pt x="483094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1048590" name="椭圆 20"/>
          <p:cNvSpPr/>
          <p:nvPr/>
        </p:nvSpPr>
        <p:spPr>
          <a:xfrm>
            <a:off x="10552887" y="4762500"/>
            <a:ext cx="339724" cy="339724"/>
          </a:xfrm>
          <a:prstGeom prst="ellipse"/>
          <a:gradFill flip="none" rotWithShape="1">
            <a:gsLst>
              <a:gs pos="0">
                <a:srgbClr val="FAA816"/>
              </a:gs>
              <a:gs pos="94000">
                <a:srgbClr val="F26B43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1" name="Oval 21"/>
          <p:cNvSpPr/>
          <p:nvPr/>
        </p:nvSpPr>
        <p:spPr>
          <a:xfrm>
            <a:off x="10648129" y="4853549"/>
            <a:ext cx="149242" cy="157627"/>
          </a:xfrm>
          <a:custGeom>
            <a:avLst/>
            <a:gdLst>
              <a:gd name="connsiteX0" fmla="*/ 96184 w 575249"/>
              <a:gd name="connsiteY0" fmla="*/ 306085 h 607568"/>
              <a:gd name="connsiteX1" fmla="*/ 79590 w 575249"/>
              <a:gd name="connsiteY1" fmla="*/ 322655 h 607568"/>
              <a:gd name="connsiteX2" fmla="*/ 96184 w 575249"/>
              <a:gd name="connsiteY2" fmla="*/ 339225 h 607568"/>
              <a:gd name="connsiteX3" fmla="*/ 209422 w 575249"/>
              <a:gd name="connsiteY3" fmla="*/ 339225 h 607568"/>
              <a:gd name="connsiteX4" fmla="*/ 226016 w 575249"/>
              <a:gd name="connsiteY4" fmla="*/ 322655 h 607568"/>
              <a:gd name="connsiteX5" fmla="*/ 209422 w 575249"/>
              <a:gd name="connsiteY5" fmla="*/ 306085 h 607568"/>
              <a:gd name="connsiteX6" fmla="*/ 96184 w 575249"/>
              <a:gd name="connsiteY6" fmla="*/ 192857 h 607568"/>
              <a:gd name="connsiteX7" fmla="*/ 79590 w 575249"/>
              <a:gd name="connsiteY7" fmla="*/ 209427 h 607568"/>
              <a:gd name="connsiteX8" fmla="*/ 96184 w 575249"/>
              <a:gd name="connsiteY8" fmla="*/ 225843 h 607568"/>
              <a:gd name="connsiteX9" fmla="*/ 335875 w 575249"/>
              <a:gd name="connsiteY9" fmla="*/ 225843 h 607568"/>
              <a:gd name="connsiteX10" fmla="*/ 352315 w 575249"/>
              <a:gd name="connsiteY10" fmla="*/ 209427 h 607568"/>
              <a:gd name="connsiteX11" fmla="*/ 335875 w 575249"/>
              <a:gd name="connsiteY11" fmla="*/ 192857 h 607568"/>
              <a:gd name="connsiteX12" fmla="*/ 96184 w 575249"/>
              <a:gd name="connsiteY12" fmla="*/ 117371 h 607568"/>
              <a:gd name="connsiteX13" fmla="*/ 79590 w 575249"/>
              <a:gd name="connsiteY13" fmla="*/ 133941 h 607568"/>
              <a:gd name="connsiteX14" fmla="*/ 96184 w 575249"/>
              <a:gd name="connsiteY14" fmla="*/ 150358 h 607568"/>
              <a:gd name="connsiteX15" fmla="*/ 209422 w 575249"/>
              <a:gd name="connsiteY15" fmla="*/ 150358 h 607568"/>
              <a:gd name="connsiteX16" fmla="*/ 226016 w 575249"/>
              <a:gd name="connsiteY16" fmla="*/ 133941 h 607568"/>
              <a:gd name="connsiteX17" fmla="*/ 209422 w 575249"/>
              <a:gd name="connsiteY17" fmla="*/ 117371 h 607568"/>
              <a:gd name="connsiteX18" fmla="*/ 555428 w 575249"/>
              <a:gd name="connsiteY18" fmla="*/ 65485 h 607568"/>
              <a:gd name="connsiteX19" fmla="*/ 561882 w 575249"/>
              <a:gd name="connsiteY19" fmla="*/ 66559 h 607568"/>
              <a:gd name="connsiteX20" fmla="*/ 575249 w 575249"/>
              <a:gd name="connsiteY20" fmla="*/ 85430 h 607568"/>
              <a:gd name="connsiteX21" fmla="*/ 575249 w 575249"/>
              <a:gd name="connsiteY21" fmla="*/ 194819 h 607568"/>
              <a:gd name="connsiteX22" fmla="*/ 570947 w 575249"/>
              <a:gd name="connsiteY22" fmla="*/ 207399 h 607568"/>
              <a:gd name="connsiteX23" fmla="*/ 424979 w 575249"/>
              <a:gd name="connsiteY23" fmla="*/ 389817 h 607568"/>
              <a:gd name="connsiteX24" fmla="*/ 409307 w 575249"/>
              <a:gd name="connsiteY24" fmla="*/ 397181 h 607568"/>
              <a:gd name="connsiteX25" fmla="*/ 338014 w 575249"/>
              <a:gd name="connsiteY25" fmla="*/ 397181 h 607568"/>
              <a:gd name="connsiteX26" fmla="*/ 315581 w 575249"/>
              <a:gd name="connsiteY26" fmla="*/ 426024 h 607568"/>
              <a:gd name="connsiteX27" fmla="*/ 299755 w 575249"/>
              <a:gd name="connsiteY27" fmla="*/ 433695 h 607568"/>
              <a:gd name="connsiteX28" fmla="*/ 287617 w 575249"/>
              <a:gd name="connsiteY28" fmla="*/ 429553 h 607568"/>
              <a:gd name="connsiteX29" fmla="*/ 284083 w 575249"/>
              <a:gd name="connsiteY29" fmla="*/ 401630 h 607568"/>
              <a:gd name="connsiteX30" fmla="*/ 539602 w 575249"/>
              <a:gd name="connsiteY30" fmla="*/ 73156 h 607568"/>
              <a:gd name="connsiteX31" fmla="*/ 555428 w 575249"/>
              <a:gd name="connsiteY31" fmla="*/ 65485 h 607568"/>
              <a:gd name="connsiteX32" fmla="*/ 20589 w 575249"/>
              <a:gd name="connsiteY32" fmla="*/ 0 h 607568"/>
              <a:gd name="connsiteX33" fmla="*/ 474004 w 575249"/>
              <a:gd name="connsiteY33" fmla="*/ 0 h 607568"/>
              <a:gd name="connsiteX34" fmla="*/ 494593 w 575249"/>
              <a:gd name="connsiteY34" fmla="*/ 20559 h 607568"/>
              <a:gd name="connsiteX35" fmla="*/ 494593 w 575249"/>
              <a:gd name="connsiteY35" fmla="*/ 77173 h 607568"/>
              <a:gd name="connsiteX36" fmla="*/ 257975 w 575249"/>
              <a:gd name="connsiteY36" fmla="*/ 381418 h 607568"/>
              <a:gd name="connsiteX37" fmla="*/ 247220 w 575249"/>
              <a:gd name="connsiteY37" fmla="*/ 420388 h 607568"/>
              <a:gd name="connsiteX38" fmla="*/ 267348 w 575249"/>
              <a:gd name="connsiteY38" fmla="*/ 455676 h 607568"/>
              <a:gd name="connsiteX39" fmla="*/ 299767 w 575249"/>
              <a:gd name="connsiteY39" fmla="*/ 466723 h 607568"/>
              <a:gd name="connsiteX40" fmla="*/ 341713 w 575249"/>
              <a:gd name="connsiteY40" fmla="*/ 446317 h 607568"/>
              <a:gd name="connsiteX41" fmla="*/ 354159 w 575249"/>
              <a:gd name="connsiteY41" fmla="*/ 430361 h 607568"/>
              <a:gd name="connsiteX42" fmla="*/ 409318 w 575249"/>
              <a:gd name="connsiteY42" fmla="*/ 430361 h 607568"/>
              <a:gd name="connsiteX43" fmla="*/ 450803 w 575249"/>
              <a:gd name="connsiteY43" fmla="*/ 410415 h 607568"/>
              <a:gd name="connsiteX44" fmla="*/ 494593 w 575249"/>
              <a:gd name="connsiteY44" fmla="*/ 355642 h 607568"/>
              <a:gd name="connsiteX45" fmla="*/ 494593 w 575249"/>
              <a:gd name="connsiteY45" fmla="*/ 587009 h 607568"/>
              <a:gd name="connsiteX46" fmla="*/ 474004 w 575249"/>
              <a:gd name="connsiteY46" fmla="*/ 607568 h 607568"/>
              <a:gd name="connsiteX47" fmla="*/ 20589 w 575249"/>
              <a:gd name="connsiteY47" fmla="*/ 607568 h 607568"/>
              <a:gd name="connsiteX48" fmla="*/ 0 w 575249"/>
              <a:gd name="connsiteY48" fmla="*/ 587009 h 607568"/>
              <a:gd name="connsiteX49" fmla="*/ 0 w 575249"/>
              <a:gd name="connsiteY49" fmla="*/ 20559 h 607568"/>
              <a:gd name="connsiteX50" fmla="*/ 20589 w 575249"/>
              <a:gd name="connsiteY50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75249" h="607568">
                <a:moveTo>
                  <a:pt x="96184" y="306085"/>
                </a:moveTo>
                <a:cubicBezTo>
                  <a:pt x="86965" y="306085"/>
                  <a:pt x="79590" y="313603"/>
                  <a:pt x="79590" y="322655"/>
                </a:cubicBezTo>
                <a:cubicBezTo>
                  <a:pt x="79590" y="331708"/>
                  <a:pt x="86965" y="339225"/>
                  <a:pt x="96184" y="339225"/>
                </a:cubicBezTo>
                <a:lnTo>
                  <a:pt x="209422" y="339225"/>
                </a:lnTo>
                <a:cubicBezTo>
                  <a:pt x="218641" y="339225"/>
                  <a:pt x="226016" y="331708"/>
                  <a:pt x="226016" y="322655"/>
                </a:cubicBezTo>
                <a:cubicBezTo>
                  <a:pt x="226016" y="313603"/>
                  <a:pt x="218641" y="306085"/>
                  <a:pt x="209422" y="306085"/>
                </a:cubicBezTo>
                <a:close/>
                <a:moveTo>
                  <a:pt x="96184" y="192857"/>
                </a:moveTo>
                <a:cubicBezTo>
                  <a:pt x="86965" y="192857"/>
                  <a:pt x="79590" y="200221"/>
                  <a:pt x="79590" y="209427"/>
                </a:cubicBezTo>
                <a:cubicBezTo>
                  <a:pt x="79590" y="218479"/>
                  <a:pt x="86965" y="225843"/>
                  <a:pt x="96184" y="225843"/>
                </a:cubicBezTo>
                <a:lnTo>
                  <a:pt x="335875" y="225843"/>
                </a:lnTo>
                <a:cubicBezTo>
                  <a:pt x="344940" y="225843"/>
                  <a:pt x="352315" y="218479"/>
                  <a:pt x="352315" y="209427"/>
                </a:cubicBezTo>
                <a:cubicBezTo>
                  <a:pt x="352315" y="200221"/>
                  <a:pt x="344940" y="192857"/>
                  <a:pt x="335875" y="192857"/>
                </a:cubicBezTo>
                <a:close/>
                <a:moveTo>
                  <a:pt x="96184" y="117371"/>
                </a:moveTo>
                <a:cubicBezTo>
                  <a:pt x="86965" y="117371"/>
                  <a:pt x="79590" y="124736"/>
                  <a:pt x="79590" y="133941"/>
                </a:cubicBezTo>
                <a:cubicBezTo>
                  <a:pt x="79590" y="142993"/>
                  <a:pt x="86965" y="150358"/>
                  <a:pt x="96184" y="150358"/>
                </a:cubicBezTo>
                <a:lnTo>
                  <a:pt x="209422" y="150358"/>
                </a:lnTo>
                <a:cubicBezTo>
                  <a:pt x="218641" y="150358"/>
                  <a:pt x="226016" y="142993"/>
                  <a:pt x="226016" y="133941"/>
                </a:cubicBezTo>
                <a:cubicBezTo>
                  <a:pt x="226016" y="124736"/>
                  <a:pt x="218641" y="117371"/>
                  <a:pt x="209422" y="117371"/>
                </a:cubicBezTo>
                <a:close/>
                <a:moveTo>
                  <a:pt x="555428" y="65485"/>
                </a:moveTo>
                <a:cubicBezTo>
                  <a:pt x="557579" y="65485"/>
                  <a:pt x="559730" y="65792"/>
                  <a:pt x="561882" y="66559"/>
                </a:cubicBezTo>
                <a:cubicBezTo>
                  <a:pt x="569871" y="69321"/>
                  <a:pt x="575249" y="76838"/>
                  <a:pt x="575249" y="85430"/>
                </a:cubicBezTo>
                <a:lnTo>
                  <a:pt x="575249" y="194819"/>
                </a:lnTo>
                <a:cubicBezTo>
                  <a:pt x="575249" y="199421"/>
                  <a:pt x="573713" y="203871"/>
                  <a:pt x="570947" y="207399"/>
                </a:cubicBezTo>
                <a:lnTo>
                  <a:pt x="424979" y="389817"/>
                </a:lnTo>
                <a:cubicBezTo>
                  <a:pt x="421138" y="394419"/>
                  <a:pt x="415453" y="397181"/>
                  <a:pt x="409307" y="397181"/>
                </a:cubicBezTo>
                <a:lnTo>
                  <a:pt x="338014" y="397181"/>
                </a:lnTo>
                <a:lnTo>
                  <a:pt x="315581" y="426024"/>
                </a:lnTo>
                <a:cubicBezTo>
                  <a:pt x="311586" y="431087"/>
                  <a:pt x="305747" y="433695"/>
                  <a:pt x="299755" y="433695"/>
                </a:cubicBezTo>
                <a:cubicBezTo>
                  <a:pt x="295453" y="433695"/>
                  <a:pt x="291150" y="432314"/>
                  <a:pt x="287617" y="429553"/>
                </a:cubicBezTo>
                <a:cubicBezTo>
                  <a:pt x="278859" y="422802"/>
                  <a:pt x="277322" y="410222"/>
                  <a:pt x="284083" y="401630"/>
                </a:cubicBezTo>
                <a:lnTo>
                  <a:pt x="539602" y="73156"/>
                </a:lnTo>
                <a:cubicBezTo>
                  <a:pt x="543444" y="68247"/>
                  <a:pt x="549282" y="65485"/>
                  <a:pt x="555428" y="65485"/>
                </a:cubicBezTo>
                <a:close/>
                <a:moveTo>
                  <a:pt x="20589" y="0"/>
                </a:moveTo>
                <a:lnTo>
                  <a:pt x="474004" y="0"/>
                </a:lnTo>
                <a:cubicBezTo>
                  <a:pt x="485374" y="0"/>
                  <a:pt x="494593" y="9206"/>
                  <a:pt x="494593" y="20559"/>
                </a:cubicBezTo>
                <a:lnTo>
                  <a:pt x="494593" y="77173"/>
                </a:lnTo>
                <a:lnTo>
                  <a:pt x="257975" y="381418"/>
                </a:lnTo>
                <a:cubicBezTo>
                  <a:pt x="249217" y="392464"/>
                  <a:pt x="245530" y="406426"/>
                  <a:pt x="247220" y="420388"/>
                </a:cubicBezTo>
                <a:cubicBezTo>
                  <a:pt x="248910" y="434503"/>
                  <a:pt x="256131" y="446931"/>
                  <a:pt x="267348" y="455676"/>
                </a:cubicBezTo>
                <a:cubicBezTo>
                  <a:pt x="276566" y="462887"/>
                  <a:pt x="288090" y="466723"/>
                  <a:pt x="299767" y="466723"/>
                </a:cubicBezTo>
                <a:cubicBezTo>
                  <a:pt x="316361" y="466723"/>
                  <a:pt x="331572" y="459358"/>
                  <a:pt x="341713" y="446317"/>
                </a:cubicBezTo>
                <a:lnTo>
                  <a:pt x="354159" y="430361"/>
                </a:lnTo>
                <a:lnTo>
                  <a:pt x="409318" y="430361"/>
                </a:lnTo>
                <a:cubicBezTo>
                  <a:pt x="425605" y="430361"/>
                  <a:pt x="440663" y="422996"/>
                  <a:pt x="450803" y="410415"/>
                </a:cubicBezTo>
                <a:lnTo>
                  <a:pt x="494593" y="355642"/>
                </a:lnTo>
                <a:lnTo>
                  <a:pt x="494593" y="587009"/>
                </a:lnTo>
                <a:cubicBezTo>
                  <a:pt x="494593" y="598362"/>
                  <a:pt x="485374" y="607568"/>
                  <a:pt x="474004" y="607568"/>
                </a:cubicBezTo>
                <a:lnTo>
                  <a:pt x="20589" y="607568"/>
                </a:lnTo>
                <a:cubicBezTo>
                  <a:pt x="9219" y="607568"/>
                  <a:pt x="0" y="598362"/>
                  <a:pt x="0" y="587009"/>
                </a:cubicBezTo>
                <a:lnTo>
                  <a:pt x="0" y="20559"/>
                </a:lnTo>
                <a:cubicBezTo>
                  <a:pt x="0" y="9206"/>
                  <a:pt x="9219" y="0"/>
                  <a:pt x="205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cxnSp>
        <p:nvCxnSpPr>
          <p:cNvPr id="3145728" name="直接连接符 18"/>
          <p:cNvCxnSpPr>
            <a:cxnSpLocks/>
          </p:cNvCxnSpPr>
          <p:nvPr/>
        </p:nvCxnSpPr>
        <p:spPr>
          <a:xfrm>
            <a:off x="5604394" y="3111910"/>
            <a:ext cx="5928852" cy="44245"/>
          </a:xfrm>
          <a:prstGeom prst="line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8592" name="TextBox 12"/>
          <p:cNvSpPr txBox="1"/>
          <p:nvPr/>
        </p:nvSpPr>
        <p:spPr>
          <a:xfrm>
            <a:off x="6039468" y="3347884"/>
            <a:ext cx="5700250" cy="5105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dirty="0" sz="2800" lang="zh-CN" smtClean="0"/>
              <a:t>怀化</a:t>
            </a:r>
            <a:r>
              <a:rPr altLang="en-US" b="1" dirty="0" sz="2800" lang="zh-CN" smtClean="0"/>
              <a:t>市</a:t>
            </a:r>
            <a:r>
              <a:rPr altLang="en-US" b="1" dirty="0" sz="2800" lang="zh-CN" smtClean="0"/>
              <a:t>铁路</a:t>
            </a:r>
            <a:r>
              <a:rPr altLang="en-US" b="1" dirty="0" sz="2800" lang="zh-CN" smtClean="0"/>
              <a:t>第一</a:t>
            </a:r>
            <a:r>
              <a:rPr altLang="en-US" b="1" dirty="0" sz="2800" lang="zh-CN" smtClean="0"/>
              <a:t>中学</a:t>
            </a:r>
            <a:r>
              <a:rPr altLang="en-US" b="1" dirty="0" sz="2800" lang="zh-CN" smtClean="0"/>
              <a:t>语文</a:t>
            </a:r>
            <a:r>
              <a:rPr altLang="en-US" b="1" dirty="0" sz="2800" lang="zh-CN" smtClean="0"/>
              <a:t>教研</a:t>
            </a:r>
            <a:r>
              <a:rPr altLang="en-US" b="1" dirty="0" sz="2800" lang="zh-CN" smtClean="0"/>
              <a:t>组</a:t>
            </a:r>
            <a:r>
              <a:rPr altLang="en-US" b="1" dirty="0" sz="2800" lang="zh-CN" smtClean="0"/>
              <a:t> </a:t>
            </a:r>
            <a:endParaRPr altLang="en-US" b="1" dirty="0" sz="2800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12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 flipH="1" flipV="1">
            <a:off x="8991601" y="0"/>
            <a:ext cx="3200399" cy="2329143"/>
          </a:xfrm>
          <a:prstGeom prst="rect"/>
        </p:spPr>
      </p:pic>
      <p:sp>
        <p:nvSpPr>
          <p:cNvPr id="1048576" name="矩形 11"/>
          <p:cNvSpPr/>
          <p:nvPr/>
        </p:nvSpPr>
        <p:spPr>
          <a:xfrm>
            <a:off x="1394459" y="3135630"/>
            <a:ext cx="9403080" cy="586740"/>
          </a:xfrm>
          <a:prstGeom prst="rect"/>
        </p:spPr>
        <p:txBody>
          <a:bodyPr wrap="none">
            <a:spAutoFit/>
          </a:bodyPr>
          <a:p>
            <a:r>
              <a:rPr altLang="en-US" b="1" dirty="0" sz="3300" lang="zh-CN" smtClean="0"/>
              <a:t>一</a:t>
            </a:r>
            <a:r>
              <a:rPr altLang="en-US" b="1" dirty="0" sz="3300" lang="zh-CN" smtClean="0"/>
              <a:t>，</a:t>
            </a:r>
            <a:r>
              <a:rPr altLang="en-US" b="1" dirty="0" sz="3300" lang="zh-CN" smtClean="0"/>
              <a:t>原</a:t>
            </a:r>
            <a:r>
              <a:rPr altLang="en-US" b="1" dirty="0" sz="3300" lang="zh-CN" smtClean="0"/>
              <a:t>高三</a:t>
            </a:r>
            <a:r>
              <a:rPr altLang="en-US" b="1" dirty="0" sz="3300" lang="zh-CN" smtClean="0"/>
              <a:t>备课组长</a:t>
            </a:r>
            <a:r>
              <a:rPr altLang="en-US" b="1" dirty="0" sz="3300" lang="zh-CN" smtClean="0"/>
              <a:t>匡红霞</a:t>
            </a:r>
            <a:r>
              <a:rPr altLang="en-US" b="1" dirty="0" sz="3300" lang="zh-CN" smtClean="0"/>
              <a:t>老师</a:t>
            </a:r>
            <a:r>
              <a:rPr altLang="en-US" b="1" dirty="0" sz="3300" lang="zh-CN" smtClean="0"/>
              <a:t>分享</a:t>
            </a:r>
            <a:r>
              <a:rPr altLang="en-US" b="1" dirty="0" sz="3300" lang="zh-CN" smtClean="0"/>
              <a:t>高三</a:t>
            </a:r>
            <a:r>
              <a:rPr altLang="en-US" b="1" dirty="0" sz="3300" lang="zh-CN" smtClean="0"/>
              <a:t>复习</a:t>
            </a:r>
            <a:r>
              <a:rPr altLang="en-US" b="1" dirty="0" sz="3300" lang="zh-CN" smtClean="0"/>
              <a:t>经验</a:t>
            </a:r>
            <a:endParaRPr altLang="en-US" b="1" dirty="0" sz="3300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图片 12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 flipV="1">
            <a:off x="0" y="0"/>
            <a:ext cx="2426426" cy="1814052"/>
          </a:xfrm>
          <a:prstGeom prst="rect"/>
        </p:spPr>
      </p:pic>
      <p:pic>
        <p:nvPicPr>
          <p:cNvPr id="2097154" name="图片 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screen"/>
          <a:srcRect/>
          <a:stretch>
            <a:fillRect/>
          </a:stretch>
        </p:blipFill>
        <p:spPr>
          <a:xfrm flipH="1">
            <a:off x="9586451" y="5132471"/>
            <a:ext cx="2605547" cy="1725529"/>
          </a:xfrm>
          <a:prstGeom prst="rect"/>
        </p:spPr>
      </p:pic>
      <p:sp>
        <p:nvSpPr>
          <p:cNvPr id="1048580" name="矩形 11"/>
          <p:cNvSpPr/>
          <p:nvPr/>
        </p:nvSpPr>
        <p:spPr>
          <a:xfrm>
            <a:off x="990639" y="3428999"/>
            <a:ext cx="10660380" cy="586740"/>
          </a:xfrm>
          <a:prstGeom prst="rect"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dirty="0" sz="3300" lang="zh-CN" smtClean="0">
                <a:ea typeface="微软雅黑"/>
              </a:rPr>
              <a:t>二</a:t>
            </a:r>
            <a:r>
              <a:rPr altLang="en-US" b="1" dirty="0" sz="3300" lang="zh-CN" smtClean="0">
                <a:ea typeface="微软雅黑"/>
              </a:rPr>
              <a:t>，</a:t>
            </a:r>
            <a:r>
              <a:rPr altLang="en-US" b="1" dirty="0" sz="3300" lang="zh-CN" smtClean="0">
                <a:ea typeface="微软雅黑"/>
              </a:rPr>
              <a:t>现</a:t>
            </a:r>
            <a:r>
              <a:rPr altLang="en-US" b="1" dirty="0" sz="3300" lang="zh-CN" smtClean="0">
                <a:ea typeface="微软雅黑"/>
              </a:rPr>
              <a:t>高二</a:t>
            </a:r>
            <a:r>
              <a:rPr altLang="en-US" b="1" dirty="0" sz="3300" lang="zh-CN" smtClean="0">
                <a:ea typeface="微软雅黑"/>
              </a:rPr>
              <a:t>备课组长</a:t>
            </a:r>
            <a:r>
              <a:rPr altLang="en-US" b="1" dirty="0" sz="3300" lang="zh-CN" smtClean="0">
                <a:ea typeface="微软雅黑"/>
              </a:rPr>
              <a:t>刘静萍</a:t>
            </a:r>
            <a:r>
              <a:rPr altLang="en-US" b="1" dirty="0" sz="3300" lang="zh-CN" smtClean="0">
                <a:ea typeface="微软雅黑"/>
              </a:rPr>
              <a:t>老师</a:t>
            </a:r>
            <a:r>
              <a:rPr altLang="en-US" b="1" dirty="0" sz="3300" lang="zh-CN" smtClean="0">
                <a:ea typeface="微软雅黑"/>
              </a:rPr>
              <a:t>分享</a:t>
            </a:r>
            <a:r>
              <a:rPr altLang="en-US" b="1" dirty="0" sz="3300" lang="zh-CN" smtClean="0">
                <a:ea typeface="微软雅黑"/>
              </a:rPr>
              <a:t>高一</a:t>
            </a:r>
            <a:r>
              <a:rPr altLang="en-US" b="1" dirty="0" sz="3300" lang="zh-CN" smtClean="0">
                <a:ea typeface="微软雅黑"/>
              </a:rPr>
              <a:t>新教材</a:t>
            </a:r>
            <a:r>
              <a:rPr altLang="en-US" b="1" dirty="0" sz="3300" lang="zh-CN" smtClean="0">
                <a:ea typeface="微软雅黑"/>
              </a:rPr>
              <a:t>使用</a:t>
            </a:r>
            <a:r>
              <a:rPr altLang="en-US" b="1" dirty="0" sz="3300" lang="zh-CN" smtClean="0">
                <a:ea typeface="微软雅黑"/>
              </a:rPr>
              <a:t>经验</a:t>
            </a:r>
            <a:endParaRPr altLang="en-US" b="1" dirty="0" sz="3300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图片 12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 flipH="1" flipV="1">
            <a:off x="9438967" y="-3"/>
            <a:ext cx="2753030" cy="2003563"/>
          </a:xfrm>
          <a:prstGeom prst="rect"/>
        </p:spPr>
      </p:pic>
      <p:sp>
        <p:nvSpPr>
          <p:cNvPr id="1048687" name="矩形 11"/>
          <p:cNvSpPr/>
          <p:nvPr/>
        </p:nvSpPr>
        <p:spPr>
          <a:xfrm>
            <a:off x="992291" y="3135629"/>
            <a:ext cx="9403081" cy="586740"/>
          </a:xfrm>
          <a:prstGeom prst="rect"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dirty="0" sz="3300" lang="zh-CN" smtClean="0">
                <a:ea typeface="微软雅黑"/>
              </a:rPr>
              <a:t>三</a:t>
            </a:r>
            <a:r>
              <a:rPr altLang="en-US" b="1" dirty="0" sz="3300" lang="zh-CN" smtClean="0">
                <a:ea typeface="微软雅黑"/>
              </a:rPr>
              <a:t>，</a:t>
            </a:r>
            <a:r>
              <a:rPr altLang="en-US" b="1" dirty="0" sz="3300" lang="zh-CN" smtClean="0">
                <a:ea typeface="微软雅黑"/>
              </a:rPr>
              <a:t>现</a:t>
            </a:r>
            <a:r>
              <a:rPr altLang="en-US" b="1" dirty="0" sz="3300" lang="zh-CN" smtClean="0">
                <a:ea typeface="微软雅黑"/>
              </a:rPr>
              <a:t>高</a:t>
            </a:r>
            <a:r>
              <a:rPr altLang="en-US" b="1" dirty="0" sz="3300" lang="zh-CN" smtClean="0">
                <a:ea typeface="微软雅黑"/>
              </a:rPr>
              <a:t>三</a:t>
            </a:r>
            <a:r>
              <a:rPr altLang="en-US" b="1" dirty="0" sz="3300" lang="zh-CN" smtClean="0">
                <a:ea typeface="微软雅黑"/>
              </a:rPr>
              <a:t>备课组长</a:t>
            </a:r>
            <a:r>
              <a:rPr altLang="en-US" b="1" dirty="0" sz="3300" lang="zh-CN" smtClean="0">
                <a:ea typeface="微软雅黑"/>
              </a:rPr>
              <a:t>糜</a:t>
            </a:r>
            <a:r>
              <a:rPr altLang="en-US" b="1" dirty="0" sz="3300" lang="zh-CN" smtClean="0">
                <a:ea typeface="微软雅黑"/>
              </a:rPr>
              <a:t>炉</a:t>
            </a:r>
            <a:r>
              <a:rPr altLang="en-US" b="1" dirty="0" sz="3300" lang="zh-CN" smtClean="0">
                <a:ea typeface="微软雅黑"/>
              </a:rPr>
              <a:t>坤</a:t>
            </a:r>
            <a:r>
              <a:rPr altLang="en-US" b="1" dirty="0" sz="3300" lang="zh-CN" smtClean="0">
                <a:ea typeface="微软雅黑"/>
              </a:rPr>
              <a:t>老师</a:t>
            </a:r>
            <a:r>
              <a:rPr altLang="en-US" b="1" dirty="0" sz="3300" lang="zh-CN" smtClean="0">
                <a:ea typeface="微软雅黑"/>
              </a:rPr>
              <a:t>提出</a:t>
            </a:r>
            <a:r>
              <a:rPr altLang="en-US" b="1" dirty="0" sz="3300" lang="zh-CN" smtClean="0">
                <a:ea typeface="微软雅黑"/>
              </a:rPr>
              <a:t>高三</a:t>
            </a:r>
            <a:r>
              <a:rPr altLang="en-US" b="1" dirty="0" sz="3300" lang="zh-CN" smtClean="0">
                <a:ea typeface="微软雅黑"/>
              </a:rPr>
              <a:t>复习</a:t>
            </a:r>
            <a:r>
              <a:rPr altLang="en-US" b="1" dirty="0" sz="3300" lang="zh-CN" smtClean="0">
                <a:ea typeface="微软雅黑"/>
              </a:rPr>
              <a:t>困惑</a:t>
            </a:r>
            <a:endParaRPr altLang="en-US" b="1" dirty="0" sz="3300" lang="zh-CN"/>
          </a:p>
        </p:txBody>
      </p:sp>
      <p:sp>
        <p:nvSpPr>
          <p:cNvPr id="1048690" name=""/>
          <p:cNvSpPr txBox="1"/>
          <p:nvPr/>
        </p:nvSpPr>
        <p:spPr>
          <a:xfrm>
            <a:off x="4842338" y="4309683"/>
            <a:ext cx="3253662" cy="510540"/>
          </a:xfrm>
          <a:prstGeom prst="rect"/>
        </p:spPr>
        <p:txBody>
          <a:bodyPr rtlCol="0" wrap="square">
            <a:spAutoFit/>
          </a:bodyPr>
          <a:p>
            <a:r>
              <a:rPr b="1" sz="2800" lang="zh-CN">
                <a:solidFill>
                  <a:srgbClr val="BF0000"/>
                </a:solidFill>
              </a:rPr>
              <a:t>请</a:t>
            </a:r>
            <a:r>
              <a:rPr b="1" sz="2800" lang="zh-CN">
                <a:solidFill>
                  <a:srgbClr val="BF0000"/>
                </a:solidFill>
              </a:rPr>
              <a:t>各位</a:t>
            </a:r>
            <a:r>
              <a:rPr b="1" sz="2800" lang="zh-CN">
                <a:solidFill>
                  <a:srgbClr val="BF0000"/>
                </a:solidFill>
              </a:rPr>
              <a:t>老师</a:t>
            </a:r>
            <a:r>
              <a:rPr b="1" sz="2800" lang="zh-CN">
                <a:solidFill>
                  <a:srgbClr val="BF0000"/>
                </a:solidFill>
              </a:rPr>
              <a:t>支招</a:t>
            </a:r>
            <a:r>
              <a:rPr b="1" sz="2800" lang="zh-CN">
                <a:solidFill>
                  <a:srgbClr val="BF0000"/>
                </a:solidFill>
              </a:rPr>
              <a:t>！</a:t>
            </a:r>
            <a:endParaRPr b="1" sz="2800" lang="zh-CN-#Hans">
              <a:solidFill>
                <a:srgbClr val="B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图片 12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 flipH="1" flipV="1">
            <a:off x="8991601" y="0"/>
            <a:ext cx="3200399" cy="2329143"/>
          </a:xfrm>
          <a:prstGeom prst="rect"/>
        </p:spPr>
      </p:pic>
      <p:sp>
        <p:nvSpPr>
          <p:cNvPr id="1048689" name="矩形 11"/>
          <p:cNvSpPr/>
          <p:nvPr/>
        </p:nvSpPr>
        <p:spPr>
          <a:xfrm>
            <a:off x="1955375" y="3135629"/>
            <a:ext cx="7307580" cy="586740"/>
          </a:xfrm>
          <a:prstGeom prst="rect"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dirty="0" sz="3300" lang="zh-CN" smtClean="0">
                <a:ea typeface="微软雅黑"/>
              </a:rPr>
              <a:t>四</a:t>
            </a:r>
            <a:r>
              <a:rPr altLang="en-US" b="1" dirty="0" sz="3300" lang="zh-CN" smtClean="0">
                <a:ea typeface="微软雅黑"/>
              </a:rPr>
              <a:t>，</a:t>
            </a:r>
            <a:r>
              <a:rPr altLang="en-US" b="1" dirty="0" sz="3300" lang="zh-CN" smtClean="0">
                <a:ea typeface="微软雅黑"/>
              </a:rPr>
              <a:t>周立婷</a:t>
            </a:r>
            <a:r>
              <a:rPr altLang="en-US" b="1" dirty="0" sz="3300" lang="zh-CN" smtClean="0">
                <a:ea typeface="微软雅黑"/>
              </a:rPr>
              <a:t>、</a:t>
            </a:r>
            <a:r>
              <a:rPr altLang="en-US" b="1" dirty="0" sz="3300" lang="zh-CN" smtClean="0">
                <a:ea typeface="微软雅黑"/>
              </a:rPr>
              <a:t>彭新柳</a:t>
            </a:r>
            <a:r>
              <a:rPr altLang="en-US" b="1" dirty="0" sz="3300" lang="zh-CN" smtClean="0">
                <a:ea typeface="微软雅黑"/>
              </a:rPr>
              <a:t>老师</a:t>
            </a:r>
            <a:r>
              <a:rPr altLang="en-US" b="1" dirty="0" sz="3300" lang="zh-CN" smtClean="0">
                <a:ea typeface="微软雅黑"/>
              </a:rPr>
              <a:t>分享</a:t>
            </a:r>
            <a:r>
              <a:rPr altLang="en-US" b="1" dirty="0" sz="3300" lang="zh-CN" smtClean="0">
                <a:ea typeface="微软雅黑"/>
              </a:rPr>
              <a:t>参赛</a:t>
            </a:r>
            <a:r>
              <a:rPr altLang="en-US" b="1" dirty="0" sz="3300" lang="zh-CN" smtClean="0">
                <a:ea typeface="微软雅黑"/>
              </a:rPr>
              <a:t>心得</a:t>
            </a:r>
            <a:endParaRPr altLang="en-US" b="1" dirty="0" sz="3300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图片 12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 flipH="1" flipV="1">
            <a:off x="8991601" y="0"/>
            <a:ext cx="3200399" cy="2329143"/>
          </a:xfrm>
          <a:prstGeom prst="rect"/>
        </p:spPr>
      </p:pic>
      <p:sp>
        <p:nvSpPr>
          <p:cNvPr id="1048692" name="矩形 11"/>
          <p:cNvSpPr/>
          <p:nvPr/>
        </p:nvSpPr>
        <p:spPr>
          <a:xfrm>
            <a:off x="1553249" y="3135629"/>
            <a:ext cx="8564880" cy="586740"/>
          </a:xfrm>
          <a:prstGeom prst="rect"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dirty="0" sz="3300" lang="zh-CN" smtClean="0">
                <a:ea typeface="微软雅黑"/>
              </a:rPr>
              <a:t>五</a:t>
            </a:r>
            <a:r>
              <a:rPr altLang="en-US" b="1" dirty="0" sz="3300" lang="zh-CN" smtClean="0">
                <a:ea typeface="微软雅黑"/>
              </a:rPr>
              <a:t>，</a:t>
            </a:r>
            <a:r>
              <a:rPr altLang="en-US" b="1" dirty="0" sz="3300" lang="zh-CN" smtClean="0">
                <a:ea typeface="微软雅黑"/>
              </a:rPr>
              <a:t>请</a:t>
            </a:r>
            <a:r>
              <a:rPr altLang="en-US" b="1" dirty="0" sz="3300" lang="zh-CN" smtClean="0">
                <a:ea typeface="微软雅黑"/>
              </a:rPr>
              <a:t>年轻</a:t>
            </a:r>
            <a:r>
              <a:rPr altLang="en-US" b="1" dirty="0" sz="3300" lang="zh-CN" smtClean="0">
                <a:ea typeface="微软雅黑"/>
              </a:rPr>
              <a:t>教师</a:t>
            </a:r>
            <a:r>
              <a:rPr altLang="en-US" b="1" dirty="0" sz="3300" lang="zh-CN" smtClean="0">
                <a:ea typeface="微软雅黑"/>
              </a:rPr>
              <a:t>谈谈</a:t>
            </a:r>
            <a:r>
              <a:rPr altLang="en-US" b="1" dirty="0" sz="3300" lang="zh-CN" smtClean="0">
                <a:ea typeface="微软雅黑"/>
              </a:rPr>
              <a:t>专业</a:t>
            </a:r>
            <a:r>
              <a:rPr altLang="en-US" b="1" dirty="0" sz="3300" lang="zh-CN" smtClean="0">
                <a:ea typeface="微软雅黑"/>
              </a:rPr>
              <a:t>成长</a:t>
            </a:r>
            <a:r>
              <a:rPr altLang="en-US" b="1" dirty="0" sz="3300" lang="zh-CN" smtClean="0">
                <a:ea typeface="微软雅黑"/>
              </a:rPr>
              <a:t>上</a:t>
            </a:r>
            <a:r>
              <a:rPr altLang="en-US" b="1" dirty="0" sz="3300" lang="zh-CN" smtClean="0">
                <a:ea typeface="微软雅黑"/>
              </a:rPr>
              <a:t>的</a:t>
            </a:r>
            <a:r>
              <a:rPr altLang="en-US" b="1" dirty="0" sz="3300" lang="zh-CN" smtClean="0">
                <a:ea typeface="微软雅黑"/>
              </a:rPr>
              <a:t>所得</a:t>
            </a:r>
            <a:r>
              <a:rPr altLang="en-US" b="1" dirty="0" sz="3300" lang="zh-CN" smtClean="0">
                <a:ea typeface="微软雅黑"/>
              </a:rPr>
              <a:t>与</a:t>
            </a:r>
            <a:r>
              <a:rPr altLang="en-US" b="1" dirty="0" sz="3300" lang="zh-CN" smtClean="0">
                <a:ea typeface="微软雅黑"/>
              </a:rPr>
              <a:t>困惑</a:t>
            </a:r>
            <a:endParaRPr altLang="en-US" b="1" dirty="0" sz="3300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雷锋PPT网www.lfppt.com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screen"/>
          <a:srcRect/>
          <a:stretch>
            <a:fillRect/>
          </a:stretch>
        </p:blipFill>
        <p:spPr>
          <a:xfrm>
            <a:off x="1" y="2671562"/>
            <a:ext cx="6740012" cy="4186438"/>
          </a:xfrm>
          <a:prstGeom prst="rect"/>
        </p:spPr>
      </p:pic>
      <p:sp>
        <p:nvSpPr>
          <p:cNvPr id="1048617" name="Oval 21"/>
          <p:cNvSpPr/>
          <p:nvPr/>
        </p:nvSpPr>
        <p:spPr>
          <a:xfrm>
            <a:off x="10648129" y="4853549"/>
            <a:ext cx="149242" cy="157627"/>
          </a:xfrm>
          <a:custGeom>
            <a:avLst/>
            <a:gdLst>
              <a:gd name="connsiteX0" fmla="*/ 96184 w 575249"/>
              <a:gd name="connsiteY0" fmla="*/ 306085 h 607568"/>
              <a:gd name="connsiteX1" fmla="*/ 79590 w 575249"/>
              <a:gd name="connsiteY1" fmla="*/ 322655 h 607568"/>
              <a:gd name="connsiteX2" fmla="*/ 96184 w 575249"/>
              <a:gd name="connsiteY2" fmla="*/ 339225 h 607568"/>
              <a:gd name="connsiteX3" fmla="*/ 209422 w 575249"/>
              <a:gd name="connsiteY3" fmla="*/ 339225 h 607568"/>
              <a:gd name="connsiteX4" fmla="*/ 226016 w 575249"/>
              <a:gd name="connsiteY4" fmla="*/ 322655 h 607568"/>
              <a:gd name="connsiteX5" fmla="*/ 209422 w 575249"/>
              <a:gd name="connsiteY5" fmla="*/ 306085 h 607568"/>
              <a:gd name="connsiteX6" fmla="*/ 96184 w 575249"/>
              <a:gd name="connsiteY6" fmla="*/ 192857 h 607568"/>
              <a:gd name="connsiteX7" fmla="*/ 79590 w 575249"/>
              <a:gd name="connsiteY7" fmla="*/ 209427 h 607568"/>
              <a:gd name="connsiteX8" fmla="*/ 96184 w 575249"/>
              <a:gd name="connsiteY8" fmla="*/ 225843 h 607568"/>
              <a:gd name="connsiteX9" fmla="*/ 335875 w 575249"/>
              <a:gd name="connsiteY9" fmla="*/ 225843 h 607568"/>
              <a:gd name="connsiteX10" fmla="*/ 352315 w 575249"/>
              <a:gd name="connsiteY10" fmla="*/ 209427 h 607568"/>
              <a:gd name="connsiteX11" fmla="*/ 335875 w 575249"/>
              <a:gd name="connsiteY11" fmla="*/ 192857 h 607568"/>
              <a:gd name="connsiteX12" fmla="*/ 96184 w 575249"/>
              <a:gd name="connsiteY12" fmla="*/ 117371 h 607568"/>
              <a:gd name="connsiteX13" fmla="*/ 79590 w 575249"/>
              <a:gd name="connsiteY13" fmla="*/ 133941 h 607568"/>
              <a:gd name="connsiteX14" fmla="*/ 96184 w 575249"/>
              <a:gd name="connsiteY14" fmla="*/ 150358 h 607568"/>
              <a:gd name="connsiteX15" fmla="*/ 209422 w 575249"/>
              <a:gd name="connsiteY15" fmla="*/ 150358 h 607568"/>
              <a:gd name="connsiteX16" fmla="*/ 226016 w 575249"/>
              <a:gd name="connsiteY16" fmla="*/ 133941 h 607568"/>
              <a:gd name="connsiteX17" fmla="*/ 209422 w 575249"/>
              <a:gd name="connsiteY17" fmla="*/ 117371 h 607568"/>
              <a:gd name="connsiteX18" fmla="*/ 555428 w 575249"/>
              <a:gd name="connsiteY18" fmla="*/ 65485 h 607568"/>
              <a:gd name="connsiteX19" fmla="*/ 561882 w 575249"/>
              <a:gd name="connsiteY19" fmla="*/ 66559 h 607568"/>
              <a:gd name="connsiteX20" fmla="*/ 575249 w 575249"/>
              <a:gd name="connsiteY20" fmla="*/ 85430 h 607568"/>
              <a:gd name="connsiteX21" fmla="*/ 575249 w 575249"/>
              <a:gd name="connsiteY21" fmla="*/ 194819 h 607568"/>
              <a:gd name="connsiteX22" fmla="*/ 570947 w 575249"/>
              <a:gd name="connsiteY22" fmla="*/ 207399 h 607568"/>
              <a:gd name="connsiteX23" fmla="*/ 424979 w 575249"/>
              <a:gd name="connsiteY23" fmla="*/ 389817 h 607568"/>
              <a:gd name="connsiteX24" fmla="*/ 409307 w 575249"/>
              <a:gd name="connsiteY24" fmla="*/ 397181 h 607568"/>
              <a:gd name="connsiteX25" fmla="*/ 338014 w 575249"/>
              <a:gd name="connsiteY25" fmla="*/ 397181 h 607568"/>
              <a:gd name="connsiteX26" fmla="*/ 315581 w 575249"/>
              <a:gd name="connsiteY26" fmla="*/ 426024 h 607568"/>
              <a:gd name="connsiteX27" fmla="*/ 299755 w 575249"/>
              <a:gd name="connsiteY27" fmla="*/ 433695 h 607568"/>
              <a:gd name="connsiteX28" fmla="*/ 287617 w 575249"/>
              <a:gd name="connsiteY28" fmla="*/ 429553 h 607568"/>
              <a:gd name="connsiteX29" fmla="*/ 284083 w 575249"/>
              <a:gd name="connsiteY29" fmla="*/ 401630 h 607568"/>
              <a:gd name="connsiteX30" fmla="*/ 539602 w 575249"/>
              <a:gd name="connsiteY30" fmla="*/ 73156 h 607568"/>
              <a:gd name="connsiteX31" fmla="*/ 555428 w 575249"/>
              <a:gd name="connsiteY31" fmla="*/ 65485 h 607568"/>
              <a:gd name="connsiteX32" fmla="*/ 20589 w 575249"/>
              <a:gd name="connsiteY32" fmla="*/ 0 h 607568"/>
              <a:gd name="connsiteX33" fmla="*/ 474004 w 575249"/>
              <a:gd name="connsiteY33" fmla="*/ 0 h 607568"/>
              <a:gd name="connsiteX34" fmla="*/ 494593 w 575249"/>
              <a:gd name="connsiteY34" fmla="*/ 20559 h 607568"/>
              <a:gd name="connsiteX35" fmla="*/ 494593 w 575249"/>
              <a:gd name="connsiteY35" fmla="*/ 77173 h 607568"/>
              <a:gd name="connsiteX36" fmla="*/ 257975 w 575249"/>
              <a:gd name="connsiteY36" fmla="*/ 381418 h 607568"/>
              <a:gd name="connsiteX37" fmla="*/ 247220 w 575249"/>
              <a:gd name="connsiteY37" fmla="*/ 420388 h 607568"/>
              <a:gd name="connsiteX38" fmla="*/ 267348 w 575249"/>
              <a:gd name="connsiteY38" fmla="*/ 455676 h 607568"/>
              <a:gd name="connsiteX39" fmla="*/ 299767 w 575249"/>
              <a:gd name="connsiteY39" fmla="*/ 466723 h 607568"/>
              <a:gd name="connsiteX40" fmla="*/ 341713 w 575249"/>
              <a:gd name="connsiteY40" fmla="*/ 446317 h 607568"/>
              <a:gd name="connsiteX41" fmla="*/ 354159 w 575249"/>
              <a:gd name="connsiteY41" fmla="*/ 430361 h 607568"/>
              <a:gd name="connsiteX42" fmla="*/ 409318 w 575249"/>
              <a:gd name="connsiteY42" fmla="*/ 430361 h 607568"/>
              <a:gd name="connsiteX43" fmla="*/ 450803 w 575249"/>
              <a:gd name="connsiteY43" fmla="*/ 410415 h 607568"/>
              <a:gd name="connsiteX44" fmla="*/ 494593 w 575249"/>
              <a:gd name="connsiteY44" fmla="*/ 355642 h 607568"/>
              <a:gd name="connsiteX45" fmla="*/ 494593 w 575249"/>
              <a:gd name="connsiteY45" fmla="*/ 587009 h 607568"/>
              <a:gd name="connsiteX46" fmla="*/ 474004 w 575249"/>
              <a:gd name="connsiteY46" fmla="*/ 607568 h 607568"/>
              <a:gd name="connsiteX47" fmla="*/ 20589 w 575249"/>
              <a:gd name="connsiteY47" fmla="*/ 607568 h 607568"/>
              <a:gd name="connsiteX48" fmla="*/ 0 w 575249"/>
              <a:gd name="connsiteY48" fmla="*/ 587009 h 607568"/>
              <a:gd name="connsiteX49" fmla="*/ 0 w 575249"/>
              <a:gd name="connsiteY49" fmla="*/ 20559 h 607568"/>
              <a:gd name="connsiteX50" fmla="*/ 20589 w 575249"/>
              <a:gd name="connsiteY50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75249" h="607568">
                <a:moveTo>
                  <a:pt x="96184" y="306085"/>
                </a:moveTo>
                <a:cubicBezTo>
                  <a:pt x="86965" y="306085"/>
                  <a:pt x="79590" y="313603"/>
                  <a:pt x="79590" y="322655"/>
                </a:cubicBezTo>
                <a:cubicBezTo>
                  <a:pt x="79590" y="331708"/>
                  <a:pt x="86965" y="339225"/>
                  <a:pt x="96184" y="339225"/>
                </a:cubicBezTo>
                <a:lnTo>
                  <a:pt x="209422" y="339225"/>
                </a:lnTo>
                <a:cubicBezTo>
                  <a:pt x="218641" y="339225"/>
                  <a:pt x="226016" y="331708"/>
                  <a:pt x="226016" y="322655"/>
                </a:cubicBezTo>
                <a:cubicBezTo>
                  <a:pt x="226016" y="313603"/>
                  <a:pt x="218641" y="306085"/>
                  <a:pt x="209422" y="306085"/>
                </a:cubicBezTo>
                <a:close/>
                <a:moveTo>
                  <a:pt x="96184" y="192857"/>
                </a:moveTo>
                <a:cubicBezTo>
                  <a:pt x="86965" y="192857"/>
                  <a:pt x="79590" y="200221"/>
                  <a:pt x="79590" y="209427"/>
                </a:cubicBezTo>
                <a:cubicBezTo>
                  <a:pt x="79590" y="218479"/>
                  <a:pt x="86965" y="225843"/>
                  <a:pt x="96184" y="225843"/>
                </a:cubicBezTo>
                <a:lnTo>
                  <a:pt x="335875" y="225843"/>
                </a:lnTo>
                <a:cubicBezTo>
                  <a:pt x="344940" y="225843"/>
                  <a:pt x="352315" y="218479"/>
                  <a:pt x="352315" y="209427"/>
                </a:cubicBezTo>
                <a:cubicBezTo>
                  <a:pt x="352315" y="200221"/>
                  <a:pt x="344940" y="192857"/>
                  <a:pt x="335875" y="192857"/>
                </a:cubicBezTo>
                <a:close/>
                <a:moveTo>
                  <a:pt x="96184" y="117371"/>
                </a:moveTo>
                <a:cubicBezTo>
                  <a:pt x="86965" y="117371"/>
                  <a:pt x="79590" y="124736"/>
                  <a:pt x="79590" y="133941"/>
                </a:cubicBezTo>
                <a:cubicBezTo>
                  <a:pt x="79590" y="142993"/>
                  <a:pt x="86965" y="150358"/>
                  <a:pt x="96184" y="150358"/>
                </a:cubicBezTo>
                <a:lnTo>
                  <a:pt x="209422" y="150358"/>
                </a:lnTo>
                <a:cubicBezTo>
                  <a:pt x="218641" y="150358"/>
                  <a:pt x="226016" y="142993"/>
                  <a:pt x="226016" y="133941"/>
                </a:cubicBezTo>
                <a:cubicBezTo>
                  <a:pt x="226016" y="124736"/>
                  <a:pt x="218641" y="117371"/>
                  <a:pt x="209422" y="117371"/>
                </a:cubicBezTo>
                <a:close/>
                <a:moveTo>
                  <a:pt x="555428" y="65485"/>
                </a:moveTo>
                <a:cubicBezTo>
                  <a:pt x="557579" y="65485"/>
                  <a:pt x="559730" y="65792"/>
                  <a:pt x="561882" y="66559"/>
                </a:cubicBezTo>
                <a:cubicBezTo>
                  <a:pt x="569871" y="69321"/>
                  <a:pt x="575249" y="76838"/>
                  <a:pt x="575249" y="85430"/>
                </a:cubicBezTo>
                <a:lnTo>
                  <a:pt x="575249" y="194819"/>
                </a:lnTo>
                <a:cubicBezTo>
                  <a:pt x="575249" y="199421"/>
                  <a:pt x="573713" y="203871"/>
                  <a:pt x="570947" y="207399"/>
                </a:cubicBezTo>
                <a:lnTo>
                  <a:pt x="424979" y="389817"/>
                </a:lnTo>
                <a:cubicBezTo>
                  <a:pt x="421138" y="394419"/>
                  <a:pt x="415453" y="397181"/>
                  <a:pt x="409307" y="397181"/>
                </a:cubicBezTo>
                <a:lnTo>
                  <a:pt x="338014" y="397181"/>
                </a:lnTo>
                <a:lnTo>
                  <a:pt x="315581" y="426024"/>
                </a:lnTo>
                <a:cubicBezTo>
                  <a:pt x="311586" y="431087"/>
                  <a:pt x="305747" y="433695"/>
                  <a:pt x="299755" y="433695"/>
                </a:cubicBezTo>
                <a:cubicBezTo>
                  <a:pt x="295453" y="433695"/>
                  <a:pt x="291150" y="432314"/>
                  <a:pt x="287617" y="429553"/>
                </a:cubicBezTo>
                <a:cubicBezTo>
                  <a:pt x="278859" y="422802"/>
                  <a:pt x="277322" y="410222"/>
                  <a:pt x="284083" y="401630"/>
                </a:cubicBezTo>
                <a:lnTo>
                  <a:pt x="539602" y="73156"/>
                </a:lnTo>
                <a:cubicBezTo>
                  <a:pt x="543444" y="68247"/>
                  <a:pt x="549282" y="65485"/>
                  <a:pt x="555428" y="65485"/>
                </a:cubicBezTo>
                <a:close/>
                <a:moveTo>
                  <a:pt x="20589" y="0"/>
                </a:moveTo>
                <a:lnTo>
                  <a:pt x="474004" y="0"/>
                </a:lnTo>
                <a:cubicBezTo>
                  <a:pt x="485374" y="0"/>
                  <a:pt x="494593" y="9206"/>
                  <a:pt x="494593" y="20559"/>
                </a:cubicBezTo>
                <a:lnTo>
                  <a:pt x="494593" y="77173"/>
                </a:lnTo>
                <a:lnTo>
                  <a:pt x="257975" y="381418"/>
                </a:lnTo>
                <a:cubicBezTo>
                  <a:pt x="249217" y="392464"/>
                  <a:pt x="245530" y="406426"/>
                  <a:pt x="247220" y="420388"/>
                </a:cubicBezTo>
                <a:cubicBezTo>
                  <a:pt x="248910" y="434503"/>
                  <a:pt x="256131" y="446931"/>
                  <a:pt x="267348" y="455676"/>
                </a:cubicBezTo>
                <a:cubicBezTo>
                  <a:pt x="276566" y="462887"/>
                  <a:pt x="288090" y="466723"/>
                  <a:pt x="299767" y="466723"/>
                </a:cubicBezTo>
                <a:cubicBezTo>
                  <a:pt x="316361" y="466723"/>
                  <a:pt x="331572" y="459358"/>
                  <a:pt x="341713" y="446317"/>
                </a:cubicBezTo>
                <a:lnTo>
                  <a:pt x="354159" y="430361"/>
                </a:lnTo>
                <a:lnTo>
                  <a:pt x="409318" y="430361"/>
                </a:lnTo>
                <a:cubicBezTo>
                  <a:pt x="425605" y="430361"/>
                  <a:pt x="440663" y="422996"/>
                  <a:pt x="450803" y="410415"/>
                </a:cubicBezTo>
                <a:lnTo>
                  <a:pt x="494593" y="355642"/>
                </a:lnTo>
                <a:lnTo>
                  <a:pt x="494593" y="587009"/>
                </a:lnTo>
                <a:cubicBezTo>
                  <a:pt x="494593" y="598362"/>
                  <a:pt x="485374" y="607568"/>
                  <a:pt x="474004" y="607568"/>
                </a:cubicBezTo>
                <a:lnTo>
                  <a:pt x="20589" y="607568"/>
                </a:lnTo>
                <a:cubicBezTo>
                  <a:pt x="9219" y="607568"/>
                  <a:pt x="0" y="598362"/>
                  <a:pt x="0" y="587009"/>
                </a:cubicBezTo>
                <a:lnTo>
                  <a:pt x="0" y="20559"/>
                </a:lnTo>
                <a:cubicBezTo>
                  <a:pt x="0" y="9206"/>
                  <a:pt x="9219" y="0"/>
                  <a:pt x="205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1048693" name=""/>
          <p:cNvSpPr txBox="1"/>
          <p:nvPr/>
        </p:nvSpPr>
        <p:spPr>
          <a:xfrm>
            <a:off x="6387587" y="2118359"/>
            <a:ext cx="5619344" cy="1920240"/>
          </a:xfrm>
          <a:prstGeom prst="rect"/>
        </p:spPr>
        <p:txBody>
          <a:bodyPr rtlCol="0" wrap="square">
            <a:spAutoFit/>
          </a:bodyPr>
          <a:p>
            <a:r>
              <a:rPr b="1" sz="4100" lang="zh-CN">
                <a:solidFill>
                  <a:srgbClr val="000000"/>
                </a:solidFill>
              </a:rPr>
              <a:t>语文</a:t>
            </a:r>
            <a:r>
              <a:rPr b="1" sz="4100" lang="zh-CN">
                <a:solidFill>
                  <a:srgbClr val="000000"/>
                </a:solidFill>
              </a:rPr>
              <a:t>教研</a:t>
            </a:r>
            <a:r>
              <a:rPr b="1" sz="4100" lang="zh-CN">
                <a:solidFill>
                  <a:srgbClr val="000000"/>
                </a:solidFill>
              </a:rPr>
              <a:t>，</a:t>
            </a:r>
            <a:endParaRPr b="1" sz="4100" lang="zh-CN-#Hans">
              <a:solidFill>
                <a:srgbClr val="000000"/>
              </a:solidFill>
            </a:endParaRPr>
          </a:p>
          <a:p>
            <a:endParaRPr b="1" sz="4100" lang="zh-CN-#Hans">
              <a:solidFill>
                <a:srgbClr val="000000"/>
              </a:solidFill>
            </a:endParaRPr>
          </a:p>
          <a:p>
            <a:r>
              <a:rPr b="1" sz="4100" lang="zh-CN">
                <a:solidFill>
                  <a:srgbClr val="000000"/>
                </a:solidFill>
              </a:rPr>
              <a:t>感谢</a:t>
            </a:r>
            <a:r>
              <a:rPr b="1" sz="4100" lang="zh-CN">
                <a:solidFill>
                  <a:srgbClr val="000000"/>
                </a:solidFill>
              </a:rPr>
              <a:t>您</a:t>
            </a:r>
            <a:r>
              <a:rPr b="1" sz="4100" lang="zh-CN">
                <a:solidFill>
                  <a:srgbClr val="000000"/>
                </a:solidFill>
              </a:rPr>
              <a:t>的</a:t>
            </a:r>
            <a:r>
              <a:rPr b="1" sz="4100" lang="zh-CN">
                <a:solidFill>
                  <a:srgbClr val="000000"/>
                </a:solidFill>
              </a:rPr>
              <a:t>一路</a:t>
            </a:r>
            <a:r>
              <a:rPr b="1" sz="4100" lang="zh-CN">
                <a:solidFill>
                  <a:srgbClr val="000000"/>
                </a:solidFill>
              </a:rPr>
              <a:t>同行</a:t>
            </a:r>
            <a:r>
              <a:rPr b="1" sz="4100" lang="zh-CN">
                <a:solidFill>
                  <a:srgbClr val="000000"/>
                </a:solidFill>
              </a:rPr>
              <a:t>！</a:t>
            </a:r>
            <a:endParaRPr b="1" sz="4100" lang="zh-CN-#Han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advTm="0" p14:dur="1500">
        <p:rando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包图主题2">
  <a:themeElements>
    <a:clrScheme name="自定义 27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53238"/>
      </a:accent1>
      <a:accent2>
        <a:srgbClr val="0064D2"/>
      </a:accent2>
      <a:accent3>
        <a:srgbClr val="E53238"/>
      </a:accent3>
      <a:accent4>
        <a:srgbClr val="0064D2"/>
      </a:accent4>
      <a:accent5>
        <a:srgbClr val="E53238"/>
      </a:accent5>
      <a:accent6>
        <a:srgbClr val="0064D2"/>
      </a:accent6>
      <a:hlink>
        <a:srgbClr val="E53238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​​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雷锋PPT网www.lfppt.com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雷锋PPT网www.lfppt.com</dc:title>
  <dc:creator>雷锋PPT网www.lfppt.com</dc:creator>
  <cp:lastModifiedBy>Windows 用户</cp:lastModifiedBy>
  <dcterms:created xsi:type="dcterms:W3CDTF">2017-08-16T19:02:00Z</dcterms:created>
  <dcterms:modified xsi:type="dcterms:W3CDTF">2021-08-31T01:15:16Z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  <property fmtid="{D5CDD505-2E9C-101B-9397-08002B2CF9AE}" pid="3" name="ICV">
    <vt:lpwstr>eacadc9d5a53450989eaecdb7708f195</vt:lpwstr>
  </property>
</Properties>
</file>