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 id="2147483676" r:id="rId4"/>
    <p:sldMasterId id="2147483688" r:id="rId5"/>
    <p:sldMasterId id="2147483700" r:id="rId6"/>
    <p:sldMasterId id="2147483712" r:id="rId7"/>
    <p:sldMasterId id="2147483724" r:id="rId8"/>
    <p:sldMasterId id="2147483736" r:id="rId9"/>
    <p:sldMasterId id="2147483748" r:id="rId10"/>
    <p:sldMasterId id="2147483760" r:id="rId11"/>
    <p:sldMasterId id="2147483772" r:id="rId12"/>
    <p:sldMasterId id="2147483784" r:id="rId13"/>
    <p:sldMasterId id="2147483796" r:id="rId14"/>
  </p:sldMasterIdLst>
  <p:notesMasterIdLst>
    <p:notesMasterId r:id="rId16"/>
  </p:notesMasterIdLst>
  <p:sldIdLst>
    <p:sldId id="293" r:id="rId15"/>
    <p:sldId id="348" r:id="rId17"/>
    <p:sldId id="295" r:id="rId18"/>
    <p:sldId id="388" r:id="rId19"/>
    <p:sldId id="349" r:id="rId20"/>
    <p:sldId id="389" r:id="rId21"/>
    <p:sldId id="390" r:id="rId22"/>
    <p:sldId id="391" r:id="rId23"/>
    <p:sldId id="392" r:id="rId24"/>
    <p:sldId id="393" r:id="rId25"/>
    <p:sldId id="394" r:id="rId26"/>
    <p:sldId id="395" r:id="rId27"/>
    <p:sldId id="396" r:id="rId28"/>
    <p:sldId id="397" r:id="rId29"/>
    <p:sldId id="398" r:id="rId30"/>
    <p:sldId id="399" r:id="rId31"/>
    <p:sldId id="353" r:id="rId32"/>
    <p:sldId id="400" r:id="rId33"/>
    <p:sldId id="350" r:id="rId34"/>
    <p:sldId id="358" r:id="rId35"/>
    <p:sldId id="401" r:id="rId36"/>
    <p:sldId id="404" r:id="rId37"/>
    <p:sldId id="402" r:id="rId38"/>
    <p:sldId id="403" r:id="rId39"/>
    <p:sldId id="405" r:id="rId40"/>
    <p:sldId id="352" r:id="rId41"/>
  </p:sldIdLst>
  <p:sldSz cx="12192000" cy="6858000"/>
  <p:notesSz cx="6858000" cy="9144000"/>
  <p:custDataLst>
    <p:tags r:id="rId46"/>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initials="l" lastIdx="4" clrIdx="0"/>
  <p:cmAuthor id="7" name="kingsoft" initials="k" lastIdx="1" clrIdx="0"/>
  <p:cmAuthor id="1" name="微软用户" initials="微" lastIdx="2" clrIdx="0"/>
  <p:cmAuthor id="2" name="朱守超" initials="朱" lastIdx="3" clrIdx="2"/>
  <p:cmAuthor id="3" name="dell" initials="d" lastIdx="1" clrIdx="2"/>
  <p:cmAuthor id="4" name="123" initials="" lastIdx="2" clrIdx="0"/>
  <p:cmAuthor id="5" name="Administrator" initials="A" lastIdx="1" clrIdx="4"/>
  <p:cmAuthor id="6" name="雨林木风" initials="" lastIdx="10" clrIdx="0"/>
  <p:cmAuthor id="9" name="幸兴" initials="幸" lastIdx="1" clrIdx="8"/>
  <p:cmAuthor id="8" name="未知用户1" initials="未" lastIdx="0" clrIdx="0"/>
  <p:cmAuthor id="75" name="作者" initials="A" lastIdx="0" clrIdx="24"/>
  <p:cmAuthor id="10" name="yyyaogd@126.com" initials="y"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1F"/>
    <a:srgbClr val="9B2D1F"/>
    <a:srgbClr val="3CB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62" autoAdjust="0"/>
    <p:restoredTop sz="94660"/>
  </p:normalViewPr>
  <p:slideViewPr>
    <p:cSldViewPr snapToGrid="0">
      <p:cViewPr varScale="1">
        <p:scale>
          <a:sx n="85" d="100"/>
          <a:sy n="85" d="100"/>
        </p:scale>
        <p:origin x="634" y="58"/>
      </p:cViewPr>
      <p:guideLst>
        <p:guide orient="horz" pos="2217"/>
        <p:guide pos="386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6" Type="http://schemas.openxmlformats.org/officeDocument/2006/relationships/tags" Target="tags/tag31.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26.xml"/><Relationship Id="rId40" Type="http://schemas.openxmlformats.org/officeDocument/2006/relationships/slide" Target="slides/slide25.xml"/><Relationship Id="rId4" Type="http://schemas.openxmlformats.org/officeDocument/2006/relationships/slideMaster" Target="slideMasters/slideMaster3.xml"/><Relationship Id="rId39" Type="http://schemas.openxmlformats.org/officeDocument/2006/relationships/slide" Target="slides/slide24.xml"/><Relationship Id="rId38" Type="http://schemas.openxmlformats.org/officeDocument/2006/relationships/slide" Target="slides/slide23.xml"/><Relationship Id="rId37" Type="http://schemas.openxmlformats.org/officeDocument/2006/relationships/slide" Target="slides/slide22.xml"/><Relationship Id="rId36" Type="http://schemas.openxmlformats.org/officeDocument/2006/relationships/slide" Target="slides/slide21.xml"/><Relationship Id="rId35" Type="http://schemas.openxmlformats.org/officeDocument/2006/relationships/slide" Target="slides/slide20.xml"/><Relationship Id="rId34" Type="http://schemas.openxmlformats.org/officeDocument/2006/relationships/slide" Target="slides/slide19.xml"/><Relationship Id="rId33" Type="http://schemas.openxmlformats.org/officeDocument/2006/relationships/slide" Target="slides/slide18.xml"/><Relationship Id="rId32" Type="http://schemas.openxmlformats.org/officeDocument/2006/relationships/slide" Target="slides/slide17.xml"/><Relationship Id="rId31" Type="http://schemas.openxmlformats.org/officeDocument/2006/relationships/slide" Target="slides/slide16.xml"/><Relationship Id="rId30" Type="http://schemas.openxmlformats.org/officeDocument/2006/relationships/slide" Target="slides/slide15.xml"/><Relationship Id="rId3" Type="http://schemas.openxmlformats.org/officeDocument/2006/relationships/slideMaster" Target="slideMasters/slideMaster2.xml"/><Relationship Id="rId29" Type="http://schemas.openxmlformats.org/officeDocument/2006/relationships/slide" Target="slides/slide14.xml"/><Relationship Id="rId28" Type="http://schemas.openxmlformats.org/officeDocument/2006/relationships/slide" Target="slides/slide13.xml"/><Relationship Id="rId27" Type="http://schemas.openxmlformats.org/officeDocument/2006/relationships/slide" Target="slides/slide12.xml"/><Relationship Id="rId26" Type="http://schemas.openxmlformats.org/officeDocument/2006/relationships/slide" Target="slides/slide11.xml"/><Relationship Id="rId25" Type="http://schemas.openxmlformats.org/officeDocument/2006/relationships/slide" Target="slides/slide10.xml"/><Relationship Id="rId24" Type="http://schemas.openxmlformats.org/officeDocument/2006/relationships/slide" Target="slides/slide9.xml"/><Relationship Id="rId23" Type="http://schemas.openxmlformats.org/officeDocument/2006/relationships/slide" Target="slides/slide8.xml"/><Relationship Id="rId22" Type="http://schemas.openxmlformats.org/officeDocument/2006/relationships/slide" Target="slides/slide7.xml"/><Relationship Id="rId21" Type="http://schemas.openxmlformats.org/officeDocument/2006/relationships/slide" Target="slides/slide6.xml"/><Relationship Id="rId20" Type="http://schemas.openxmlformats.org/officeDocument/2006/relationships/slide" Target="slides/slide5.xml"/><Relationship Id="rId2" Type="http://schemas.openxmlformats.org/officeDocument/2006/relationships/theme" Target="theme/theme1.xml"/><Relationship Id="rId19" Type="http://schemas.openxmlformats.org/officeDocument/2006/relationships/slide" Target="slides/slide4.xml"/><Relationship Id="rId18" Type="http://schemas.openxmlformats.org/officeDocument/2006/relationships/slide" Target="slides/slide3.xml"/><Relationship Id="rId17" Type="http://schemas.openxmlformats.org/officeDocument/2006/relationships/slide" Target="slides/slide2.xml"/><Relationship Id="rId16" Type="http://schemas.openxmlformats.org/officeDocument/2006/relationships/notesMaster" Target="notesMasters/notesMaster1.xml"/><Relationship Id="rId15" Type="http://schemas.openxmlformats.org/officeDocument/2006/relationships/slide" Target="slides/slide1.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页眉占位符 1"/>
          <p:cNvSpPr>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defRPr sz="1200"/>
            </a:lvl1pPr>
          </a:lstStyle>
          <a:p>
            <a:pPr>
              <a:defRPr/>
            </a:pPr>
            <a:endParaRPr lang="zh-CN" altLang="en-US"/>
          </a:p>
        </p:txBody>
      </p:sp>
      <p:sp>
        <p:nvSpPr>
          <p:cNvPr id="16387"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defRPr sz="1200"/>
            </a:lvl1pPr>
          </a:lstStyle>
          <a:p>
            <a:pPr>
              <a:defRPr/>
            </a:pPr>
            <a:fld id="{73E19E4D-58E5-4486-935F-2F3F0B9DF206}" type="datetimeFigureOut">
              <a:rPr lang="zh-CN" altLang="en-US"/>
            </a:fld>
            <a:endParaRPr lang="zh-CN" altLang="en-US"/>
          </a:p>
        </p:txBody>
      </p:sp>
      <p:sp>
        <p:nvSpPr>
          <p:cNvPr id="47108" name="幻灯片图像占位符 3"/>
          <p:cNvSpPr>
            <a:spLocks noGrp="1" noRot="1" noChangeAspect="1" noChangeArrowheads="1"/>
          </p:cNvSpPr>
          <p:nvPr>
            <p:ph type="sldImg" idx="2"/>
          </p:nvPr>
        </p:nvSpPr>
        <p:spPr bwMode="auto">
          <a:xfrm>
            <a:off x="685800" y="1143000"/>
            <a:ext cx="5486400" cy="3086100"/>
          </a:xfrm>
          <a:prstGeom prst="rect">
            <a:avLst/>
          </a:prstGeom>
          <a:noFill/>
          <a:ln w="12700">
            <a:noFill/>
            <a:miter lim="800000"/>
          </a:ln>
        </p:spPr>
      </p:sp>
      <p:sp>
        <p:nvSpPr>
          <p:cNvPr id="16389" name="备注占位符 4"/>
          <p:cNvSpPr>
            <a:spLocks noGrp="1" noChangeArrowheads="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6390" name="页脚占位符 5"/>
          <p:cNvSpPr>
            <a:spLocks noGrp="1" noChangeArrowheads="1"/>
          </p:cNvSpPr>
          <p:nvPr>
            <p:ph type="ftr" sz="quarter" idx="4"/>
          </p:nvPr>
        </p:nvSpPr>
        <p:spPr bwMode="auto">
          <a:xfrm>
            <a:off x="0" y="8685213"/>
            <a:ext cx="2971800" cy="458787"/>
          </a:xfrm>
          <a:prstGeom prst="rect">
            <a:avLst/>
          </a:prstGeom>
          <a:noFill/>
          <a:ln>
            <a:noFill/>
          </a:ln>
        </p:spPr>
        <p:txBody>
          <a:bodyPr vert="horz" wrap="square" lIns="91440" tIns="45720" rIns="91440" bIns="45720" numCol="1" anchor="b" anchorCtr="0" compatLnSpc="1"/>
          <a:lstStyle>
            <a:lvl1pPr eaLnBrk="1" hangingPunct="1">
              <a:defRPr sz="1200"/>
            </a:lvl1pPr>
          </a:lstStyle>
          <a:p>
            <a:pPr>
              <a:defRPr/>
            </a:pPr>
            <a:endParaRPr lang="zh-CN" altLang="en-US"/>
          </a:p>
        </p:txBody>
      </p:sp>
      <p:sp>
        <p:nvSpPr>
          <p:cNvPr id="16391" name="灯片编号占位符 6"/>
          <p:cNvSpPr>
            <a:spLocks noGrp="1" noChangeArrowheads="1"/>
          </p:cNvSpPr>
          <p:nvPr>
            <p:ph type="sldNum" sz="quarter" idx="5"/>
          </p:nvPr>
        </p:nvSpPr>
        <p:spPr bwMode="auto">
          <a:xfrm>
            <a:off x="3884613" y="8685213"/>
            <a:ext cx="2971800" cy="458787"/>
          </a:xfrm>
          <a:prstGeom prst="rect">
            <a:avLst/>
          </a:prstGeom>
          <a:noFill/>
          <a:ln>
            <a:noFill/>
          </a:ln>
        </p:spPr>
        <p:txBody>
          <a:bodyPr vert="horz" wrap="square" lIns="91440" tIns="45720" rIns="91440" bIns="45720" numCol="1" anchor="b" anchorCtr="0" compatLnSpc="1"/>
          <a:lstStyle>
            <a:lvl1pPr algn="r" eaLnBrk="1" hangingPunct="1">
              <a:defRPr sz="1200"/>
            </a:lvl1pPr>
          </a:lstStyle>
          <a:p>
            <a:pPr>
              <a:defRPr/>
            </a:pPr>
            <a:fld id="{39ABCDE2-36AE-4A97-B7F3-D0DCBD0829D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9ABCDE2-36AE-4A97-B7F3-D0DCBD0829D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9ABCDE2-36AE-4A97-B7F3-D0DCBD0829D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9ABCDE2-36AE-4A97-B7F3-D0DCBD0829D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9ABCDE2-36AE-4A97-B7F3-D0DCBD0829D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9ABCDE2-36AE-4A97-B7F3-D0DCBD0829D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A8DAF3A-2813-41DC-A814-5A63730151C6}"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046058F-1C32-46C5-AC7A-637413465CB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4A1DE6C-E9C3-4A26-A80C-84BFFED703E4}"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4940D75-D80E-4869-A419-1822FA44A17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802F8EBE-19A5-4013-A99F-CD67A9DD85D1}"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78E3C5FD-15A3-4C8C-8F32-CCBF3AC5E246}"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F763478-AAC7-4DD6-A191-644CB4BA0E2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CAB13B05-B6AA-48ED-94D4-3B8192F02470}"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B977DCD0-BC51-4308-99CA-353D6B62AA8C}"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608CC28-39D6-4FBD-8568-74C80A5F20FC}"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510D77A-102D-4072-BC15-2D413F3B04F9}"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1CCC5ED6-6D00-49BF-A402-FD219137FD6D}"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A84F6763-6F4E-4CFF-B8C4-775C03DC59EE}"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E0B35916-266E-4B33-9599-447C228D35A0}"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AA2F7B1-B7AD-4244-94F3-4AE70798BF04}"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BB5FD87-1119-48F2-983E-AA1C7DAC52F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50A68360-872D-4657-B48D-664CB7493553}"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834D47E-E3FC-442D-8353-17487357C877}"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08377DD-4A2A-46CE-8A3C-3B231321894B}"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8EB3F8F-6DEA-452C-A864-8A5451B726A7}"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8DA85F3-34D0-4563-8058-442D0F9C2C40}"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C8B6EF6-C57A-4832-8EA2-485868CB021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DF76F5E-F6D7-4011-911C-4BAAB385E897}"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F5DB39F-8856-4381-93DD-F123C758B5E3}"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1681E92-139A-4DA0-AE68-7E9D093FD3E3}"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7E82680C-05F4-4AE8-BCBB-AF792F498BE1}"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78059168-BD28-4128-96C2-3241B7ECC7AC}"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87D1BEEA-6791-4F16-8244-ED3139FC33C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A997346-9D04-485E-83C6-3C3706D7938C}"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947B372-211E-4E83-8CF2-0768EF4C118D}"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D7BDD67-13B5-47B0-B91C-82F7C4C2470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FDB9F85-7C96-49DA-83F7-ED271A685462}"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1424827-B1D6-4EDD-A483-D2B595E284C7}"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08CF021-877D-4E0F-95A4-222873DF4D03}"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31DAF8A-D51D-4D48-B054-011940A60738}"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20085E2-7E48-4934-9707-5E28DC76C497}"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矩形 2"/>
          <p:cNvSpPr/>
          <p:nvPr userDrawn="1"/>
        </p:nvSpPr>
        <p:spPr>
          <a:xfrm>
            <a:off x="1" y="0"/>
            <a:ext cx="12191248" cy="6857578"/>
          </a:xfrm>
          <a:prstGeom prst="rect">
            <a:avLst/>
          </a:prstGeom>
          <a:solidFill>
            <a:srgbClr val="FB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0B73CAAE-2910-4214-AD41-581207CF8BA2}"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FD7779BF-33AF-4B66-8581-76C3897063CD}"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E25811A1-60D1-4E16-8D6C-94B1689AD939}"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7602508-5BCD-4CB5-BACE-15EF6BADEC7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55AB0C8-E49C-41FF-A25B-18620537C4C7}"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0BE92A3-5351-491B-AE47-61596DFF1367}"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AF3D500-C320-4BCE-B27A-44C513CD4F6C}"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6E73614E-7F03-4AC1-803D-E305229DD0BC}"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0426A6A2-8A34-4064-9876-C26EB8D3A0D4}"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CF657291-C12B-4FAF-8B09-362DADD448F9}"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54844288-1D5E-4416-B6C5-E268767A20D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0AB35F8D-F19B-4B52-A857-EDFD4209BD58}"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3220BF3A-6CD9-49A5-89CC-F40875BDDF3E}"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E86422AC-78F7-41FD-BD87-229DC93E47FA}"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763EBA3B-5AEC-449E-A4C4-941A5E5067C9}"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CA21348D-4871-481B-9DDE-8CD3535317D1}"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C32FD567-66B8-4504-8208-9972F7A9FC6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FE9B1660-E174-40B7-8FED-AA70AE27A0BB}"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C1F3864-1B57-47BC-A4EC-4B2025518C63}"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445AD54-FF61-4DF8-989A-A6101564D2CE}"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7EB1310-C323-4DA8-B6B9-CF93E2E3B2E9}"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24B4273-3A12-4727-8777-25E74887A0E0}"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A24BCC2-A47A-4B5D-B808-40AF4E061E18}"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43C727B-A336-4FA3-B369-0DF776E5B6A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3623E0E7-2384-4468-B16E-76CCA8929279}"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825EE9EA-A26C-4828-99D9-097E3B67D7B2}"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23E6F23A-FAF2-439C-9F4B-36A004716FAE}"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31398BD-585F-4512-A37F-3B1A389B5B61}"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AFA8A80-7364-47B8-A2FC-5F9539CB8BA1}"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94A7E98-DE5F-44E2-ACCA-8C3958F249D1}"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03EC9F5-DA89-4346-B310-376CC323907D}"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64C625C-F4FB-4101-AFFB-ADF31F964686}"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05D5B77-69A8-459E-A6F6-A769292661AE}"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9E84564-1FCD-4953-90BE-2442F884FD19}"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4840946-EDEE-4E08-A3DF-22666BD5B00A}"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C5BF025-27A2-460D-9F6C-0280D0218E5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6F6D3BA-4392-469A-A09E-3A292D433865}"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931F4526-B957-4396-A24F-DB81A4ADCC20}"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A0DAD29-6AFE-40C2-B5E5-58EE9FB68867}"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B72BD7F8-854F-4291-8FA3-BF066029DD0D}"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4C8F082-7723-4CA3-8CF0-35AF368F16C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E1B7D4F-9123-4799-B482-F1EE7886EA5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1A4D11D-8179-4388-A654-AD97F4B358B8}"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4EE3FE9-51DF-4FEC-97ED-1688B073BA71}"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B0B9BE9-EBBD-4152-BC41-A9A35D3D605A}"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A9B485D-E42C-4131-85B4-486A777C5AB2}"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DA19F79-50FD-4F52-82D9-50DED86513BB}"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D6C4877-A7DD-469D-9947-A2EB6C6801A4}"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6D5D4A0-2DC3-4147-9828-467E5178953D}"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5956F6B-BB0F-4E98-B60B-BFE8D9C59340}"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C9292C51-7882-4C09-8EEF-C2E61B3991D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5996B556-E7EB-4560-AA46-177379635EB3}"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A53C8E2-2777-45B8-B080-80C53C760B12}"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B47C833-DE0B-4A2B-8EAD-FC2F8DA23E91}"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B42BA77-306A-4FAC-A1B1-61F8312523E3}"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40D386A-75A6-4299-8903-31EC6A09A8D7}"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716714E-A0AB-4B20-A7D3-7B396AD52E23}"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C882EE0-F180-47CE-8F54-A2056EC3A3B5}"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59FE523D-54C8-474F-8E27-48DBD42022D8}"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726E0B6-9DDC-46EB-9A5B-ACA79A256578}"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1E554027-EA67-44E3-8192-925EA52C0CA6}"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73275F48-196B-4FDF-9D95-2DA52089F71E}"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97044C96-17EC-455F-99AE-1B2081C5A89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74C1A924-2ACF-444B-9D60-E43DD4A008E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E44766CB-72BB-47A9-9159-D50790BB694C}"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B3E7B835-E201-4CD2-AFEE-3EF675B36ADD}"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E05DD09-73EC-4322-B253-0797634E3B06}"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F044FDB8-D0F5-486C-A73F-29FD1FDDD680}"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92727D3D-9D1D-4347-A32D-708A6ADC6B2E}"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E8D9CA4-00A5-440E-89CB-449EEA7C031D}"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CF3A4EEE-4525-404E-90E6-4E29D7D8849F}"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30727A2-B4F6-4EFE-9766-095836394F1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F24BFDE2-12C0-4192-9FC4-C061773F67F1}"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60EBB253-0DD7-44AF-83C8-302A5712F029}"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A671A8D2-977A-40FC-B913-0C8BFA5B4AC9}"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FFC18DBF-C53F-4CC1-BD77-1BBE3DBB1C82}"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fld>
            <a:endParaRPr lang="zh-CN" altLang="en-US" sz="1800">
              <a:solidFill>
                <a:srgbClr val="000000"/>
              </a:solidFill>
            </a:endParaRPr>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8654E1C7-D9D0-46F6-A539-A30035531DEA}"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fld>
            <a:endParaRPr lang="zh-CN" altLang="en-US" sz="1800">
              <a:solidFill>
                <a:srgbClr val="000000"/>
              </a:solidFill>
            </a:endParaRPr>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AB0B9B6E-39E4-464C-B6BD-BC59D8A6EDA7}"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fld>
            <a:endParaRPr lang="zh-CN" altLang="en-US" sz="1800">
              <a:solidFill>
                <a:srgbClr val="000000"/>
              </a:solidFill>
            </a:endParaRPr>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E4A95FEE-A944-489E-ADDE-2AFD9FD14611}"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5DE522A7-1D59-410B-83F5-058E5C144102}"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84D4FB2F-F7F2-4FEB-B77A-7EDF7F5DF929}"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CC40BFAC-B566-4590-BD2D-C174B7E09F23}"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B4F7C5CC-DD6B-4605-9541-EA801338FEAD}"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86262F21-CD1C-47DE-B6E6-7C6BBAEEEF7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40BBAF12-F0E7-4AD9-8C6C-335794590636}"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BB563C5-F50B-443B-A5EB-9B05B37DA9D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E42A66C0-2E66-41BC-BD33-967B819AE664}"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96C2517-477A-4168-BFBF-F501D3E689AB}"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814A2525-7CCE-4ECB-BA68-C9C00F0F8413}"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561A7B28-61FB-4CBD-B82B-8412A937BC3C}"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58D7F192-4AF3-479B-835D-CDC5611D5FA7}"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A82D5AB6-C688-4FC2-9F98-C74C3EE92F08}"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17C6ABC3-D6EB-481B-8BAE-1D1104D81C72}"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2E7BEBF0-3341-4DC4-849F-4D145BFEE0D8}"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6E4A2D5-9C03-44A6-846D-CD0409AB954F}"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2ADDDD5-B4D6-4B57-A119-4AEE7DA54A8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1443DBC8-7673-4C8E-A527-F1BAC61B7FF5}"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6E4DC0C-6178-42F1-BA1E-4B965CC8355E}"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B6FBC53F-849B-410F-ADD0-C81069E72568}"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C70033AF-1D91-45C6-B96F-F53A884A63E4}"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805CC2F2-7FCD-4731-9B03-D2BD281F5AE8}"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FCC03D46-7DD9-4946-9450-39EC11608CD8}"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fld>
            <a:endParaRPr lang="zh-CN" altLang="en-US" sz="1800">
              <a:solidFill>
                <a:srgbClr val="000000"/>
              </a:solidFill>
            </a:endParaRPr>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A6E37FD4-713A-4C84-AC8F-617C6A629DDD}"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fld>
            <a:endParaRPr lang="zh-CN" altLang="en-US" sz="1800">
              <a:solidFill>
                <a:srgbClr val="000000"/>
              </a:solidFill>
            </a:endParaRPr>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C07F1273-AC0F-481E-9888-2D43561D5CE5}"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fld>
            <a:endParaRPr lang="zh-CN" altLang="en-US" sz="1800">
              <a:solidFill>
                <a:srgbClr val="000000"/>
              </a:solidFill>
            </a:endParaRPr>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E298C899-AD0B-4744-8101-2A5EF5038FCB}"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563AFA1A-0513-4D4D-80BE-CC81EC096241}"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68F5B66-8A09-4F3D-B6E4-CAB2D057D3CF}"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49506C6-A71E-4E1F-9BE4-6028250968F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CF597B6D-9D22-4425-B312-ED2CF594E4E1}"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556F4860-1DF8-4ED6-B963-1D7D3AE1FA05}"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D127FD37-E4BA-4296-A99B-5AD61C07FC4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870F73AB-E542-4F71-9844-43988B35E3EF}"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D6099AD-2B98-46B1-9448-05742D7BE7FD}"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947551E-E0E1-47E0-9C6F-065FD00743D2}"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C5B38558-FF2F-4603-AD59-2B0EC307BE05}"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12720964-F77B-45DE-9D60-528874387246}"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5F419AB8-16A2-49C7-8E09-44EEA473536B}"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5613763F-D973-4B75-A9C2-9BBFF234F1A9}" type="slidenum">
              <a:rPr lang="zh-CN" altLang="en-US"/>
            </a:fld>
            <a:endParaRPr lang="zh-CN" altLang="en-US" sz="18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2.xml"/><Relationship Id="rId8" Type="http://schemas.openxmlformats.org/officeDocument/2006/relationships/slideLayout" Target="../slideLayouts/slideLayout111.xml"/><Relationship Id="rId7" Type="http://schemas.openxmlformats.org/officeDocument/2006/relationships/slideLayout" Target="../slideLayouts/slideLayout110.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 Id="rId3" Type="http://schemas.openxmlformats.org/officeDocument/2006/relationships/slideLayout" Target="../slideLayouts/slideLayout106.xml"/><Relationship Id="rId2" Type="http://schemas.openxmlformats.org/officeDocument/2006/relationships/slideLayout" Target="../slideLayouts/slideLayout105.xml"/><Relationship Id="rId12" Type="http://schemas.openxmlformats.org/officeDocument/2006/relationships/theme" Target="../theme/theme10.xml"/><Relationship Id="rId11" Type="http://schemas.openxmlformats.org/officeDocument/2006/relationships/slideLayout" Target="../slideLayouts/slideLayout114.xml"/><Relationship Id="rId10" Type="http://schemas.openxmlformats.org/officeDocument/2006/relationships/slideLayout" Target="../slideLayouts/slideLayout113.xml"/><Relationship Id="rId1"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23.xml"/><Relationship Id="rId8" Type="http://schemas.openxmlformats.org/officeDocument/2006/relationships/slideLayout" Target="../slideLayouts/slideLayout122.xml"/><Relationship Id="rId7" Type="http://schemas.openxmlformats.org/officeDocument/2006/relationships/slideLayout" Target="../slideLayouts/slideLayout121.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4" Type="http://schemas.openxmlformats.org/officeDocument/2006/relationships/slideLayout" Target="../slideLayouts/slideLayout118.xml"/><Relationship Id="rId3" Type="http://schemas.openxmlformats.org/officeDocument/2006/relationships/slideLayout" Target="../slideLayouts/slideLayout117.xml"/><Relationship Id="rId2" Type="http://schemas.openxmlformats.org/officeDocument/2006/relationships/slideLayout" Target="../slideLayouts/slideLayout116.xml"/><Relationship Id="rId12" Type="http://schemas.openxmlformats.org/officeDocument/2006/relationships/theme" Target="../theme/theme11.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4.xml"/><Relationship Id="rId8" Type="http://schemas.openxmlformats.org/officeDocument/2006/relationships/slideLayout" Target="../slideLayouts/slideLayout133.xml"/><Relationship Id="rId7" Type="http://schemas.openxmlformats.org/officeDocument/2006/relationships/slideLayout" Target="../slideLayouts/slideLayout132.xml"/><Relationship Id="rId6" Type="http://schemas.openxmlformats.org/officeDocument/2006/relationships/slideLayout" Target="../slideLayouts/slideLayout131.xml"/><Relationship Id="rId5" Type="http://schemas.openxmlformats.org/officeDocument/2006/relationships/slideLayout" Target="../slideLayouts/slideLayout130.xml"/><Relationship Id="rId4" Type="http://schemas.openxmlformats.org/officeDocument/2006/relationships/slideLayout" Target="../slideLayouts/slideLayout129.xml"/><Relationship Id="rId3" Type="http://schemas.openxmlformats.org/officeDocument/2006/relationships/slideLayout" Target="../slideLayouts/slideLayout128.xml"/><Relationship Id="rId2" Type="http://schemas.openxmlformats.org/officeDocument/2006/relationships/slideLayout" Target="../slideLayouts/slideLayout127.xml"/><Relationship Id="rId12" Type="http://schemas.openxmlformats.org/officeDocument/2006/relationships/theme" Target="../theme/theme12.xml"/><Relationship Id="rId11" Type="http://schemas.openxmlformats.org/officeDocument/2006/relationships/slideLayout" Target="../slideLayouts/slideLayout136.xml"/><Relationship Id="rId10" Type="http://schemas.openxmlformats.org/officeDocument/2006/relationships/slideLayout" Target="../slideLayouts/slideLayout135.xml"/><Relationship Id="rId1"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5.xml"/><Relationship Id="rId8" Type="http://schemas.openxmlformats.org/officeDocument/2006/relationships/slideLayout" Target="../slideLayouts/slideLayout144.xml"/><Relationship Id="rId7" Type="http://schemas.openxmlformats.org/officeDocument/2006/relationships/slideLayout" Target="../slideLayouts/slideLayout143.xml"/><Relationship Id="rId6" Type="http://schemas.openxmlformats.org/officeDocument/2006/relationships/slideLayout" Target="../slideLayouts/slideLayout142.xml"/><Relationship Id="rId5" Type="http://schemas.openxmlformats.org/officeDocument/2006/relationships/slideLayout" Target="../slideLayouts/slideLayout141.xml"/><Relationship Id="rId4" Type="http://schemas.openxmlformats.org/officeDocument/2006/relationships/slideLayout" Target="../slideLayouts/slideLayout140.xml"/><Relationship Id="rId3" Type="http://schemas.openxmlformats.org/officeDocument/2006/relationships/slideLayout" Target="../slideLayouts/slideLayout139.xml"/><Relationship Id="rId2" Type="http://schemas.openxmlformats.org/officeDocument/2006/relationships/slideLayout" Target="../slideLayouts/slideLayout138.xml"/><Relationship Id="rId12" Type="http://schemas.openxmlformats.org/officeDocument/2006/relationships/theme" Target="../theme/theme13.xml"/><Relationship Id="rId11" Type="http://schemas.openxmlformats.org/officeDocument/2006/relationships/slideLayout" Target="../slideLayouts/slideLayout147.xml"/><Relationship Id="rId10" Type="http://schemas.openxmlformats.org/officeDocument/2006/relationships/slideLayout" Target="../slideLayouts/slideLayout146.xml"/><Relationship Id="rId1"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2" Type="http://schemas.openxmlformats.org/officeDocument/2006/relationships/theme" Target="../theme/theme2.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2" Type="http://schemas.openxmlformats.org/officeDocument/2006/relationships/theme" Target="../theme/theme3.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2" Type="http://schemas.openxmlformats.org/officeDocument/2006/relationships/theme" Target="../theme/theme4.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2" Type="http://schemas.openxmlformats.org/officeDocument/2006/relationships/theme" Target="../theme/theme5.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8.xml"/><Relationship Id="rId8" Type="http://schemas.openxmlformats.org/officeDocument/2006/relationships/slideLayout" Target="../slideLayouts/slideLayout67.xml"/><Relationship Id="rId7" Type="http://schemas.openxmlformats.org/officeDocument/2006/relationships/slideLayout" Target="../slideLayouts/slideLayout66.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3" Type="http://schemas.openxmlformats.org/officeDocument/2006/relationships/slideLayout" Target="../slideLayouts/slideLayout62.xml"/><Relationship Id="rId2" Type="http://schemas.openxmlformats.org/officeDocument/2006/relationships/slideLayout" Target="../slideLayouts/slideLayout61.xml"/><Relationship Id="rId12" Type="http://schemas.openxmlformats.org/officeDocument/2006/relationships/theme" Target="../theme/theme6.xml"/><Relationship Id="rId11" Type="http://schemas.openxmlformats.org/officeDocument/2006/relationships/slideLayout" Target="../slideLayouts/slideLayout70.xml"/><Relationship Id="rId10" Type="http://schemas.openxmlformats.org/officeDocument/2006/relationships/slideLayout" Target="../slideLayouts/slideLayout69.xml"/><Relationship Id="rId1"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2" Type="http://schemas.openxmlformats.org/officeDocument/2006/relationships/theme" Target="../theme/theme7.xml"/><Relationship Id="rId11" Type="http://schemas.openxmlformats.org/officeDocument/2006/relationships/slideLayout" Target="../slideLayouts/slideLayout81.xml"/><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0.xml"/><Relationship Id="rId8" Type="http://schemas.openxmlformats.org/officeDocument/2006/relationships/slideLayout" Target="../slideLayouts/slideLayout89.xml"/><Relationship Id="rId7" Type="http://schemas.openxmlformats.org/officeDocument/2006/relationships/slideLayout" Target="../slideLayouts/slideLayout88.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3" Type="http://schemas.openxmlformats.org/officeDocument/2006/relationships/slideLayout" Target="../slideLayouts/slideLayout84.xml"/><Relationship Id="rId2" Type="http://schemas.openxmlformats.org/officeDocument/2006/relationships/slideLayout" Target="../slideLayouts/slideLayout83.xml"/><Relationship Id="rId12" Type="http://schemas.openxmlformats.org/officeDocument/2006/relationships/theme" Target="../theme/theme8.xml"/><Relationship Id="rId11" Type="http://schemas.openxmlformats.org/officeDocument/2006/relationships/slideLayout" Target="../slideLayouts/slideLayout92.xml"/><Relationship Id="rId10" Type="http://schemas.openxmlformats.org/officeDocument/2006/relationships/slideLayout" Target="../slideLayouts/slideLayout91.xml"/><Relationship Id="rId1"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1.xml"/><Relationship Id="rId8" Type="http://schemas.openxmlformats.org/officeDocument/2006/relationships/slideLayout" Target="../slideLayouts/slideLayout100.xml"/><Relationship Id="rId7" Type="http://schemas.openxmlformats.org/officeDocument/2006/relationships/slideLayout" Target="../slideLayouts/slideLayout99.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 Id="rId3" Type="http://schemas.openxmlformats.org/officeDocument/2006/relationships/slideLayout" Target="../slideLayouts/slideLayout95.xml"/><Relationship Id="rId2" Type="http://schemas.openxmlformats.org/officeDocument/2006/relationships/slideLayout" Target="../slideLayouts/slideLayout94.xml"/><Relationship Id="rId12" Type="http://schemas.openxmlformats.org/officeDocument/2006/relationships/theme" Target="../theme/theme9.xml"/><Relationship Id="rId11" Type="http://schemas.openxmlformats.org/officeDocument/2006/relationships/slideLayout" Target="../slideLayouts/slideLayout103.xml"/><Relationship Id="rId10" Type="http://schemas.openxmlformats.org/officeDocument/2006/relationships/slideLayout" Target="../slideLayouts/slideLayout102.xml"/><Relationship Id="rId1"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t>单击此处编辑母版标题样式</a:t>
            </a:r>
            <a:endParaRPr lang="zh-CN"/>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6627F79C-EBF3-4FED-9427-CD6424B24784}" type="datetimeFigureOut">
              <a:rPr lang="zh-CN" altLang="en-US"/>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590B147B-2EDC-42A0-971F-2D6D6846C33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12292" name="日期占位符 4"/>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1AD9729E-FB3A-4339-A4C0-F252E9C993CB}" type="datetime1">
              <a:rPr lang="zh-CN" altLang="en-US"/>
            </a:fld>
            <a:endParaRPr lang="zh-CN" altLang="en-US" sz="1800">
              <a:solidFill>
                <a:srgbClr val="000000"/>
              </a:solidFill>
            </a:endParaRPr>
          </a:p>
        </p:txBody>
      </p:sp>
      <p:sp>
        <p:nvSpPr>
          <p:cNvPr id="12293" name="页脚占位符 5"/>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2294" name="灯片编号占位符 6"/>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35188286-9B9F-4355-B519-845D90CB1542}"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FE47127F-FF98-4147-BDAF-073607188C42}" type="datetime1">
              <a:rPr lang="zh-CN" altLang="en-US"/>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8B951DE8-FD95-4326-A289-DE99B0C2C4A6}"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14340"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A5ED7C93-83C7-422C-B585-FCCEDC5F2EA5}" type="datetime1">
              <a:rPr lang="zh-CN" altLang="en-US"/>
            </a:fld>
            <a:endParaRPr lang="zh-CN" altLang="en-US" sz="1800">
              <a:solidFill>
                <a:srgbClr val="000000"/>
              </a:solidFill>
            </a:endParaRPr>
          </a:p>
        </p:txBody>
      </p:sp>
      <p:sp>
        <p:nvSpPr>
          <p:cNvPr id="14341"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4342"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5E0A04BF-81AF-4E1D-804F-5BAAD3AB24A7}"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14339"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15364" name="日期占位符 2"/>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F3F5389A-9964-43D3-9720-77F845014FF1}" type="datetime1">
              <a:rPr lang="zh-CN" altLang="en-US"/>
            </a:fld>
            <a:endParaRPr lang="zh-CN" altLang="en-US" sz="1800">
              <a:solidFill>
                <a:srgbClr val="000000"/>
              </a:solidFill>
            </a:endParaRPr>
          </a:p>
        </p:txBody>
      </p:sp>
      <p:sp>
        <p:nvSpPr>
          <p:cNvPr id="15365" name="页脚占位符 3"/>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5366" name="灯片编号占位符 4"/>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321715D2-E86D-42E1-B540-A06069995FCA}"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2052"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latin typeface="Arial" panose="020B0604020202020204" pitchFamily="34" charset="0"/>
              </a:defRPr>
            </a:lvl1pPr>
          </a:lstStyle>
          <a:p>
            <a:pPr>
              <a:defRPr/>
            </a:pPr>
            <a:fld id="{71C66BAD-6B38-4F6E-A1BF-8228EC98CF6B}" type="datetime1">
              <a:rPr lang="zh-CN" altLang="en-US"/>
            </a:fld>
            <a:endParaRPr lang="zh-CN" altLang="en-US" sz="1800">
              <a:solidFill>
                <a:srgbClr val="000000"/>
              </a:solidFill>
            </a:endParaRPr>
          </a:p>
        </p:txBody>
      </p:sp>
      <p:sp>
        <p:nvSpPr>
          <p:cNvPr id="2053"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latin typeface="Arial" panose="020B0604020202020204" pitchFamily="34" charset="0"/>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latin typeface="Arial" panose="020B0604020202020204" pitchFamily="34" charset="0"/>
              </a:defRPr>
            </a:lvl1pPr>
          </a:lstStyle>
          <a:p>
            <a:pPr>
              <a:defRPr/>
            </a:pPr>
            <a:fld id="{A85785F6-F1CA-4FD3-82DA-9308084A43A4}"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9982EEA6-3AE3-4742-92FA-AE604701154B}" type="datetime1">
              <a:rPr lang="zh-CN" altLang="en-US"/>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D8E3F3E3-584F-451C-A0C3-BD88A787AFEA}"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6148"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5CF82F54-6644-4CEC-B75A-C08CB2FAB857}" type="datetime1">
              <a:rPr lang="zh-CN" altLang="en-US"/>
            </a:fld>
            <a:endParaRPr lang="zh-CN" altLang="en-US" sz="1800">
              <a:solidFill>
                <a:srgbClr val="000000"/>
              </a:solidFill>
            </a:endParaRPr>
          </a:p>
        </p:txBody>
      </p:sp>
      <p:sp>
        <p:nvSpPr>
          <p:cNvPr id="6149"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6150"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46B8CC21-8113-46AF-93CA-B29268B5700F}"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7172" name="日期占位符 4"/>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E5C615B7-950C-499E-AD4C-BB5165EFC662}" type="datetime1">
              <a:rPr lang="zh-CN" altLang="en-US"/>
            </a:fld>
            <a:endParaRPr lang="zh-CN" altLang="en-US" sz="1800">
              <a:solidFill>
                <a:srgbClr val="000000"/>
              </a:solidFill>
            </a:endParaRPr>
          </a:p>
        </p:txBody>
      </p:sp>
      <p:sp>
        <p:nvSpPr>
          <p:cNvPr id="7173" name="页脚占位符 5"/>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7174" name="灯片编号占位符 6"/>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31A84C1B-CA15-453A-9513-44D91CD8E877}"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8196" name="日期占位符 6"/>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1BF46B4E-B1DE-4467-AEF6-63AB21479EFF}" type="datetime1">
              <a:rPr lang="zh-CN" altLang="en-US"/>
            </a:fld>
            <a:endParaRPr lang="zh-CN" altLang="en-US" sz="1800">
              <a:solidFill>
                <a:srgbClr val="000000"/>
              </a:solidFill>
            </a:endParaRPr>
          </a:p>
        </p:txBody>
      </p:sp>
      <p:sp>
        <p:nvSpPr>
          <p:cNvPr id="8197" name="页脚占位符 7"/>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8198" name="灯片编号占位符 8"/>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50489E2B-3CCB-4B6D-9F16-8E296639B8F3}"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9220" name="日期占位符 2"/>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4825683A-A4A1-4E8C-B512-1786608178E4}" type="datetime1">
              <a:rPr lang="zh-CN" altLang="en-US"/>
            </a:fld>
            <a:endParaRPr lang="zh-CN" altLang="en-US" sz="1800">
              <a:solidFill>
                <a:srgbClr val="000000"/>
              </a:solidFill>
            </a:endParaRPr>
          </a:p>
        </p:txBody>
      </p:sp>
      <p:sp>
        <p:nvSpPr>
          <p:cNvPr id="9221" name="页脚占位符 3"/>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9222" name="灯片编号占位符 4"/>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9AA89B0A-DC19-4EF3-B2E9-CB5F03577047}"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10244" name="日期占位符 1"/>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32E7F351-E9AB-4BD7-81C8-0CC6BAC65D98}" type="datetime1">
              <a:rPr lang="zh-CN" altLang="en-US"/>
            </a:fld>
            <a:endParaRPr lang="zh-CN" altLang="en-US" sz="1800">
              <a:solidFill>
                <a:srgbClr val="000000"/>
              </a:solidFill>
            </a:endParaRPr>
          </a:p>
        </p:txBody>
      </p:sp>
      <p:sp>
        <p:nvSpPr>
          <p:cNvPr id="10245" name="页脚占位符 2"/>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0246" name="灯片编号占位符 3"/>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9E60D869-1E53-4745-9100-CF9AC70C435B}"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9D41C391-21D1-4713-BA8E-9EABD00FD483}" type="datetime1">
              <a:rPr lang="zh-CN" altLang="en-US"/>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E3A9DEBC-7556-4D10-A2C8-3518023BE1E5}"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5.jpeg"/><Relationship Id="rId17" Type="http://schemas.openxmlformats.org/officeDocument/2006/relationships/slideLayout" Target="../slideLayouts/slideLayout1.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5.xml"/><Relationship Id="rId1" Type="http://schemas.openxmlformats.org/officeDocument/2006/relationships/image" Target="../media/image7.emf"/></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4.xml"/><Relationship Id="rId2" Type="http://schemas.openxmlformats.org/officeDocument/2006/relationships/tags" Target="../tags/tag27.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8.xml"/><Relationship Id="rId5" Type="http://schemas.openxmlformats.org/officeDocument/2006/relationships/image" Target="../media/image7.emf"/><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4.xml"/><Relationship Id="rId2" Type="http://schemas.openxmlformats.org/officeDocument/2006/relationships/tags" Target="../tags/tag29.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4.xml"/><Relationship Id="rId2" Type="http://schemas.openxmlformats.org/officeDocument/2006/relationships/tags" Target="../tags/tag30.xml"/><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890da35c550a578579d60f9c1f2d9bf"/>
          <p:cNvPicPr>
            <a:picLocks noChangeAspect="1"/>
          </p:cNvPicPr>
          <p:nvPr/>
        </p:nvPicPr>
        <p:blipFill>
          <a:blip r:embed="rId1"/>
          <a:stretch>
            <a:fillRect/>
          </a:stretch>
        </p:blipFill>
        <p:spPr>
          <a:xfrm>
            <a:off x="304800" y="310515"/>
            <a:ext cx="11628120" cy="6264910"/>
          </a:xfrm>
          <a:prstGeom prst="rect">
            <a:avLst/>
          </a:prstGeom>
        </p:spPr>
      </p:pic>
      <p:sp>
        <p:nvSpPr>
          <p:cNvPr id="17411" name="文本框 4"/>
          <p:cNvSpPr txBox="1">
            <a:spLocks noChangeArrowheads="1"/>
          </p:cNvSpPr>
          <p:nvPr/>
        </p:nvSpPr>
        <p:spPr bwMode="auto">
          <a:xfrm>
            <a:off x="2486025" y="2454275"/>
            <a:ext cx="3895725" cy="831850"/>
          </a:xfrm>
          <a:prstGeom prst="rect">
            <a:avLst/>
          </a:prstGeom>
          <a:noFill/>
          <a:ln w="9525">
            <a:noFill/>
            <a:miter lim="800000"/>
          </a:ln>
        </p:spPr>
        <p:txBody>
          <a:bodyPr>
            <a:spAutoFit/>
          </a:bodyPr>
          <a:lstStyle/>
          <a:p>
            <a:pPr eaLnBrk="1" hangingPunct="1"/>
            <a:r>
              <a:rPr lang="zh-CN" altLang="en-US" sz="4800" b="1">
                <a:solidFill>
                  <a:schemeClr val="bg1"/>
                </a:solidFill>
                <a:latin typeface="微软雅黑" panose="020B0503020204020204" pitchFamily="34" charset="-122"/>
                <a:ea typeface="微软雅黑" panose="020B0503020204020204" pitchFamily="34" charset="-122"/>
              </a:rPr>
              <a:t>年度工作概述</a:t>
            </a:r>
            <a:endParaRPr lang="zh-CN" altLang="en-US" sz="4800" b="1">
              <a:solidFill>
                <a:schemeClr val="bg1"/>
              </a:solidFill>
              <a:latin typeface="微软雅黑" panose="020B0503020204020204" pitchFamily="34" charset="-122"/>
              <a:ea typeface="微软雅黑" panose="020B0503020204020204" pitchFamily="34" charset="-122"/>
            </a:endParaRPr>
          </a:p>
        </p:txBody>
      </p:sp>
      <p:cxnSp>
        <p:nvCxnSpPr>
          <p:cNvPr id="17412" name="直接连接符 6"/>
          <p:cNvCxnSpPr>
            <a:cxnSpLocks noChangeShapeType="1"/>
          </p:cNvCxnSpPr>
          <p:nvPr/>
        </p:nvCxnSpPr>
        <p:spPr bwMode="auto">
          <a:xfrm>
            <a:off x="2562225" y="3286125"/>
            <a:ext cx="3705225" cy="0"/>
          </a:xfrm>
          <a:prstGeom prst="line">
            <a:avLst/>
          </a:prstGeom>
          <a:noFill/>
          <a:ln w="6350">
            <a:solidFill>
              <a:schemeClr val="bg1"/>
            </a:solidFill>
            <a:round/>
          </a:ln>
        </p:spPr>
      </p:cxnSp>
      <p:sp>
        <p:nvSpPr>
          <p:cNvPr id="12" name="TextBox 26"/>
          <p:cNvSpPr txBox="1"/>
          <p:nvPr/>
        </p:nvSpPr>
        <p:spPr>
          <a:xfrm>
            <a:off x="5260340" y="2580441"/>
            <a:ext cx="6383655" cy="1753235"/>
          </a:xfrm>
          <a:prstGeom prst="rect">
            <a:avLst/>
          </a:prstGeom>
          <a:noFill/>
        </p:spPr>
        <p:txBody>
          <a:bodyPr wrap="none" rtlCol="0">
            <a:spAutoFit/>
          </a:bodyPr>
          <a:lstStyle/>
          <a:p>
            <a:pPr algn="l"/>
            <a:r>
              <a:rPr lang="zh-CN" altLang="zh-CN" sz="5400" b="1">
                <a:sym typeface="+mn-ea"/>
              </a:rPr>
              <a:t>语文新高考备考总结</a:t>
            </a:r>
            <a:endParaRPr lang="zh-CN" altLang="zh-CN" sz="5400" b="1"/>
          </a:p>
          <a:p>
            <a:pPr algn="l"/>
            <a:endParaRPr lang="zh-CN" altLang="en-US" sz="5400" b="1" dirty="0">
              <a:solidFill>
                <a:schemeClr val="accent1"/>
              </a:solidFill>
              <a:latin typeface="微软雅黑" panose="020B0503020204020204" pitchFamily="34" charset="-122"/>
              <a:ea typeface="微软雅黑" panose="020B0503020204020204" pitchFamily="34" charset="-122"/>
            </a:endParaRPr>
          </a:p>
        </p:txBody>
      </p:sp>
      <p:sp>
        <p:nvSpPr>
          <p:cNvPr id="14" name="TextBox 33"/>
          <p:cNvSpPr txBox="1"/>
          <p:nvPr/>
        </p:nvSpPr>
        <p:spPr>
          <a:xfrm>
            <a:off x="6481079" y="3627154"/>
            <a:ext cx="5308063" cy="521970"/>
          </a:xfrm>
          <a:prstGeom prst="rect">
            <a:avLst/>
          </a:prstGeom>
          <a:noFill/>
        </p:spPr>
        <p:txBody>
          <a:bodyPr wrap="square" rtlCol="0">
            <a:spAutoFit/>
          </a:bodyPr>
          <a:lstStyle/>
          <a:p>
            <a:pPr algn="ctr"/>
            <a:r>
              <a:rPr lang="en-US" altLang="zh-CN" sz="2800" dirty="0">
                <a:effectLst/>
                <a:latin typeface="微软雅黑" panose="020B0503020204020204" pitchFamily="34" charset="-122"/>
                <a:ea typeface="微软雅黑" panose="020B0503020204020204" pitchFamily="34" charset="-122"/>
                <a:sym typeface="+mn-ea"/>
              </a:rPr>
              <a:t>——</a:t>
            </a:r>
            <a:r>
              <a:rPr lang="zh-CN" altLang="en-US" sz="2800" dirty="0">
                <a:effectLst/>
                <a:latin typeface="微软雅黑" panose="020B0503020204020204" pitchFamily="34" charset="-122"/>
                <a:ea typeface="微软雅黑" panose="020B0503020204020204" pitchFamily="34" charset="-122"/>
                <a:sym typeface="+mn-ea"/>
              </a:rPr>
              <a:t>汇报人：匡红霞</a:t>
            </a:r>
            <a:r>
              <a:rPr lang="en-US" altLang="zh-CN" sz="2800" dirty="0">
                <a:effectLst/>
                <a:latin typeface="微软雅黑" panose="020B0503020204020204" pitchFamily="34" charset="-122"/>
                <a:ea typeface="微软雅黑" panose="020B0503020204020204" pitchFamily="34" charset="-122"/>
                <a:sym typeface="+mn-ea"/>
              </a:rPr>
              <a:t>   </a:t>
            </a:r>
            <a:r>
              <a:rPr lang="en-US" altLang="zh-CN" sz="1600" dirty="0">
                <a:effectLst/>
                <a:latin typeface="微软雅黑" panose="020B0503020204020204" pitchFamily="34" charset="-122"/>
                <a:ea typeface="微软雅黑" panose="020B0503020204020204" pitchFamily="34" charset="-122"/>
                <a:sym typeface="+mn-ea"/>
              </a:rPr>
              <a:t>   </a:t>
            </a:r>
            <a:endParaRPr lang="zh-CN" altLang="en-US" sz="1600" dirty="0">
              <a:solidFill>
                <a:schemeClr val="tx1">
                  <a:lumMod val="50000"/>
                  <a:lumOff val="50000"/>
                </a:schemeClr>
              </a:solidFill>
            </a:endParaRPr>
          </a:p>
        </p:txBody>
      </p:sp>
      <p:sp>
        <p:nvSpPr>
          <p:cNvPr id="16" name="KSO_Shape"/>
          <p:cNvSpPr/>
          <p:nvPr/>
        </p:nvSpPr>
        <p:spPr>
          <a:xfrm flipH="1">
            <a:off x="2195971" y="3308093"/>
            <a:ext cx="1187084" cy="840851"/>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2" name="纯音乐 - 爱的协奏曲 - concerto pour unr j">
            <a:hlinkClick r:id="" action="ppaction://media"/>
          </p:cNvPr>
          <p:cNvPicPr>
            <a:picLocks noChangeAspect="1"/>
          </p:cNvPicPr>
          <p:nvPr>
            <a:audioFile r:link="rId2"/>
            <p:extLst>
              <p:ext uri="{DAA4B4D4-6D71-4841-9C94-3DE7FCFB9230}">
                <p14:media xmlns:p14="http://schemas.microsoft.com/office/powerpoint/2010/main" r:embed="rId3">
                  <p14:fade in="500.000000" out="500.000000"/>
                </p14:media>
              </p:ext>
            </p:extLst>
          </p:nvPr>
        </p:nvPicPr>
        <p:blipFill>
          <a:blip r:embed="rId4"/>
          <a:stretch>
            <a:fillRect/>
          </a:stretch>
        </p:blipFill>
        <p:spPr>
          <a:xfrm>
            <a:off x="-700135" y="109396"/>
            <a:ext cx="609600" cy="609600"/>
          </a:xfrm>
          <a:prstGeom prst="rect">
            <a:avLst/>
          </a:prstGeom>
        </p:spPr>
      </p:pic>
      <p:pic>
        <p:nvPicPr>
          <p:cNvPr id="3" name="图片 2" descr="60af7d1042684a05178053f2fa7efc5a"/>
          <p:cNvPicPr>
            <a:picLocks noChangeAspect="1"/>
          </p:cNvPicPr>
          <p:nvPr/>
        </p:nvPicPr>
        <p:blipFill>
          <a:blip r:embed="rId5"/>
          <a:stretch>
            <a:fillRect/>
          </a:stretch>
        </p:blipFill>
        <p:spPr>
          <a:xfrm>
            <a:off x="1231900" y="217805"/>
            <a:ext cx="4554220" cy="54127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by="(-#ppt_w*2)" calcmode="lin" valueType="num">
                                      <p:cBhvr rctx="PPT">
                                        <p:cTn id="10" dur="500" autoRev="1" fill="hold">
                                          <p:stCondLst>
                                            <p:cond delay="0"/>
                                          </p:stCondLst>
                                        </p:cTn>
                                        <p:tgtEl>
                                          <p:spTgt spid="12"/>
                                        </p:tgtEl>
                                        <p:attrNameLst>
                                          <p:attrName>ppt_w</p:attrName>
                                        </p:attrNameLst>
                                      </p:cBhvr>
                                    </p:anim>
                                    <p:anim by="(#ppt_w*0.50)" calcmode="lin" valueType="num">
                                      <p:cBhvr>
                                        <p:cTn id="11" dur="500" decel="50000" autoRev="1" fill="hold">
                                          <p:stCondLst>
                                            <p:cond delay="0"/>
                                          </p:stCondLst>
                                        </p:cTn>
                                        <p:tgtEl>
                                          <p:spTgt spid="12"/>
                                        </p:tgtEl>
                                        <p:attrNameLst>
                                          <p:attrName>ppt_x</p:attrName>
                                        </p:attrNameLst>
                                      </p:cBhvr>
                                    </p:anim>
                                    <p:anim from="(-#ppt_h/2)" to="(#ppt_y)" calcmode="lin" valueType="num">
                                      <p:cBhvr>
                                        <p:cTn id="12" dur="1000" fill="hold">
                                          <p:stCondLst>
                                            <p:cond delay="0"/>
                                          </p:stCondLst>
                                        </p:cTn>
                                        <p:tgtEl>
                                          <p:spTgt spid="12"/>
                                        </p:tgtEl>
                                        <p:attrNameLst>
                                          <p:attrName>ppt_y</p:attrName>
                                        </p:attrNameLst>
                                      </p:cBhvr>
                                    </p:anim>
                                    <p:animRot by="21600000">
                                      <p:cBhvr>
                                        <p:cTn id="13" dur="1000" fill="hold">
                                          <p:stCondLst>
                                            <p:cond delay="0"/>
                                          </p:stCondLst>
                                        </p:cTn>
                                        <p:tgtEl>
                                          <p:spTgt spid="12"/>
                                        </p:tgtEl>
                                        <p:attrNameLst>
                                          <p:attrName>r</p:attrName>
                                        </p:attrNameLst>
                                      </p:cBhvr>
                                    </p:animRot>
                                  </p:childTnLst>
                                </p:cTn>
                              </p:par>
                            </p:childTnLst>
                          </p:cTn>
                        </p:par>
                        <p:par>
                          <p:cTn id="14" fill="hold">
                            <p:stCondLst>
                              <p:cond delay="18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000"/>
                                        <p:tgtEl>
                                          <p:spTgt spid="3"/>
                                        </p:tgtEl>
                                      </p:cBhvr>
                                    </p:animEffect>
                                    <p:anim calcmode="lin" valueType="num">
                                      <p:cBhvr>
                                        <p:cTn id="30" dur="2000" fill="hold"/>
                                        <p:tgtEl>
                                          <p:spTgt spid="3"/>
                                        </p:tgtEl>
                                        <p:attrNameLst>
                                          <p:attrName>ppt_x</p:attrName>
                                        </p:attrNameLst>
                                      </p:cBhvr>
                                      <p:tavLst>
                                        <p:tav tm="0">
                                          <p:val>
                                            <p:strVal val="#ppt_x"/>
                                          </p:val>
                                        </p:tav>
                                        <p:tav tm="100000">
                                          <p:val>
                                            <p:strVal val="#ppt_x"/>
                                          </p:val>
                                        </p:tav>
                                      </p:tavLst>
                                    </p:anim>
                                    <p:anim calcmode="lin" valueType="num">
                                      <p:cBhvr>
                                        <p:cTn id="31"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StopAudio" delay="0">
                      <p:tgtEl>
                        <p:sldTgt/>
                      </p:tgtEl>
                    </p:cond>
                  </p:endCondLst>
                </p:cTn>
                <p:tgtEl>
                  <p:spTgt spid="2"/>
                </p:tgtEl>
              </p:cMediaNode>
            </p:audio>
          </p:childTnLst>
        </p:cTn>
      </p:par>
    </p:tnLst>
    <p:bldLst>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l="29262" t="16194" r="17109" b="3362"/>
          <a:stretch>
            <a:fillRect/>
          </a:stretch>
        </p:blipFill>
        <p:spPr>
          <a:xfrm>
            <a:off x="4590472" y="2373744"/>
            <a:ext cx="3011056" cy="3011056"/>
          </a:xfrm>
          <a:custGeom>
            <a:avLst/>
            <a:gdLst>
              <a:gd name="connsiteX0" fmla="*/ 1505528 w 3011056"/>
              <a:gd name="connsiteY0" fmla="*/ 0 h 3011056"/>
              <a:gd name="connsiteX1" fmla="*/ 3011056 w 3011056"/>
              <a:gd name="connsiteY1" fmla="*/ 1505528 h 3011056"/>
              <a:gd name="connsiteX2" fmla="*/ 1505528 w 3011056"/>
              <a:gd name="connsiteY2" fmla="*/ 3011056 h 3011056"/>
              <a:gd name="connsiteX3" fmla="*/ 0 w 3011056"/>
              <a:gd name="connsiteY3" fmla="*/ 1505528 h 3011056"/>
              <a:gd name="connsiteX4" fmla="*/ 1505528 w 3011056"/>
              <a:gd name="connsiteY4" fmla="*/ 0 h 301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56" h="3011056">
                <a:moveTo>
                  <a:pt x="1505528" y="0"/>
                </a:moveTo>
                <a:cubicBezTo>
                  <a:pt x="2337008" y="0"/>
                  <a:pt x="3011056" y="674048"/>
                  <a:pt x="3011056" y="1505528"/>
                </a:cubicBezTo>
                <a:cubicBezTo>
                  <a:pt x="3011056" y="2337008"/>
                  <a:pt x="2337008" y="3011056"/>
                  <a:pt x="1505528" y="3011056"/>
                </a:cubicBezTo>
                <a:cubicBezTo>
                  <a:pt x="674048" y="3011056"/>
                  <a:pt x="0" y="2337008"/>
                  <a:pt x="0" y="1505528"/>
                </a:cubicBezTo>
                <a:cubicBezTo>
                  <a:pt x="0" y="674048"/>
                  <a:pt x="674048" y="0"/>
                  <a:pt x="1505528" y="0"/>
                </a:cubicBezTo>
                <a:close/>
              </a:path>
            </a:pathLst>
          </a:custGeom>
        </p:spPr>
      </p:pic>
      <p:sp>
        <p:nvSpPr>
          <p:cNvPr id="9" name="文本框 8"/>
          <p:cNvSpPr txBox="1"/>
          <p:nvPr>
            <p:custDataLst>
              <p:tags r:id="rId3"/>
            </p:custDataLst>
          </p:nvPr>
        </p:nvSpPr>
        <p:spPr>
          <a:xfrm>
            <a:off x="979805" y="255270"/>
            <a:ext cx="7806055" cy="521970"/>
          </a:xfrm>
          <a:prstGeom prst="rect">
            <a:avLst/>
          </a:prstGeom>
          <a:noFill/>
        </p:spPr>
        <p:txBody>
          <a:bodyPr wrap="square" rtlCol="0">
            <a:spAutoFit/>
          </a:bodyPr>
          <a:lstStyle/>
          <a:p>
            <a:pPr algn="ctr"/>
            <a:r>
              <a:rPr lang="zh-CN" altLang="en-US" sz="2800" b="1" kern="0" spc="900" dirty="0" smtClean="0">
                <a:solidFill>
                  <a:srgbClr val="FF0000"/>
                </a:solidFill>
                <a:uFillTx/>
                <a:latin typeface="方正粗黑宋简体" panose="02000000000000000000" charset="-122"/>
                <a:ea typeface="方正粗黑宋简体" panose="02000000000000000000" charset="-122"/>
              </a:rPr>
              <a:t>八省联考新变化</a:t>
            </a:r>
            <a:endParaRPr lang="zh-CN" altLang="en-US" sz="2800" b="1" kern="0" spc="900" dirty="0" smtClean="0">
              <a:solidFill>
                <a:srgbClr val="FF0000"/>
              </a:solidFill>
              <a:uFillTx/>
              <a:latin typeface="方正粗黑宋简体" panose="02000000000000000000" charset="-122"/>
              <a:ea typeface="方正粗黑宋简体" panose="02000000000000000000" charset="-122"/>
            </a:endParaRPr>
          </a:p>
        </p:txBody>
      </p:sp>
      <p:sp>
        <p:nvSpPr>
          <p:cNvPr id="8" name="椭圆 7"/>
          <p:cNvSpPr/>
          <p:nvPr>
            <p:custDataLst>
              <p:tags r:id="rId4"/>
            </p:custDataLst>
          </p:nvPr>
        </p:nvSpPr>
        <p:spPr>
          <a:xfrm>
            <a:off x="7152950" y="4865495"/>
            <a:ext cx="448846" cy="448846"/>
          </a:xfrm>
          <a:prstGeom prst="ellipse">
            <a:avLst/>
          </a:prstGeom>
          <a:solidFill>
            <a:srgbClr val="BE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custDataLst>
              <p:tags r:id="rId5"/>
            </p:custDataLst>
          </p:nvPr>
        </p:nvSpPr>
        <p:spPr>
          <a:xfrm>
            <a:off x="4330852" y="4728131"/>
            <a:ext cx="691521" cy="691521"/>
          </a:xfrm>
          <a:prstGeom prst="ellipse">
            <a:avLst/>
          </a:prstGeom>
          <a:solidFill>
            <a:srgbClr val="BE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custDataLst>
              <p:tags r:id="rId6"/>
            </p:custDataLst>
          </p:nvPr>
        </p:nvSpPr>
        <p:spPr>
          <a:xfrm>
            <a:off x="7134430" y="1876022"/>
            <a:ext cx="691521" cy="691521"/>
          </a:xfrm>
          <a:prstGeom prst="ellipse">
            <a:avLst/>
          </a:prstGeom>
          <a:solidFill>
            <a:srgbClr val="BE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custDataLst>
              <p:tags r:id="rId7"/>
            </p:custDataLst>
          </p:nvPr>
        </p:nvSpPr>
        <p:spPr>
          <a:xfrm>
            <a:off x="4330590" y="2256171"/>
            <a:ext cx="448846" cy="448846"/>
          </a:xfrm>
          <a:prstGeom prst="ellipse">
            <a:avLst/>
          </a:prstGeom>
          <a:solidFill>
            <a:srgbClr val="BE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8"/>
            </p:custDataLst>
          </p:nvPr>
        </p:nvSpPr>
        <p:spPr>
          <a:xfrm>
            <a:off x="8013065" y="359410"/>
            <a:ext cx="4178935" cy="3322955"/>
          </a:xfrm>
          <a:prstGeom prst="rect">
            <a:avLst/>
          </a:prstGeom>
        </p:spPr>
        <p:txBody>
          <a:bodyPr wrap="square">
            <a:spAutoFit/>
          </a:bodyPr>
          <a:lstStyle/>
          <a:p>
            <a:r>
              <a:rPr lang="en-US" altLang="zh-CN" sz="1400" b="1" dirty="0" smtClean="0">
                <a:solidFill>
                  <a:schemeClr val="tx1"/>
                </a:solidFill>
                <a:latin typeface="义启粗楷体" panose="02010601030101010101" charset="-128"/>
                <a:ea typeface="义启粗楷体" panose="02010601030101010101" charset="-128"/>
                <a:cs typeface="义启粗楷体" panose="02010601030101010101" charset="-128"/>
              </a:rPr>
              <a:t>2.</a:t>
            </a:r>
            <a:r>
              <a:rPr lang="zh-CN" altLang="en-US" sz="1400" b="1" dirty="0" smtClean="0">
                <a:solidFill>
                  <a:schemeClr val="tx1"/>
                </a:solidFill>
                <a:latin typeface="义启粗楷体" panose="02010601030101010101" charset="-128"/>
                <a:ea typeface="义启粗楷体" panose="02010601030101010101" charset="-128"/>
                <a:cs typeface="义启粗楷体" panose="02010601030101010101" charset="-128"/>
              </a:rPr>
              <a:t>设题的变化。进一步强化了“因文设题”“以材设题”和教材的联系，落实中共中央国务院《深化新时代教育评价改革总体方案》要求：“改变相对固化的试题形式，增强试题开放性，减少死记硬背和’机械刷题’现象。”</a:t>
            </a:r>
            <a:r>
              <a:rPr lang="zh-CN" altLang="en-US" sz="1400" b="1" dirty="0" smtClean="0">
                <a:solidFill>
                  <a:srgbClr val="1D1DF3"/>
                </a:solidFill>
                <a:latin typeface="义启粗楷体" panose="02010601030101010101" charset="-128"/>
                <a:ea typeface="义启粗楷体" panose="02010601030101010101" charset="-128"/>
                <a:cs typeface="义启粗楷体" panose="02010601030101010101" charset="-128"/>
              </a:rPr>
              <a:t>比如，信息性阅读第5题对探究能力的考查；文学性阅读《国文教员》第7题，以选择题的形式，考查学生把握相关文学常识，理解文本内容，把握文章技巧的能力；文学性阅读</a:t>
            </a:r>
            <a:r>
              <a:rPr lang="zh-CN" altLang="en-US" sz="1400" b="1" dirty="0" smtClean="0">
                <a:solidFill>
                  <a:srgbClr val="FF0000"/>
                </a:solidFill>
                <a:latin typeface="义启粗楷体" panose="02010601030101010101" charset="-128"/>
                <a:ea typeface="义启粗楷体" panose="02010601030101010101" charset="-128"/>
                <a:cs typeface="义启粗楷体" panose="02010601030101010101" charset="-128"/>
              </a:rPr>
              <a:t>《秋雨》第8题“小说写到小姑娘身裹山茶花图案和服的细节，又写律子作为模特参加新年和服表演会，这样写暗示了什么？请简要分析。”和第9题“这篇小说体现了什么样的情感氛围？作者是如何表达这种情感氛围的？”，</a:t>
            </a:r>
            <a:r>
              <a:rPr lang="zh-CN" altLang="en-US" sz="1400" b="1" dirty="0" smtClean="0">
                <a:solidFill>
                  <a:schemeClr val="tx1"/>
                </a:solidFill>
                <a:latin typeface="义启粗楷体" panose="02010601030101010101" charset="-128"/>
                <a:ea typeface="义启粗楷体" panose="02010601030101010101" charset="-128"/>
                <a:cs typeface="义启粗楷体" panose="02010601030101010101" charset="-128"/>
              </a:rPr>
              <a:t>文言文阅读第11题对文中加点词语的相关内容的解说，都是“因文设题”；而语言运用题的设置，则又凸显了“以材设题”的特点。</a:t>
            </a:r>
            <a:endParaRPr lang="zh-CN" altLang="en-US" sz="1400" b="1" dirty="0" smtClean="0">
              <a:solidFill>
                <a:schemeClr val="tx1"/>
              </a:solidFill>
              <a:latin typeface="义启粗楷体" panose="02010601030101010101" charset="-128"/>
              <a:ea typeface="义启粗楷体" panose="02010601030101010101" charset="-128"/>
              <a:cs typeface="义启粗楷体" panose="02010601030101010101" charset="-128"/>
            </a:endParaRPr>
          </a:p>
        </p:txBody>
      </p:sp>
      <p:sp>
        <p:nvSpPr>
          <p:cNvPr id="14" name="矩形 13"/>
          <p:cNvSpPr/>
          <p:nvPr>
            <p:custDataLst>
              <p:tags r:id="rId9"/>
            </p:custDataLst>
          </p:nvPr>
        </p:nvSpPr>
        <p:spPr>
          <a:xfrm>
            <a:off x="7960995" y="4035425"/>
            <a:ext cx="4231005" cy="2553335"/>
          </a:xfrm>
          <a:prstGeom prst="rect">
            <a:avLst/>
          </a:prstGeom>
        </p:spPr>
        <p:txBody>
          <a:bodyPr wrap="square">
            <a:spAutoFit/>
          </a:bodyPr>
          <a:lstStyle/>
          <a:p>
            <a:r>
              <a:rPr lang="en-US" altLang="zh-CN" sz="1600" b="1" dirty="0" smtClean="0">
                <a:solidFill>
                  <a:srgbClr val="FF0000"/>
                </a:solidFill>
                <a:uFillTx/>
                <a:latin typeface="+mj-lt"/>
              </a:rPr>
              <a:t>3.</a:t>
            </a:r>
            <a:r>
              <a:rPr lang="zh-CN" altLang="en-US" sz="1600" b="1" dirty="0" smtClean="0">
                <a:solidFill>
                  <a:srgbClr val="FF0000"/>
                </a:solidFill>
                <a:uFillTx/>
                <a:latin typeface="+mj-lt"/>
              </a:rPr>
              <a:t>持续和教材的联系。主要表现在：文学性阅读《国文教员》第9题：</a:t>
            </a:r>
            <a:r>
              <a:rPr lang="zh-CN" altLang="en-US" sz="1600" b="1" dirty="0" smtClean="0">
                <a:solidFill>
                  <a:srgbClr val="FF0000"/>
                </a:solidFill>
                <a:latin typeface="+mj-lt"/>
              </a:rPr>
              <a:t>以“一则‘新世说’”为题写一则</a:t>
            </a:r>
            <a:r>
              <a:rPr lang="zh-CN" altLang="en-US" sz="1600" b="1" dirty="0" smtClean="0">
                <a:solidFill>
                  <a:srgbClr val="1D1DF3"/>
                </a:solidFill>
                <a:latin typeface="+mj-lt"/>
              </a:rPr>
              <a:t>《国文教员》的小评论，请结合文本，列出评论要点。指向新教材</a:t>
            </a:r>
            <a:r>
              <a:rPr lang="zh-CN" altLang="en-US" sz="1600" b="1" dirty="0" smtClean="0">
                <a:solidFill>
                  <a:schemeClr val="bg1"/>
                </a:solidFill>
                <a:latin typeface="+mj-lt"/>
              </a:rPr>
              <a:t>“</a:t>
            </a:r>
            <a:r>
              <a:rPr lang="zh-CN" altLang="en-US" sz="1600" b="1" dirty="0" smtClean="0">
                <a:solidFill>
                  <a:schemeClr val="tx1"/>
                </a:solidFill>
                <a:latin typeface="+mj-lt"/>
              </a:rPr>
              <a:t>学写短评”；语言运用题第19题“下列各项中，和画波浪线的句子使用的修辞手法相同的一项”，给出的四个选项，都是教材中要求背诵的名句，从而“能够让学生在考试中有获得感，让教师有成就感，让家长有满意感”</a:t>
            </a:r>
            <a:r>
              <a:rPr lang="zh-CN" altLang="en-US" sz="1600" b="1" dirty="0" smtClean="0">
                <a:solidFill>
                  <a:schemeClr val="bg1"/>
                </a:solidFill>
                <a:latin typeface="+mj-lt"/>
              </a:rPr>
              <a:t>。</a:t>
            </a:r>
            <a:endParaRPr lang="zh-CN" altLang="en-US" sz="1600" b="1" dirty="0" smtClean="0">
              <a:solidFill>
                <a:schemeClr val="bg1"/>
              </a:solidFill>
              <a:latin typeface="+mj-lt"/>
            </a:endParaRPr>
          </a:p>
        </p:txBody>
      </p:sp>
      <p:sp>
        <p:nvSpPr>
          <p:cNvPr id="15" name="矩形 14"/>
          <p:cNvSpPr/>
          <p:nvPr>
            <p:custDataLst>
              <p:tags r:id="rId10"/>
            </p:custDataLst>
          </p:nvPr>
        </p:nvSpPr>
        <p:spPr>
          <a:xfrm>
            <a:off x="233680" y="4446905"/>
            <a:ext cx="3927475" cy="1076325"/>
          </a:xfrm>
          <a:prstGeom prst="rect">
            <a:avLst/>
          </a:prstGeom>
        </p:spPr>
        <p:txBody>
          <a:bodyPr wrap="square">
            <a:spAutoFit/>
          </a:bodyPr>
          <a:lstStyle/>
          <a:p>
            <a:pPr algn="l"/>
            <a:r>
              <a:rPr lang="en-US" altLang="zh-CN"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名句默写。</a:t>
            </a: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特别值得一提的是，名句默写第3小题，借鉴北京卷的设题经验，不出现所填句子的篇目，</a:t>
            </a:r>
            <a:r>
              <a:rPr lang="zh-CN" altLang="en-US"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突出了情境设计和开放性。</a:t>
            </a:r>
            <a:endParaRPr lang="zh-CN" altLang="en-US"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custDataLst>
              <p:tags r:id="rId11"/>
            </p:custDataLst>
          </p:nvPr>
        </p:nvSpPr>
        <p:spPr>
          <a:xfrm>
            <a:off x="233680" y="1072515"/>
            <a:ext cx="3736975" cy="3046095"/>
          </a:xfrm>
          <a:prstGeom prst="rect">
            <a:avLst/>
          </a:prstGeom>
        </p:spPr>
        <p:txBody>
          <a:bodyPr wrap="square">
            <a:spAutoFit/>
          </a:bodyPr>
          <a:lstStyle/>
          <a:p>
            <a:pPr algn="l"/>
            <a:r>
              <a:rPr lang="en-US" altLang="zh-CN" sz="1600" b="1" dirty="0" smtClean="0">
                <a:latin typeface="方正粗黑宋简体" panose="02000000000000000000" charset="-122"/>
                <a:ea typeface="方正粗黑宋简体" panose="02000000000000000000" charset="-122"/>
                <a:cs typeface="方正粗黑宋简体" panose="02000000000000000000" charset="-122"/>
              </a:rPr>
              <a:t>1.</a:t>
            </a:r>
            <a:r>
              <a:rPr lang="zh-CN" altLang="en-US" sz="1600" b="1" dirty="0" smtClean="0">
                <a:latin typeface="方正粗黑宋简体" panose="02000000000000000000" charset="-122"/>
                <a:ea typeface="方正粗黑宋简体" panose="02000000000000000000" charset="-122"/>
                <a:cs typeface="方正粗黑宋简体" panose="02000000000000000000" charset="-122"/>
              </a:rPr>
              <a:t>选材的变化。信息性阅读的选材不是时新文章，而是分别取自《人民日报》2016年7月29日第7 版和《读书》2017年6期；文学性阅读首次以群文阅读的形式呈现（文本一《国文教员》为“化尘残影”之一，文本二即“化尘残影”自评），且淡化文体的意味深长；</a:t>
            </a:r>
            <a:r>
              <a:rPr lang="zh-CN" altLang="en-US" sz="1600" b="1" dirty="0" smtClean="0">
                <a:solidFill>
                  <a:srgbClr val="1D1DF3"/>
                </a:solidFill>
                <a:latin typeface="方正粗黑宋简体" panose="02000000000000000000" charset="-122"/>
                <a:ea typeface="方正粗黑宋简体" panose="02000000000000000000" charset="-122"/>
                <a:cs typeface="方正粗黑宋简体" panose="02000000000000000000" charset="-122"/>
              </a:rPr>
              <a:t>“新感觉派”作家川端康成的《秋雨》，读懂的难度不小；文言文取材《霍光传》，这是上个世纪80年代已经考查了的材料，古诗取材非名家名作，凡此种种，传递出什么样的信息，值得研究。</a:t>
            </a:r>
            <a:endParaRPr lang="zh-CN" altLang="en-US" sz="1600" b="1" dirty="0" smtClean="0">
              <a:solidFill>
                <a:srgbClr val="1D1DF3"/>
              </a:solidFill>
              <a:latin typeface="方正粗黑宋简体" panose="02000000000000000000" charset="-122"/>
              <a:ea typeface="方正粗黑宋简体" panose="02000000000000000000" charset="-122"/>
              <a:cs typeface="方正粗黑宋简体" panose="02000000000000000000" charset="-122"/>
            </a:endParaRPr>
          </a:p>
        </p:txBody>
      </p:sp>
      <p:cxnSp>
        <p:nvCxnSpPr>
          <p:cNvPr id="17" name="直接箭头连接符 16"/>
          <p:cNvCxnSpPr/>
          <p:nvPr>
            <p:custDataLst>
              <p:tags r:id="rId12"/>
            </p:custDataLst>
          </p:nvPr>
        </p:nvCxnSpPr>
        <p:spPr>
          <a:xfrm>
            <a:off x="7825951" y="2221782"/>
            <a:ext cx="360219" cy="0"/>
          </a:xfrm>
          <a:prstGeom prst="straightConnector1">
            <a:avLst/>
          </a:prstGeom>
          <a:ln>
            <a:solidFill>
              <a:srgbClr val="BE8566"/>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custDataLst>
              <p:tags r:id="rId13"/>
            </p:custDataLst>
          </p:nvPr>
        </p:nvCxnSpPr>
        <p:spPr>
          <a:xfrm>
            <a:off x="7601796" y="5104811"/>
            <a:ext cx="360219" cy="0"/>
          </a:xfrm>
          <a:prstGeom prst="straightConnector1">
            <a:avLst/>
          </a:prstGeom>
          <a:ln>
            <a:solidFill>
              <a:srgbClr val="BE8566"/>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14"/>
            </p:custDataLst>
          </p:nvPr>
        </p:nvCxnSpPr>
        <p:spPr>
          <a:xfrm flipH="1">
            <a:off x="4029710" y="5074285"/>
            <a:ext cx="453390" cy="30480"/>
          </a:xfrm>
          <a:prstGeom prst="straightConnector1">
            <a:avLst/>
          </a:prstGeom>
          <a:ln>
            <a:solidFill>
              <a:srgbClr val="BE8566"/>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custDataLst>
              <p:tags r:id="rId15"/>
            </p:custDataLst>
          </p:nvPr>
        </p:nvCxnSpPr>
        <p:spPr>
          <a:xfrm flipH="1">
            <a:off x="3970371" y="2460240"/>
            <a:ext cx="360219" cy="0"/>
          </a:xfrm>
          <a:prstGeom prst="straightConnector1">
            <a:avLst/>
          </a:prstGeom>
          <a:ln>
            <a:solidFill>
              <a:srgbClr val="BE8566"/>
            </a:solidFill>
            <a:tailEnd type="triangle"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443990" y="5886450"/>
            <a:ext cx="5770880" cy="706755"/>
          </a:xfrm>
          <a:prstGeom prst="rect">
            <a:avLst/>
          </a:prstGeom>
          <a:noFill/>
        </p:spPr>
        <p:txBody>
          <a:bodyPr wrap="none" rtlCol="0">
            <a:spAutoFit/>
          </a:bodyPr>
          <a:p>
            <a:r>
              <a:rPr lang="zh-CN" altLang="en-US" sz="4000">
                <a:solidFill>
                  <a:srgbClr val="FF0000"/>
                </a:solidFill>
                <a:latin typeface="方正大魏体简体" panose="02000000000000000000" charset="-122"/>
                <a:ea typeface="方正大魏体简体" panose="02000000000000000000" charset="-122"/>
              </a:rPr>
              <a:t>群文！群文！还是群文！</a:t>
            </a:r>
            <a:endParaRPr lang="zh-CN" altLang="en-US" sz="4000">
              <a:solidFill>
                <a:srgbClr val="FF0000"/>
              </a:solidFill>
              <a:latin typeface="方正大魏体简体" panose="02000000000000000000" charset="-122"/>
              <a:ea typeface="方正大魏体简体" panose="02000000000000000000" charset="-122"/>
            </a:endParaRPr>
          </a:p>
        </p:txBody>
      </p:sp>
    </p:spTree>
    <p:custDataLst>
      <p:tags r:id="rId16"/>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6" grpId="1"/>
      <p:bldP spid="13" grpId="1"/>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内容占位符 3"/>
          <p:cNvGraphicFramePr/>
          <p:nvPr>
            <p:ph idx="1"/>
            <p:custDataLst>
              <p:tags r:id="rId1"/>
            </p:custDataLst>
          </p:nvPr>
        </p:nvGraphicFramePr>
        <p:xfrm>
          <a:off x="255905" y="842010"/>
          <a:ext cx="11936095" cy="6591935"/>
        </p:xfrm>
        <a:graphic>
          <a:graphicData uri="http://schemas.openxmlformats.org/drawingml/2006/table">
            <a:tbl>
              <a:tblPr firstRow="1" bandRow="1">
                <a:tableStyleId>{5C22544A-7EE6-4342-B048-85BDC9FD1C3A}</a:tableStyleId>
              </a:tblPr>
              <a:tblGrid>
                <a:gridCol w="3300095"/>
                <a:gridCol w="4657725"/>
                <a:gridCol w="3978275"/>
              </a:tblGrid>
              <a:tr h="579120">
                <a:tc>
                  <a:txBody>
                    <a:bodyPr/>
                    <a:p>
                      <a:pPr>
                        <a:buNone/>
                      </a:pPr>
                      <a:r>
                        <a:rPr lang="zh-CN" altLang="en-US" sz="3200"/>
                        <a:t>时间安排</a:t>
                      </a:r>
                      <a:endParaRPr lang="zh-CN" altLang="en-US" sz="3200"/>
                    </a:p>
                  </a:txBody>
                  <a:tcPr/>
                </a:tc>
                <a:tc>
                  <a:txBody>
                    <a:bodyPr/>
                    <a:p>
                      <a:pPr>
                        <a:buNone/>
                      </a:pPr>
                      <a:r>
                        <a:rPr lang="zh-CN" altLang="en-US" sz="3200"/>
                        <a:t>复习内容</a:t>
                      </a:r>
                      <a:endParaRPr lang="zh-CN" altLang="en-US" sz="3200"/>
                    </a:p>
                  </a:txBody>
                  <a:tcPr/>
                </a:tc>
                <a:tc>
                  <a:txBody>
                    <a:bodyPr/>
                    <a:p>
                      <a:pPr>
                        <a:buNone/>
                      </a:pPr>
                      <a:endParaRPr lang="zh-CN" altLang="en-US"/>
                    </a:p>
                  </a:txBody>
                  <a:tcPr/>
                </a:tc>
              </a:tr>
              <a:tr h="643255">
                <a:tc>
                  <a:txBody>
                    <a:bodyPr/>
                    <a:p>
                      <a:pPr>
                        <a:buNone/>
                      </a:pPr>
                      <a:r>
                        <a:rPr lang="en-US" altLang="zh-CN" sz="2400" b="1"/>
                        <a:t>8</a:t>
                      </a:r>
                      <a:r>
                        <a:rPr lang="zh-CN" altLang="en-US" sz="2400" b="1"/>
                        <a:t>月中旬</a:t>
                      </a:r>
                      <a:r>
                        <a:rPr lang="en-US" altLang="zh-CN" sz="2400" b="1"/>
                        <a:t>——9</a:t>
                      </a:r>
                      <a:r>
                        <a:rPr lang="zh-CN" altLang="en-US" sz="2400" b="1"/>
                        <a:t>月</a:t>
                      </a:r>
                      <a:r>
                        <a:rPr lang="en-US" altLang="zh-CN" sz="2400" b="1"/>
                        <a:t>1</a:t>
                      </a:r>
                      <a:r>
                        <a:rPr lang="zh-CN" altLang="en-US" sz="2400" b="1"/>
                        <a:t>日</a:t>
                      </a:r>
                      <a:endParaRPr lang="zh-CN" altLang="en-US" sz="2400" b="1"/>
                    </a:p>
                  </a:txBody>
                  <a:tcPr/>
                </a:tc>
                <a:tc>
                  <a:txBody>
                    <a:bodyPr/>
                    <a:p>
                      <a:pPr>
                        <a:buNone/>
                      </a:pPr>
                      <a:r>
                        <a:rPr lang="zh-CN" altLang="en-US" sz="2400" b="1"/>
                        <a:t>诗歌鉴赏</a:t>
                      </a:r>
                      <a:endParaRPr lang="zh-CN" altLang="en-US" sz="2400" b="1"/>
                    </a:p>
                  </a:txBody>
                  <a:tcPr/>
                </a:tc>
                <a:tc>
                  <a:txBody>
                    <a:bodyPr/>
                    <a:p>
                      <a:pPr>
                        <a:buNone/>
                      </a:pPr>
                      <a:r>
                        <a:rPr lang="zh-CN" altLang="en-US" sz="2400" b="1"/>
                        <a:t>全面复习，规范答题</a:t>
                      </a:r>
                      <a:endParaRPr lang="zh-CN" altLang="en-US" sz="2400" b="1"/>
                    </a:p>
                  </a:txBody>
                  <a:tcPr/>
                </a:tc>
              </a:tr>
              <a:tr h="761365">
                <a:tc>
                  <a:txBody>
                    <a:bodyPr/>
                    <a:p>
                      <a:pPr>
                        <a:buNone/>
                      </a:pPr>
                      <a:r>
                        <a:rPr lang="en-US" altLang="zh-CN" sz="2400" b="1"/>
                        <a:t>9</a:t>
                      </a:r>
                      <a:r>
                        <a:rPr lang="zh-CN" altLang="en-US" sz="2400" b="1"/>
                        <a:t>月</a:t>
                      </a:r>
                      <a:r>
                        <a:rPr lang="en-US" altLang="zh-CN" sz="2400" b="1"/>
                        <a:t>2</a:t>
                      </a:r>
                      <a:r>
                        <a:rPr lang="zh-CN" altLang="en-US" sz="2400" b="1"/>
                        <a:t>日</a:t>
                      </a:r>
                      <a:r>
                        <a:rPr lang="en-US" altLang="zh-CN" sz="2400" b="1"/>
                        <a:t>——10</a:t>
                      </a:r>
                      <a:r>
                        <a:rPr lang="zh-CN" altLang="en-US" sz="2400" b="1"/>
                        <a:t>月</a:t>
                      </a:r>
                      <a:r>
                        <a:rPr lang="en-US" altLang="zh-CN" sz="2400" b="1"/>
                        <a:t>2</a:t>
                      </a:r>
                      <a:r>
                        <a:rPr lang="zh-CN" altLang="en-US" sz="2400" b="1"/>
                        <a:t>日</a:t>
                      </a:r>
                      <a:r>
                        <a:rPr lang="en-US" altLang="zh-CN" sz="2400" b="1"/>
                        <a:t> </a:t>
                      </a:r>
                      <a:endParaRPr lang="en-US" altLang="zh-CN" sz="2400" b="1"/>
                    </a:p>
                  </a:txBody>
                  <a:tcPr/>
                </a:tc>
                <a:tc>
                  <a:txBody>
                    <a:bodyPr/>
                    <a:p>
                      <a:pPr>
                        <a:buNone/>
                      </a:pPr>
                      <a:r>
                        <a:rPr lang="zh-CN" altLang="en-US" sz="2400" b="1"/>
                        <a:t>文言文复习</a:t>
                      </a:r>
                      <a:endParaRPr lang="zh-CN" altLang="en-US" sz="2400" b="1"/>
                    </a:p>
                  </a:txBody>
                  <a:tcPr/>
                </a:tc>
                <a:tc>
                  <a:txBody>
                    <a:bodyPr/>
                    <a:p>
                      <a:pPr>
                        <a:buNone/>
                      </a:pPr>
                      <a:r>
                        <a:rPr lang="zh-CN" altLang="en-US" sz="2400" b="1">
                          <a:solidFill>
                            <a:srgbClr val="FF0000"/>
                          </a:solidFill>
                        </a:rPr>
                        <a:t>回归教材</a:t>
                      </a:r>
                      <a:r>
                        <a:rPr lang="zh-CN" altLang="en-US" sz="2400" b="1"/>
                        <a:t>，细过考点</a:t>
                      </a:r>
                      <a:endParaRPr lang="zh-CN" altLang="en-US" sz="2400" b="1"/>
                    </a:p>
                  </a:txBody>
                  <a:tcPr/>
                </a:tc>
              </a:tr>
              <a:tr h="822960">
                <a:tc>
                  <a:txBody>
                    <a:bodyPr/>
                    <a:p>
                      <a:pPr>
                        <a:buNone/>
                      </a:pPr>
                      <a:r>
                        <a:rPr lang="en-US" altLang="zh-CN" sz="2400" b="1"/>
                        <a:t>10</a:t>
                      </a:r>
                      <a:r>
                        <a:rPr lang="zh-CN" altLang="en-US" sz="2400" b="1"/>
                        <a:t>月</a:t>
                      </a:r>
                      <a:r>
                        <a:rPr lang="en-US" altLang="zh-CN" sz="2400" b="1"/>
                        <a:t>5</a:t>
                      </a:r>
                      <a:r>
                        <a:rPr lang="zh-CN" altLang="en-US" sz="2400" b="1"/>
                        <a:t>日</a:t>
                      </a:r>
                      <a:r>
                        <a:rPr lang="en-US" altLang="zh-CN" sz="2400" b="1"/>
                        <a:t>——11</a:t>
                      </a:r>
                      <a:r>
                        <a:rPr lang="zh-CN" altLang="en-US" sz="2400" b="1"/>
                        <a:t>月</a:t>
                      </a:r>
                      <a:r>
                        <a:rPr lang="en-US" altLang="zh-CN" sz="2400" b="1"/>
                        <a:t>5</a:t>
                      </a:r>
                      <a:r>
                        <a:rPr lang="zh-CN" altLang="en-US" sz="2400" b="1"/>
                        <a:t>日</a:t>
                      </a:r>
                      <a:endParaRPr lang="zh-CN" altLang="en-US" sz="2400" b="1"/>
                    </a:p>
                  </a:txBody>
                  <a:tcPr/>
                </a:tc>
                <a:tc>
                  <a:txBody>
                    <a:bodyPr/>
                    <a:p>
                      <a:pPr>
                        <a:buNone/>
                      </a:pPr>
                      <a:r>
                        <a:rPr lang="zh-CN" altLang="en-US" sz="2400" b="1"/>
                        <a:t>小说阅读</a:t>
                      </a:r>
                      <a:endParaRPr lang="zh-CN" altLang="en-US" sz="2400" b="1"/>
                    </a:p>
                  </a:txBody>
                  <a:tcPr/>
                </a:tc>
                <a:tc>
                  <a:txBody>
                    <a:bodyPr/>
                    <a:p>
                      <a:pPr>
                        <a:buNone/>
                      </a:pPr>
                      <a:r>
                        <a:rPr lang="zh-CN" altLang="en-US" sz="2400" b="1"/>
                        <a:t>全面复习，</a:t>
                      </a:r>
                      <a:r>
                        <a:rPr lang="zh-CN" altLang="en-US" sz="2400" b="1">
                          <a:solidFill>
                            <a:srgbClr val="FF0000"/>
                          </a:solidFill>
                        </a:rPr>
                        <a:t>穿插群文</a:t>
                      </a:r>
                      <a:r>
                        <a:rPr lang="zh-CN" altLang="en-US" sz="2400" b="1"/>
                        <a:t>，规范答题</a:t>
                      </a:r>
                      <a:endParaRPr lang="zh-CN" altLang="en-US" sz="2400" b="1"/>
                    </a:p>
                  </a:txBody>
                  <a:tcPr/>
                </a:tc>
              </a:tr>
              <a:tr h="808355">
                <a:tc>
                  <a:txBody>
                    <a:bodyPr/>
                    <a:p>
                      <a:pPr>
                        <a:buNone/>
                      </a:pPr>
                      <a:r>
                        <a:rPr lang="en-US" altLang="zh-CN" sz="2400" b="1"/>
                        <a:t>11</a:t>
                      </a:r>
                      <a:r>
                        <a:rPr lang="zh-CN" altLang="en-US" sz="2400" b="1"/>
                        <a:t>月</a:t>
                      </a:r>
                      <a:r>
                        <a:rPr lang="en-US" altLang="zh-CN" sz="2400" b="1"/>
                        <a:t>6</a:t>
                      </a:r>
                      <a:r>
                        <a:rPr lang="zh-CN" altLang="en-US" sz="2400" b="1"/>
                        <a:t>日</a:t>
                      </a:r>
                      <a:r>
                        <a:rPr lang="en-US" altLang="zh-CN" sz="2400" b="1"/>
                        <a:t>——11</a:t>
                      </a:r>
                      <a:r>
                        <a:rPr lang="zh-CN" altLang="en-US" sz="2400" b="1"/>
                        <a:t>月</a:t>
                      </a:r>
                      <a:r>
                        <a:rPr lang="en-US" altLang="zh-CN" sz="2400" b="1"/>
                        <a:t>21</a:t>
                      </a:r>
                      <a:r>
                        <a:rPr lang="zh-CN" altLang="en-US" sz="2400" b="1"/>
                        <a:t>日</a:t>
                      </a:r>
                      <a:endParaRPr lang="zh-CN" altLang="en-US" sz="2400" b="1"/>
                    </a:p>
                  </a:txBody>
                  <a:tcPr/>
                </a:tc>
                <a:tc>
                  <a:txBody>
                    <a:bodyPr/>
                    <a:p>
                      <a:pPr>
                        <a:buNone/>
                      </a:pPr>
                      <a:r>
                        <a:rPr lang="zh-CN" altLang="en-US" sz="2400" b="1"/>
                        <a:t>散文阅读</a:t>
                      </a:r>
                      <a:endParaRPr lang="zh-CN" altLang="en-US" sz="2400" b="1"/>
                    </a:p>
                  </a:txBody>
                  <a:tcPr/>
                </a:tc>
                <a:tc>
                  <a:txBody>
                    <a:bodyPr/>
                    <a:p>
                      <a:pPr>
                        <a:buNone/>
                      </a:pPr>
                      <a:endParaRPr lang="zh-CN" altLang="en-US" sz="2400" b="1"/>
                    </a:p>
                  </a:txBody>
                  <a:tcPr/>
                </a:tc>
              </a:tr>
              <a:tr h="913765">
                <a:tc>
                  <a:txBody>
                    <a:bodyPr/>
                    <a:p>
                      <a:pPr>
                        <a:buNone/>
                      </a:pPr>
                      <a:r>
                        <a:rPr lang="en-US" altLang="zh-CN" sz="2400" b="1"/>
                        <a:t>11</a:t>
                      </a:r>
                      <a:r>
                        <a:rPr lang="zh-CN" altLang="en-US" sz="2400" b="1"/>
                        <a:t>月</a:t>
                      </a:r>
                      <a:r>
                        <a:rPr lang="en-US" altLang="zh-CN" sz="2400" b="1"/>
                        <a:t>22</a:t>
                      </a:r>
                      <a:r>
                        <a:rPr lang="zh-CN" altLang="en-US" sz="2400" b="1"/>
                        <a:t>日</a:t>
                      </a:r>
                      <a:r>
                        <a:rPr lang="en-US" altLang="zh-CN" sz="2400" b="1"/>
                        <a:t>——12</a:t>
                      </a:r>
                      <a:r>
                        <a:rPr lang="zh-CN" altLang="en-US" sz="2400" b="1"/>
                        <a:t>月</a:t>
                      </a:r>
                      <a:r>
                        <a:rPr lang="en-US" altLang="zh-CN" sz="2400" b="1"/>
                        <a:t>22</a:t>
                      </a:r>
                      <a:r>
                        <a:rPr lang="zh-CN" altLang="en-US" sz="2400" b="1"/>
                        <a:t>日</a:t>
                      </a:r>
                      <a:endParaRPr lang="zh-CN" altLang="en-US" sz="2400" b="1"/>
                    </a:p>
                  </a:txBody>
                  <a:tcPr/>
                </a:tc>
                <a:tc>
                  <a:txBody>
                    <a:bodyPr/>
                    <a:p>
                      <a:pPr>
                        <a:buNone/>
                      </a:pPr>
                      <a:r>
                        <a:rPr lang="zh-CN" altLang="en-US" sz="2400" b="1"/>
                        <a:t>信息类文本</a:t>
                      </a:r>
                      <a:r>
                        <a:rPr lang="zh-CN" altLang="en-US" sz="2400" b="1"/>
                        <a:t>阅读</a:t>
                      </a:r>
                      <a:endParaRPr lang="zh-CN" altLang="en-US" sz="2400" b="1"/>
                    </a:p>
                  </a:txBody>
                  <a:tcPr/>
                </a:tc>
                <a:tc>
                  <a:txBody>
                    <a:bodyPr/>
                    <a:p>
                      <a:pPr>
                        <a:buNone/>
                      </a:pPr>
                      <a:r>
                        <a:rPr lang="zh-CN" altLang="en-US" sz="2400" b="1"/>
                        <a:t>重点关注不同材料之间的异同</a:t>
                      </a:r>
                      <a:r>
                        <a:rPr lang="zh-CN" altLang="en-US" sz="2400" b="1"/>
                        <a:t>点</a:t>
                      </a:r>
                      <a:endParaRPr lang="zh-CN" altLang="en-US" sz="2400" b="1"/>
                    </a:p>
                  </a:txBody>
                  <a:tcPr/>
                </a:tc>
              </a:tr>
              <a:tr h="885190">
                <a:tc>
                  <a:txBody>
                    <a:bodyPr/>
                    <a:p>
                      <a:pPr>
                        <a:buNone/>
                      </a:pPr>
                      <a:r>
                        <a:rPr lang="en-US" altLang="zh-CN" sz="2400" b="1"/>
                        <a:t>12</a:t>
                      </a:r>
                      <a:r>
                        <a:rPr lang="zh-CN" altLang="en-US" sz="2400" b="1"/>
                        <a:t>月</a:t>
                      </a:r>
                      <a:r>
                        <a:rPr lang="en-US" altLang="zh-CN" sz="2400" b="1"/>
                        <a:t>23</a:t>
                      </a:r>
                      <a:r>
                        <a:rPr lang="zh-CN" altLang="en-US" sz="2400" b="1"/>
                        <a:t>日</a:t>
                      </a:r>
                      <a:r>
                        <a:rPr lang="en-US" altLang="zh-CN" sz="2400" b="1"/>
                        <a:t>——1</a:t>
                      </a:r>
                      <a:r>
                        <a:rPr lang="zh-CN" altLang="en-US" sz="2400" b="1"/>
                        <a:t>月</a:t>
                      </a:r>
                      <a:r>
                        <a:rPr lang="en-US" altLang="zh-CN" sz="2400" b="1"/>
                        <a:t>23</a:t>
                      </a:r>
                      <a:r>
                        <a:rPr lang="zh-CN" altLang="en-US" sz="2400" b="1"/>
                        <a:t>日</a:t>
                      </a:r>
                      <a:endParaRPr lang="zh-CN" altLang="en-US" sz="2400" b="1"/>
                    </a:p>
                  </a:txBody>
                  <a:tcPr/>
                </a:tc>
                <a:tc>
                  <a:txBody>
                    <a:bodyPr/>
                    <a:p>
                      <a:pPr>
                        <a:buNone/>
                      </a:pPr>
                      <a:r>
                        <a:rPr lang="zh-CN" altLang="en-US" sz="2400" b="1"/>
                        <a:t>语言文字运用</a:t>
                      </a:r>
                      <a:endParaRPr lang="zh-CN" altLang="en-US" sz="2400" b="1"/>
                    </a:p>
                  </a:txBody>
                  <a:tcPr/>
                </a:tc>
                <a:tc>
                  <a:txBody>
                    <a:bodyPr/>
                    <a:p>
                      <a:pPr>
                        <a:buNone/>
                      </a:pPr>
                      <a:endParaRPr lang="zh-CN" altLang="en-US" sz="2400" b="1"/>
                    </a:p>
                  </a:txBody>
                  <a:tcPr/>
                </a:tc>
              </a:tr>
              <a:tr h="1177925">
                <a:tc>
                  <a:txBody>
                    <a:bodyPr/>
                    <a:p>
                      <a:pPr>
                        <a:buNone/>
                      </a:pPr>
                      <a:r>
                        <a:rPr lang="zh-CN" altLang="en-US" sz="2400" b="1"/>
                        <a:t>每隔两周</a:t>
                      </a:r>
                      <a:endParaRPr lang="zh-CN" altLang="en-US" sz="2400" b="1"/>
                    </a:p>
                  </a:txBody>
                  <a:tcPr/>
                </a:tc>
                <a:tc>
                  <a:txBody>
                    <a:bodyPr/>
                    <a:p>
                      <a:pPr>
                        <a:buNone/>
                      </a:pPr>
                      <a:r>
                        <a:rPr lang="zh-CN" altLang="en-US" sz="2400" b="1"/>
                        <a:t>作文训练</a:t>
                      </a:r>
                      <a:r>
                        <a:rPr lang="en-US" altLang="zh-CN" sz="2400" b="1"/>
                        <a:t> </a:t>
                      </a:r>
                      <a:endParaRPr lang="en-US" altLang="zh-CN" sz="2400" b="1"/>
                    </a:p>
                  </a:txBody>
                  <a:tcPr/>
                </a:tc>
                <a:tc>
                  <a:txBody>
                    <a:bodyPr/>
                    <a:p>
                      <a:pPr>
                        <a:buNone/>
                      </a:pPr>
                      <a:endParaRPr lang="zh-CN" altLang="en-US" sz="2400" b="1"/>
                    </a:p>
                  </a:txBody>
                  <a:tcPr/>
                </a:tc>
              </a:tr>
            </a:tbl>
          </a:graphicData>
        </a:graphic>
      </p:graphicFrame>
      <p:sp>
        <p:nvSpPr>
          <p:cNvPr id="5" name="文本框 4"/>
          <p:cNvSpPr txBox="1"/>
          <p:nvPr/>
        </p:nvSpPr>
        <p:spPr>
          <a:xfrm>
            <a:off x="256540" y="150495"/>
            <a:ext cx="5220335" cy="645160"/>
          </a:xfrm>
          <a:prstGeom prst="rect">
            <a:avLst/>
          </a:prstGeom>
          <a:noFill/>
        </p:spPr>
        <p:txBody>
          <a:bodyPr wrap="square" rtlCol="0">
            <a:spAutoFit/>
          </a:bodyPr>
          <a:p>
            <a:r>
              <a:rPr lang="zh-CN" altLang="en-US" sz="3600" b="1"/>
              <a:t>高考一轮复习安排</a:t>
            </a:r>
            <a:endParaRPr lang="zh-CN" altLang="en-US" sz="3600" b="1"/>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内容占位符 3"/>
          <p:cNvGraphicFramePr/>
          <p:nvPr>
            <p:ph idx="1"/>
            <p:custDataLst>
              <p:tags r:id="rId1"/>
            </p:custDataLst>
          </p:nvPr>
        </p:nvGraphicFramePr>
        <p:xfrm>
          <a:off x="147955" y="314325"/>
          <a:ext cx="11965305" cy="3547110"/>
        </p:xfrm>
        <a:graphic>
          <a:graphicData uri="http://schemas.openxmlformats.org/drawingml/2006/table">
            <a:tbl>
              <a:tblPr firstRow="1" bandRow="1">
                <a:tableStyleId>{5C22544A-7EE6-4342-B048-85BDC9FD1C3A}</a:tableStyleId>
              </a:tblPr>
              <a:tblGrid>
                <a:gridCol w="3988435"/>
                <a:gridCol w="3988435"/>
                <a:gridCol w="3988435"/>
              </a:tblGrid>
              <a:tr h="1010285">
                <a:tc>
                  <a:txBody>
                    <a:bodyPr/>
                    <a:p>
                      <a:pPr>
                        <a:buNone/>
                      </a:pPr>
                      <a:r>
                        <a:rPr lang="zh-CN" altLang="en-US" sz="2400" b="1"/>
                        <a:t>二轮（</a:t>
                      </a:r>
                      <a:r>
                        <a:rPr lang="zh-CN" altLang="en-US" sz="2400" b="1">
                          <a:sym typeface="+mn-ea"/>
                        </a:rPr>
                        <a:t>春节之后至</a:t>
                      </a:r>
                      <a:r>
                        <a:rPr lang="en-US" altLang="zh-CN" sz="2400" b="1">
                          <a:sym typeface="+mn-ea"/>
                        </a:rPr>
                        <a:t>4</a:t>
                      </a:r>
                      <a:r>
                        <a:rPr lang="zh-CN" altLang="en-US" sz="2400" b="1">
                          <a:sym typeface="+mn-ea"/>
                        </a:rPr>
                        <a:t>月初）</a:t>
                      </a:r>
                      <a:endParaRPr lang="zh-CN" altLang="en-US" sz="2400" b="1"/>
                    </a:p>
                    <a:p>
                      <a:pPr>
                        <a:buNone/>
                      </a:pPr>
                      <a:endParaRPr lang="zh-CN" altLang="en-US" sz="2400" b="1"/>
                    </a:p>
                  </a:txBody>
                  <a:tcPr/>
                </a:tc>
                <a:tc>
                  <a:txBody>
                    <a:bodyPr/>
                    <a:p>
                      <a:pPr>
                        <a:buNone/>
                      </a:pPr>
                      <a:r>
                        <a:rPr lang="zh-CN" altLang="en-US" sz="2400" b="1"/>
                        <a:t>专题（主）</a:t>
                      </a:r>
                      <a:r>
                        <a:rPr lang="en-US" altLang="zh-CN" sz="2400" b="1"/>
                        <a:t>+</a:t>
                      </a:r>
                      <a:r>
                        <a:rPr lang="zh-CN" altLang="en-US" sz="2400" b="1"/>
                        <a:t>综合（辅）</a:t>
                      </a:r>
                      <a:endParaRPr lang="zh-CN" altLang="en-US" sz="2400" b="1"/>
                    </a:p>
                  </a:txBody>
                  <a:tcPr/>
                </a:tc>
                <a:tc>
                  <a:txBody>
                    <a:bodyPr/>
                    <a:p>
                      <a:pPr>
                        <a:buNone/>
                      </a:pPr>
                      <a:r>
                        <a:rPr lang="zh-CN" altLang="en-US" sz="2400" b="1"/>
                        <a:t>查漏补缺</a:t>
                      </a:r>
                      <a:r>
                        <a:rPr lang="en-US" altLang="zh-CN" sz="2400" b="1"/>
                        <a:t>     </a:t>
                      </a:r>
                      <a:r>
                        <a:rPr lang="zh-CN" altLang="en-US" sz="2400" b="1"/>
                        <a:t>强化易错</a:t>
                      </a:r>
                      <a:endParaRPr lang="zh-CN" altLang="en-US" sz="2400" b="1"/>
                    </a:p>
                    <a:p>
                      <a:pPr>
                        <a:buNone/>
                      </a:pPr>
                      <a:r>
                        <a:rPr lang="zh-CN" altLang="en-US" sz="2400" b="1"/>
                        <a:t>突破重难</a:t>
                      </a:r>
                      <a:r>
                        <a:rPr lang="en-US" altLang="zh-CN" sz="2400" b="1"/>
                        <a:t>     </a:t>
                      </a:r>
                      <a:r>
                        <a:rPr lang="zh-CN" altLang="en-US" sz="2400" b="1"/>
                        <a:t>能力突破</a:t>
                      </a:r>
                      <a:endParaRPr lang="zh-CN" altLang="en-US" sz="2400" b="1"/>
                    </a:p>
                  </a:txBody>
                  <a:tcPr/>
                </a:tc>
              </a:tr>
              <a:tr h="1079500">
                <a:tc>
                  <a:txBody>
                    <a:bodyPr/>
                    <a:p>
                      <a:pPr>
                        <a:buNone/>
                      </a:pPr>
                      <a:r>
                        <a:rPr lang="zh-CN" altLang="en-US" sz="2400" b="1"/>
                        <a:t>三轮（</a:t>
                      </a:r>
                      <a:r>
                        <a:rPr lang="en-US" altLang="zh-CN" sz="2400" b="1"/>
                        <a:t>4</a:t>
                      </a:r>
                      <a:r>
                        <a:rPr lang="zh-CN" altLang="en-US" sz="2400" b="1"/>
                        <a:t>月初至</a:t>
                      </a:r>
                      <a:r>
                        <a:rPr lang="en-US" altLang="zh-CN" sz="2400" b="1"/>
                        <a:t>5</a:t>
                      </a:r>
                      <a:r>
                        <a:rPr lang="zh-CN" altLang="en-US" sz="2400" b="1"/>
                        <a:t>月</a:t>
                      </a:r>
                      <a:r>
                        <a:rPr lang="en-US" altLang="zh-CN" sz="2400" b="1"/>
                        <a:t>25</a:t>
                      </a:r>
                      <a:r>
                        <a:rPr lang="zh-CN" altLang="en-US" sz="2400" b="1"/>
                        <a:t>日）</a:t>
                      </a:r>
                      <a:endParaRPr lang="zh-CN" altLang="en-US" sz="2400" b="1"/>
                    </a:p>
                  </a:txBody>
                  <a:tcPr/>
                </a:tc>
                <a:tc>
                  <a:txBody>
                    <a:bodyPr/>
                    <a:p>
                      <a:pPr>
                        <a:buNone/>
                      </a:pPr>
                      <a:r>
                        <a:rPr lang="zh-CN" altLang="en-US" sz="2400" b="1"/>
                        <a:t>综合（主）</a:t>
                      </a:r>
                      <a:r>
                        <a:rPr lang="en-US" altLang="zh-CN" sz="2400" b="1"/>
                        <a:t>+</a:t>
                      </a:r>
                      <a:r>
                        <a:rPr lang="zh-CN" altLang="en-US" sz="2400" b="1"/>
                        <a:t>专题（辅）</a:t>
                      </a:r>
                      <a:endParaRPr lang="zh-CN" altLang="en-US" sz="2400" b="1"/>
                    </a:p>
                  </a:txBody>
                  <a:tcPr/>
                </a:tc>
                <a:tc>
                  <a:txBody>
                    <a:bodyPr/>
                    <a:p>
                      <a:pPr>
                        <a:buNone/>
                      </a:pPr>
                      <a:r>
                        <a:rPr lang="zh-CN" altLang="en-US" sz="2400" b="1"/>
                        <a:t>查漏补缺</a:t>
                      </a:r>
                      <a:r>
                        <a:rPr lang="en-US" altLang="zh-CN" sz="2400" b="1"/>
                        <a:t>    </a:t>
                      </a:r>
                      <a:r>
                        <a:rPr lang="zh-CN" altLang="en-US" sz="2400" b="1"/>
                        <a:t>综合提升</a:t>
                      </a:r>
                      <a:endParaRPr lang="zh-CN" altLang="en-US" sz="2400" b="1"/>
                    </a:p>
                    <a:p>
                      <a:pPr>
                        <a:buNone/>
                      </a:pPr>
                      <a:r>
                        <a:rPr lang="zh-CN" altLang="en-US" sz="2400" b="1"/>
                        <a:t>应试技巧</a:t>
                      </a:r>
                      <a:r>
                        <a:rPr lang="en-US" altLang="zh-CN" sz="2400" b="1"/>
                        <a:t>    </a:t>
                      </a:r>
                      <a:r>
                        <a:rPr lang="zh-CN" altLang="en-US" sz="2400" b="1"/>
                        <a:t>新题训练</a:t>
                      </a:r>
                      <a:endParaRPr lang="zh-CN" altLang="en-US" sz="2400" b="1"/>
                    </a:p>
                  </a:txBody>
                  <a:tcPr/>
                </a:tc>
              </a:tr>
              <a:tr h="1457325">
                <a:tc>
                  <a:txBody>
                    <a:bodyPr/>
                    <a:p>
                      <a:pPr>
                        <a:buNone/>
                      </a:pPr>
                      <a:r>
                        <a:rPr lang="zh-CN" altLang="en-US" sz="2400" b="1"/>
                        <a:t>四轮（最后两周）</a:t>
                      </a:r>
                      <a:endParaRPr lang="zh-CN" altLang="en-US" sz="2400" b="1"/>
                    </a:p>
                  </a:txBody>
                  <a:tcPr/>
                </a:tc>
                <a:tc>
                  <a:txBody>
                    <a:bodyPr/>
                    <a:p>
                      <a:pPr>
                        <a:buNone/>
                      </a:pPr>
                      <a:r>
                        <a:rPr lang="zh-CN" altLang="en-US" sz="2400" b="1"/>
                        <a:t>课堂放开，教师答疑</a:t>
                      </a:r>
                      <a:endParaRPr lang="zh-CN" altLang="en-US" sz="2400" b="1"/>
                    </a:p>
                  </a:txBody>
                  <a:tcPr/>
                </a:tc>
                <a:tc>
                  <a:txBody>
                    <a:bodyPr/>
                    <a:p>
                      <a:pPr>
                        <a:buNone/>
                      </a:pPr>
                      <a:r>
                        <a:rPr lang="zh-CN" altLang="en-US" sz="2400" b="1"/>
                        <a:t>查漏补缺</a:t>
                      </a:r>
                      <a:r>
                        <a:rPr lang="en-US" altLang="zh-CN" sz="2400" b="1"/>
                        <a:t>    </a:t>
                      </a:r>
                      <a:r>
                        <a:rPr lang="zh-CN" altLang="en-US" sz="2400" b="1"/>
                        <a:t>稳定心态</a:t>
                      </a:r>
                      <a:endParaRPr lang="zh-CN" altLang="en-US" sz="2400" b="1"/>
                    </a:p>
                    <a:p>
                      <a:pPr>
                        <a:buNone/>
                      </a:pPr>
                      <a:r>
                        <a:rPr lang="zh-CN" altLang="en-US" sz="2400" b="1"/>
                        <a:t>模拟训练</a:t>
                      </a:r>
                      <a:r>
                        <a:rPr lang="en-US" altLang="zh-CN" sz="2400" b="1"/>
                        <a:t>    </a:t>
                      </a:r>
                      <a:r>
                        <a:rPr lang="zh-CN" altLang="en-US" sz="2400" b="1"/>
                        <a:t>保温冲刺</a:t>
                      </a:r>
                      <a:endParaRPr lang="zh-CN" altLang="en-US" sz="2400" b="1"/>
                    </a:p>
                  </a:txBody>
                  <a:tcPr/>
                </a:tc>
              </a:tr>
            </a:tbl>
          </a:graphicData>
        </a:graphic>
      </p:graphicFrame>
      <p:sp>
        <p:nvSpPr>
          <p:cNvPr id="5" name="文本框 4"/>
          <p:cNvSpPr txBox="1"/>
          <p:nvPr/>
        </p:nvSpPr>
        <p:spPr>
          <a:xfrm>
            <a:off x="721995" y="4405630"/>
            <a:ext cx="9448800" cy="1383665"/>
          </a:xfrm>
          <a:prstGeom prst="rect">
            <a:avLst/>
          </a:prstGeom>
          <a:noFill/>
        </p:spPr>
        <p:txBody>
          <a:bodyPr wrap="square" rtlCol="0" anchor="t">
            <a:spAutoFit/>
          </a:bodyPr>
          <a:p>
            <a:pPr eaLnBrk="0">
              <a:buFontTx/>
            </a:pPr>
            <a:r>
              <a:rPr lang="en-US" altLang="ko-KR" sz="2800" b="1" dirty="0">
                <a:latin typeface="Arial" panose="020B0604020202020204" pitchFamily="34" charset="0"/>
                <a:ea typeface="宋体" panose="02010600030101010101" pitchFamily="2" charset="-122"/>
                <a:sym typeface="+mn-ea"/>
              </a:rPr>
              <a:t>1.</a:t>
            </a:r>
            <a:r>
              <a:rPr lang="en-US" altLang="ko-KR" sz="2800" b="1" dirty="0">
                <a:latin typeface="黑体" panose="02010609060101010101" charset="-122"/>
                <a:ea typeface="黑体" panose="02010609060101010101" charset="-122"/>
                <a:sym typeface="+mn-ea"/>
              </a:rPr>
              <a:t>一轮</a:t>
            </a:r>
            <a:r>
              <a:rPr lang="en-US" altLang="ko-KR" sz="2800" b="1" dirty="0">
                <a:solidFill>
                  <a:srgbClr val="FF0000"/>
                </a:solidFill>
                <a:latin typeface="黑体" panose="02010609060101010101" charset="-122"/>
                <a:ea typeface="黑体" panose="02010609060101010101" charset="-122"/>
                <a:sym typeface="+mn-ea"/>
              </a:rPr>
              <a:t>全面铺开，夯实基础</a:t>
            </a:r>
            <a:r>
              <a:rPr lang="en-US" altLang="ko-KR" sz="2800" b="1" dirty="0">
                <a:solidFill>
                  <a:srgbClr val="0000FF"/>
                </a:solidFill>
                <a:latin typeface="黑体" panose="02010609060101010101" charset="-122"/>
                <a:ea typeface="黑体" panose="02010609060101010101" charset="-122"/>
                <a:sym typeface="+mn-ea"/>
              </a:rPr>
              <a:t>（板块周次，及时调整）</a:t>
            </a:r>
            <a:endParaRPr lang="ko-KR" altLang="en-US" sz="2800" b="1" dirty="0">
              <a:solidFill>
                <a:srgbClr val="0000FF"/>
              </a:solidFill>
              <a:latin typeface="黑体" panose="02010609060101010101" charset="-122"/>
              <a:ea typeface="黑体" panose="02010609060101010101" charset="-122"/>
            </a:endParaRPr>
          </a:p>
          <a:p>
            <a:pPr eaLnBrk="0">
              <a:buFontTx/>
            </a:pPr>
            <a:r>
              <a:rPr lang="en-US" altLang="ko-KR" sz="2800" b="1" dirty="0">
                <a:latin typeface="黑体" panose="02010609060101010101" charset="-122"/>
                <a:ea typeface="黑体" panose="02010609060101010101" charset="-122"/>
                <a:sym typeface="+mn-ea"/>
              </a:rPr>
              <a:t>2.二轮</a:t>
            </a:r>
            <a:r>
              <a:rPr lang="en-US" altLang="ko-KR" sz="2800" b="1" dirty="0">
                <a:solidFill>
                  <a:srgbClr val="FF0000"/>
                </a:solidFill>
                <a:latin typeface="黑体" panose="02010609060101010101" charset="-122"/>
                <a:ea typeface="黑体" panose="02010609060101010101" charset="-122"/>
                <a:sym typeface="+mn-ea"/>
              </a:rPr>
              <a:t>查漏补缺，重点突破</a:t>
            </a:r>
            <a:r>
              <a:rPr lang="en-US" altLang="ko-KR" sz="2800" b="1" dirty="0">
                <a:solidFill>
                  <a:srgbClr val="0000FF"/>
                </a:solidFill>
                <a:latin typeface="黑体" panose="02010609060101010101" charset="-122"/>
                <a:ea typeface="黑体" panose="02010609060101010101" charset="-122"/>
                <a:sym typeface="+mn-ea"/>
              </a:rPr>
              <a:t>（强化考点，规律突破）</a:t>
            </a:r>
            <a:endParaRPr lang="ko-KR" altLang="en-US" sz="2800" b="1" dirty="0">
              <a:latin typeface="黑体" panose="02010609060101010101" charset="-122"/>
              <a:ea typeface="黑体" panose="02010609060101010101" charset="-122"/>
            </a:endParaRPr>
          </a:p>
          <a:p>
            <a:pPr>
              <a:buNone/>
            </a:pP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101377" name="标题 1"/>
          <p:cNvSpPr>
            <a:spLocks noGrp="1"/>
          </p:cNvSpPr>
          <p:nvPr/>
        </p:nvSpPr>
        <p:spPr>
          <a:xfrm>
            <a:off x="359833" y="0"/>
            <a:ext cx="11582400" cy="1143000"/>
          </a:xfrm>
          <a:prstGeom prst="rect">
            <a:avLst/>
          </a:prstGeom>
        </p:spPr>
        <p:txBody>
          <a:bodyPr vert="horz" lIns="0" rIns="0" bIns="0" anchor="b">
            <a:normAutofit/>
          </a:bodyPr>
          <a:lstStyle>
            <a:lvl1pPr algn="l" rtl="0" eaLnBrk="1" latinLnBrk="0" hangingPunct="1">
              <a:spcBef>
                <a:spcPct val="0"/>
              </a:spcBef>
              <a:buNone/>
              <a:defRPr kumimoji="0" sz="6665" b="0" kern="1200">
                <a:ln>
                  <a:noFill/>
                </a:ln>
                <a:solidFill>
                  <a:schemeClr val="tx2"/>
                </a:solidFill>
                <a:effectLst/>
                <a:latin typeface="+mj-lt"/>
                <a:ea typeface="+mj-ea"/>
                <a:cs typeface="+mj-cs"/>
              </a:defRPr>
            </a:lvl1pPr>
          </a:lstStyle>
          <a:p>
            <a:r>
              <a:rPr lang="zh-CN" altLang="en-US" sz="4265" smtClean="0">
                <a:latin typeface="风雨  粗毛楷"/>
                <a:ea typeface="风雨  粗毛楷"/>
                <a:cs typeface="风雨  粗毛楷"/>
              </a:rPr>
              <a:t>唐僧师徒西游取经故事的启示</a:t>
            </a:r>
            <a:endParaRPr lang="zh-CN" altLang="en-US" sz="4265" smtClean="0">
              <a:latin typeface="风雨  粗毛楷"/>
              <a:ea typeface="风雨  粗毛楷"/>
              <a:cs typeface="风雨  粗毛楷"/>
            </a:endParaRPr>
          </a:p>
        </p:txBody>
      </p:sp>
      <p:pic>
        <p:nvPicPr>
          <p:cNvPr id="15363" name="内容占位符 3"/>
          <p:cNvPicPr>
            <a:picLocks noGrp="1" noChangeAspect="1"/>
          </p:cNvPicPr>
          <p:nvPr>
            <p:ph idx="1"/>
          </p:nvPr>
        </p:nvPicPr>
        <p:blipFill>
          <a:blip r:embed="rId1" cstate="print"/>
          <a:srcRect/>
          <a:stretch>
            <a:fillRect/>
          </a:stretch>
        </p:blipFill>
        <p:spPr>
          <a:xfrm>
            <a:off x="121920" y="1490345"/>
            <a:ext cx="5196840" cy="4759325"/>
          </a:xfrm>
          <a:prstGeom prst="rect">
            <a:avLst/>
          </a:prstGeom>
          <a:effectLst>
            <a:softEdge rad="112500"/>
          </a:effectLst>
        </p:spPr>
      </p:pic>
      <p:sp>
        <p:nvSpPr>
          <p:cNvPr id="101379" name="TextBox 4"/>
          <p:cNvSpPr txBox="1">
            <a:spLocks noChangeArrowheads="1"/>
          </p:cNvSpPr>
          <p:nvPr/>
        </p:nvSpPr>
        <p:spPr bwMode="auto">
          <a:xfrm>
            <a:off x="5319395" y="1316355"/>
            <a:ext cx="6871970" cy="5015865"/>
          </a:xfrm>
          <a:prstGeom prst="rect">
            <a:avLst/>
          </a:prstGeom>
          <a:noFill/>
          <a:ln w="9525">
            <a:noFill/>
            <a:miter lim="800000"/>
          </a:ln>
        </p:spPr>
        <p:txBody>
          <a:bodyPr wrap="square">
            <a:spAutoFit/>
          </a:bodyPr>
          <a:p>
            <a:pPr marL="342900" indent="-342900">
              <a:buFont typeface="Wingdings" panose="05000000000000000000" pitchFamily="2" charset="2"/>
              <a:buChar char="l"/>
            </a:pPr>
            <a:r>
              <a:rPr lang="zh-CN" altLang="en-US" sz="3200" b="1">
                <a:solidFill>
                  <a:srgbClr val="1D1DF3"/>
                </a:solidFill>
                <a:latin typeface="华文楷体" panose="02010600040101010101" pitchFamily="2" charset="-122"/>
                <a:ea typeface="华文楷体" panose="02010600040101010101" pitchFamily="2" charset="-122"/>
                <a:cs typeface="迷你简启体"/>
              </a:rPr>
              <a:t>唐僧就像高考目标，引领整个备考，但是一路都需要照顾才能修成正果；</a:t>
            </a:r>
            <a:endParaRPr lang="en-US" altLang="zh-CN" sz="3200" b="1">
              <a:solidFill>
                <a:srgbClr val="1D1DF3"/>
              </a:solidFill>
              <a:latin typeface="华文楷体" panose="02010600040101010101" pitchFamily="2" charset="-122"/>
              <a:ea typeface="华文楷体" panose="02010600040101010101" pitchFamily="2" charset="-122"/>
              <a:cs typeface="迷你简启体"/>
            </a:endParaRPr>
          </a:p>
          <a:p>
            <a:pPr marL="342900" indent="-342900">
              <a:buFont typeface="Wingdings" panose="05000000000000000000" pitchFamily="2" charset="2"/>
              <a:buChar char="l"/>
            </a:pPr>
            <a:r>
              <a:rPr lang="zh-CN" altLang="en-US" sz="3200" b="1">
                <a:solidFill>
                  <a:srgbClr val="FF0000"/>
                </a:solidFill>
                <a:latin typeface="华文楷体" panose="02010600040101010101" pitchFamily="2" charset="-122"/>
                <a:ea typeface="华文楷体" panose="02010600040101010101" pitchFamily="2" charset="-122"/>
                <a:cs typeface="迷你简启体"/>
              </a:rPr>
              <a:t>孙大圣像班里的尖子生，艺高胆大，可是有时心浮气躁；</a:t>
            </a:r>
            <a:endParaRPr lang="en-US" altLang="zh-CN" sz="3200" b="1">
              <a:solidFill>
                <a:srgbClr val="FF0000"/>
              </a:solidFill>
              <a:latin typeface="华文楷体" panose="02010600040101010101" pitchFamily="2" charset="-122"/>
              <a:ea typeface="华文楷体" panose="02010600040101010101" pitchFamily="2" charset="-122"/>
              <a:cs typeface="迷你简启体"/>
            </a:endParaRPr>
          </a:p>
          <a:p>
            <a:pPr marL="342900" indent="-342900">
              <a:buFont typeface="Wingdings" panose="05000000000000000000" pitchFamily="2" charset="2"/>
              <a:buChar char="l"/>
            </a:pPr>
            <a:r>
              <a:rPr lang="zh-CN" altLang="en-US" sz="3200" b="1">
                <a:solidFill>
                  <a:srgbClr val="1D1DF3"/>
                </a:solidFill>
                <a:latin typeface="华文楷体" panose="02010600040101010101" pitchFamily="2" charset="-122"/>
                <a:ea typeface="华文楷体" panose="02010600040101010101" pitchFamily="2" charset="-122"/>
                <a:cs typeface="迷你简启体"/>
              </a:rPr>
              <a:t>猪八戒像班里的后进生，自我要求低，而且非常懒惰；</a:t>
            </a:r>
            <a:endParaRPr lang="en-US" altLang="zh-CN" sz="3200" b="1">
              <a:solidFill>
                <a:srgbClr val="1D1DF3"/>
              </a:solidFill>
              <a:latin typeface="华文楷体" panose="02010600040101010101" pitchFamily="2" charset="-122"/>
              <a:ea typeface="华文楷体" panose="02010600040101010101" pitchFamily="2" charset="-122"/>
              <a:cs typeface="迷你简启体"/>
            </a:endParaRPr>
          </a:p>
          <a:p>
            <a:pPr marL="342900" indent="-342900">
              <a:buFont typeface="Wingdings" panose="05000000000000000000" pitchFamily="2" charset="2"/>
              <a:buChar char="l"/>
            </a:pPr>
            <a:r>
              <a:rPr lang="zh-CN" altLang="en-US" sz="3200" b="1">
                <a:solidFill>
                  <a:srgbClr val="FF0000"/>
                </a:solidFill>
                <a:latin typeface="华文楷体" panose="02010600040101010101" pitchFamily="2" charset="-122"/>
                <a:ea typeface="华文楷体" panose="02010600040101010101" pitchFamily="2" charset="-122"/>
                <a:cs typeface="迷你简启体"/>
              </a:rPr>
              <a:t>取经能成功的关键其实是沙僧，一路意志坚定，绝不动摇，而且忍辱负重，构成了团队的凝结核，这就是高三后期老师该充当的角色！</a:t>
            </a:r>
            <a:endParaRPr lang="zh-CN" altLang="en-US" sz="3200" b="1">
              <a:solidFill>
                <a:srgbClr val="FF0000"/>
              </a:solidFill>
              <a:latin typeface="华文楷体" panose="02010600040101010101" pitchFamily="2" charset="-122"/>
              <a:ea typeface="华文楷体" panose="02010600040101010101" pitchFamily="2" charset="-122"/>
              <a:cs typeface="迷你简启体"/>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榴莲果果"/>
          <p:cNvSpPr/>
          <p:nvPr/>
        </p:nvSpPr>
        <p:spPr>
          <a:xfrm>
            <a:off x="4282137" y="2642631"/>
            <a:ext cx="3667855" cy="3667855"/>
          </a:xfrm>
          <a:prstGeom prst="blockArc">
            <a:avLst>
              <a:gd name="adj1" fmla="val 5159962"/>
              <a:gd name="adj2" fmla="val 1720847"/>
              <a:gd name="adj3" fmla="val 2141"/>
            </a:avLst>
          </a:prstGeom>
          <a:solidFill>
            <a:srgbClr val="DA8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 name="Oval 16"/>
          <p:cNvSpPr/>
          <p:nvPr/>
        </p:nvSpPr>
        <p:spPr>
          <a:xfrm>
            <a:off x="7341238" y="5104171"/>
            <a:ext cx="699516" cy="699516"/>
          </a:xfrm>
          <a:prstGeom prst="ellipse">
            <a:avLst/>
          </a:prstGeom>
          <a:solidFill>
            <a:srgbClr val="DA8A8C"/>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Oval 50"/>
          <p:cNvSpPr/>
          <p:nvPr/>
        </p:nvSpPr>
        <p:spPr>
          <a:xfrm>
            <a:off x="5803392" y="2377375"/>
            <a:ext cx="699516" cy="699516"/>
          </a:xfrm>
          <a:prstGeom prst="ellipse">
            <a:avLst/>
          </a:prstGeom>
          <a:solidFill>
            <a:srgbClr val="DA8A8C"/>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51"/>
          <p:cNvSpPr/>
          <p:nvPr/>
        </p:nvSpPr>
        <p:spPr>
          <a:xfrm>
            <a:off x="4196604" y="3348153"/>
            <a:ext cx="699516" cy="699516"/>
          </a:xfrm>
          <a:prstGeom prst="ellipse">
            <a:avLst/>
          </a:prstGeom>
          <a:solidFill>
            <a:srgbClr val="EABDBE"/>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52"/>
          <p:cNvSpPr/>
          <p:nvPr/>
        </p:nvSpPr>
        <p:spPr>
          <a:xfrm>
            <a:off x="4286327" y="5104171"/>
            <a:ext cx="699516" cy="699516"/>
          </a:xfrm>
          <a:prstGeom prst="ellipse">
            <a:avLst/>
          </a:prstGeom>
          <a:solidFill>
            <a:srgbClr val="DA8A8C"/>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53"/>
          <p:cNvSpPr/>
          <p:nvPr/>
        </p:nvSpPr>
        <p:spPr>
          <a:xfrm>
            <a:off x="7327500" y="3248030"/>
            <a:ext cx="699516" cy="699516"/>
          </a:xfrm>
          <a:prstGeom prst="ellipse">
            <a:avLst/>
          </a:prstGeom>
          <a:solidFill>
            <a:srgbClr val="EABDBE"/>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稻壳儿榴莲果果"/>
          <p:cNvSpPr/>
          <p:nvPr/>
        </p:nvSpPr>
        <p:spPr>
          <a:xfrm flipH="1">
            <a:off x="4455749" y="5280033"/>
            <a:ext cx="357672" cy="3576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 name="稻壳儿榴莲果果"/>
          <p:cNvSpPr/>
          <p:nvPr/>
        </p:nvSpPr>
        <p:spPr>
          <a:xfrm>
            <a:off x="4381406" y="3548123"/>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稻壳儿榴莲果果"/>
          <p:cNvSpPr/>
          <p:nvPr/>
        </p:nvSpPr>
        <p:spPr>
          <a:xfrm>
            <a:off x="7523362" y="5255805"/>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 name="稻壳儿榴莲果果"/>
          <p:cNvSpPr/>
          <p:nvPr/>
        </p:nvSpPr>
        <p:spPr>
          <a:xfrm>
            <a:off x="6054297" y="2505133"/>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稻壳儿榴莲果果"/>
          <p:cNvSpPr/>
          <p:nvPr/>
        </p:nvSpPr>
        <p:spPr>
          <a:xfrm>
            <a:off x="7473080" y="3471761"/>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稻壳儿榴莲果果"/>
          <p:cNvSpPr/>
          <p:nvPr/>
        </p:nvSpPr>
        <p:spPr bwMode="auto">
          <a:xfrm flipH="1">
            <a:off x="5296152" y="4260655"/>
            <a:ext cx="1829072" cy="2049831"/>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1" fmla="*/ 4738 w 10000"/>
              <a:gd name="connsiteY0-2" fmla="*/ 0 h 10714"/>
              <a:gd name="connsiteX1-3" fmla="*/ 4721 w 10000"/>
              <a:gd name="connsiteY1-4" fmla="*/ 48 h 10714"/>
              <a:gd name="connsiteX2-5" fmla="*/ 4713 w 10000"/>
              <a:gd name="connsiteY2-6" fmla="*/ 80 h 10714"/>
              <a:gd name="connsiteX3-7" fmla="*/ 4704 w 10000"/>
              <a:gd name="connsiteY3-8" fmla="*/ 101 h 10714"/>
              <a:gd name="connsiteX4-9" fmla="*/ 4704 w 10000"/>
              <a:gd name="connsiteY4-10" fmla="*/ 113 h 10714"/>
              <a:gd name="connsiteX5-11" fmla="*/ 4713 w 10000"/>
              <a:gd name="connsiteY5-12" fmla="*/ 119 h 10714"/>
              <a:gd name="connsiteX6-13" fmla="*/ 4713 w 10000"/>
              <a:gd name="connsiteY6-14" fmla="*/ 125 h 10714"/>
              <a:gd name="connsiteX7-15" fmla="*/ 4721 w 10000"/>
              <a:gd name="connsiteY7-16" fmla="*/ 125 h 10714"/>
              <a:gd name="connsiteX8-17" fmla="*/ 4721 w 10000"/>
              <a:gd name="connsiteY8-18" fmla="*/ 125 h 10714"/>
              <a:gd name="connsiteX9-19" fmla="*/ 4721 w 10000"/>
              <a:gd name="connsiteY9-20" fmla="*/ 134 h 10714"/>
              <a:gd name="connsiteX10-21" fmla="*/ 4713 w 10000"/>
              <a:gd name="connsiteY10-22" fmla="*/ 152 h 10714"/>
              <a:gd name="connsiteX11-23" fmla="*/ 4704 w 10000"/>
              <a:gd name="connsiteY11-24" fmla="*/ 179 h 10714"/>
              <a:gd name="connsiteX12-25" fmla="*/ 4692 w 10000"/>
              <a:gd name="connsiteY12-26" fmla="*/ 221 h 10714"/>
              <a:gd name="connsiteX13-27" fmla="*/ 4667 w 10000"/>
              <a:gd name="connsiteY13-28" fmla="*/ 280 h 10714"/>
              <a:gd name="connsiteX14-29" fmla="*/ 4629 w 10000"/>
              <a:gd name="connsiteY14-30" fmla="*/ 364 h 10714"/>
              <a:gd name="connsiteX15-31" fmla="*/ 4592 w 10000"/>
              <a:gd name="connsiteY15-32" fmla="*/ 465 h 10714"/>
              <a:gd name="connsiteX16-33" fmla="*/ 4533 w 10000"/>
              <a:gd name="connsiteY16-34" fmla="*/ 596 h 10714"/>
              <a:gd name="connsiteX17-35" fmla="*/ 4463 w 10000"/>
              <a:gd name="connsiteY17-36" fmla="*/ 754 h 10714"/>
              <a:gd name="connsiteX18-37" fmla="*/ 4379 w 10000"/>
              <a:gd name="connsiteY18-38" fmla="*/ 1001 h 10714"/>
              <a:gd name="connsiteX19-39" fmla="*/ 4321 w 10000"/>
              <a:gd name="connsiteY19-40" fmla="*/ 1266 h 10714"/>
              <a:gd name="connsiteX20-41" fmla="*/ 4275 w 10000"/>
              <a:gd name="connsiteY20-42" fmla="*/ 1538 h 10714"/>
              <a:gd name="connsiteX21-43" fmla="*/ 4213 w 10000"/>
              <a:gd name="connsiteY21-44" fmla="*/ 1827 h 10714"/>
              <a:gd name="connsiteX22-45" fmla="*/ 4204 w 10000"/>
              <a:gd name="connsiteY22-46" fmla="*/ 1889 h 10714"/>
              <a:gd name="connsiteX23-47" fmla="*/ 4192 w 10000"/>
              <a:gd name="connsiteY23-48" fmla="*/ 1982 h 10714"/>
              <a:gd name="connsiteX24-49" fmla="*/ 4183 w 10000"/>
              <a:gd name="connsiteY24-50" fmla="*/ 2080 h 10714"/>
              <a:gd name="connsiteX25-51" fmla="*/ 4175 w 10000"/>
              <a:gd name="connsiteY25-52" fmla="*/ 2187 h 10714"/>
              <a:gd name="connsiteX26-53" fmla="*/ 4175 w 10000"/>
              <a:gd name="connsiteY26-54" fmla="*/ 2297 h 10714"/>
              <a:gd name="connsiteX27-55" fmla="*/ 4192 w 10000"/>
              <a:gd name="connsiteY27-56" fmla="*/ 2396 h 10714"/>
              <a:gd name="connsiteX28-57" fmla="*/ 4213 w 10000"/>
              <a:gd name="connsiteY28-58" fmla="*/ 2482 h 10714"/>
              <a:gd name="connsiteX29-59" fmla="*/ 4250 w 10000"/>
              <a:gd name="connsiteY29-60" fmla="*/ 2542 h 10714"/>
              <a:gd name="connsiteX30-61" fmla="*/ 4450 w 10000"/>
              <a:gd name="connsiteY30-62" fmla="*/ 2530 h 10714"/>
              <a:gd name="connsiteX31-63" fmla="*/ 4646 w 10000"/>
              <a:gd name="connsiteY31-64" fmla="*/ 2482 h 10714"/>
              <a:gd name="connsiteX32-65" fmla="*/ 4833 w 10000"/>
              <a:gd name="connsiteY32-66" fmla="*/ 2405 h 10714"/>
              <a:gd name="connsiteX33-67" fmla="*/ 5025 w 10000"/>
              <a:gd name="connsiteY33-68" fmla="*/ 2297 h 10714"/>
              <a:gd name="connsiteX34-69" fmla="*/ 5200 w 10000"/>
              <a:gd name="connsiteY34-70" fmla="*/ 2172 h 10714"/>
              <a:gd name="connsiteX35-71" fmla="*/ 5371 w 10000"/>
              <a:gd name="connsiteY35-72" fmla="*/ 2020 h 10714"/>
              <a:gd name="connsiteX36-73" fmla="*/ 5533 w 10000"/>
              <a:gd name="connsiteY36-74" fmla="*/ 1859 h 10714"/>
              <a:gd name="connsiteX37-75" fmla="*/ 5683 w 10000"/>
              <a:gd name="connsiteY37-76" fmla="*/ 1690 h 10714"/>
              <a:gd name="connsiteX38-77" fmla="*/ 5829 w 10000"/>
              <a:gd name="connsiteY38-78" fmla="*/ 1511 h 10714"/>
              <a:gd name="connsiteX39-79" fmla="*/ 5954 w 10000"/>
              <a:gd name="connsiteY39-80" fmla="*/ 1326 h 10714"/>
              <a:gd name="connsiteX40-81" fmla="*/ 6071 w 10000"/>
              <a:gd name="connsiteY40-82" fmla="*/ 1147 h 10714"/>
              <a:gd name="connsiteX41-83" fmla="*/ 6167 w 10000"/>
              <a:gd name="connsiteY41-84" fmla="*/ 974 h 10714"/>
              <a:gd name="connsiteX42-85" fmla="*/ 6213 w 10000"/>
              <a:gd name="connsiteY42-86" fmla="*/ 974 h 10714"/>
              <a:gd name="connsiteX43-87" fmla="*/ 6213 w 10000"/>
              <a:gd name="connsiteY43-88" fmla="*/ 992 h 10714"/>
              <a:gd name="connsiteX44-89" fmla="*/ 6138 w 10000"/>
              <a:gd name="connsiteY44-90" fmla="*/ 1165 h 10714"/>
              <a:gd name="connsiteX45-91" fmla="*/ 6054 w 10000"/>
              <a:gd name="connsiteY45-92" fmla="*/ 1344 h 10714"/>
              <a:gd name="connsiteX46-93" fmla="*/ 5963 w 10000"/>
              <a:gd name="connsiteY46-94" fmla="*/ 1517 h 10714"/>
              <a:gd name="connsiteX47-95" fmla="*/ 5871 w 10000"/>
              <a:gd name="connsiteY47-96" fmla="*/ 1684 h 10714"/>
              <a:gd name="connsiteX48-97" fmla="*/ 5775 w 10000"/>
              <a:gd name="connsiteY48-98" fmla="*/ 1847 h 10714"/>
              <a:gd name="connsiteX49-99" fmla="*/ 5667 w 10000"/>
              <a:gd name="connsiteY49-100" fmla="*/ 1999 h 10714"/>
              <a:gd name="connsiteX50-101" fmla="*/ 5554 w 10000"/>
              <a:gd name="connsiteY50-102" fmla="*/ 2145 h 10714"/>
              <a:gd name="connsiteX51-103" fmla="*/ 5417 w 10000"/>
              <a:gd name="connsiteY51-104" fmla="*/ 2279 h 10714"/>
              <a:gd name="connsiteX52-105" fmla="*/ 5275 w 10000"/>
              <a:gd name="connsiteY52-106" fmla="*/ 2411 h 10714"/>
              <a:gd name="connsiteX53-107" fmla="*/ 5108 w 10000"/>
              <a:gd name="connsiteY53-108" fmla="*/ 2518 h 10714"/>
              <a:gd name="connsiteX54-109" fmla="*/ 4917 w 10000"/>
              <a:gd name="connsiteY54-110" fmla="*/ 2616 h 10714"/>
              <a:gd name="connsiteX55-111" fmla="*/ 4704 w 10000"/>
              <a:gd name="connsiteY55-112" fmla="*/ 2703 h 10714"/>
              <a:gd name="connsiteX56-113" fmla="*/ 4479 w 10000"/>
              <a:gd name="connsiteY56-114" fmla="*/ 2768 h 10714"/>
              <a:gd name="connsiteX57-115" fmla="*/ 4213 w 10000"/>
              <a:gd name="connsiteY57-116" fmla="*/ 2813 h 10714"/>
              <a:gd name="connsiteX58-117" fmla="*/ 4221 w 10000"/>
              <a:gd name="connsiteY58-118" fmla="*/ 3126 h 10714"/>
              <a:gd name="connsiteX59-119" fmla="*/ 4258 w 10000"/>
              <a:gd name="connsiteY59-120" fmla="*/ 3424 h 10714"/>
              <a:gd name="connsiteX60-121" fmla="*/ 4321 w 10000"/>
              <a:gd name="connsiteY60-122" fmla="*/ 3707 h 10714"/>
              <a:gd name="connsiteX61-123" fmla="*/ 4404 w 10000"/>
              <a:gd name="connsiteY61-124" fmla="*/ 3975 h 10714"/>
              <a:gd name="connsiteX62-125" fmla="*/ 4508 w 10000"/>
              <a:gd name="connsiteY62-126" fmla="*/ 4231 h 10714"/>
              <a:gd name="connsiteX63-127" fmla="*/ 4621 w 10000"/>
              <a:gd name="connsiteY63-128" fmla="*/ 4476 h 10714"/>
              <a:gd name="connsiteX64-129" fmla="*/ 4750 w 10000"/>
              <a:gd name="connsiteY64-130" fmla="*/ 4708 h 10714"/>
              <a:gd name="connsiteX65-131" fmla="*/ 4879 w 10000"/>
              <a:gd name="connsiteY65-132" fmla="*/ 4934 h 10714"/>
              <a:gd name="connsiteX66-133" fmla="*/ 4917 w 10000"/>
              <a:gd name="connsiteY66-134" fmla="*/ 4988 h 10714"/>
              <a:gd name="connsiteX67-135" fmla="*/ 4950 w 10000"/>
              <a:gd name="connsiteY67-136" fmla="*/ 5054 h 10714"/>
              <a:gd name="connsiteX68-137" fmla="*/ 4996 w 10000"/>
              <a:gd name="connsiteY68-138" fmla="*/ 5125 h 10714"/>
              <a:gd name="connsiteX69-139" fmla="*/ 5038 w 10000"/>
              <a:gd name="connsiteY69-140" fmla="*/ 5200 h 10714"/>
              <a:gd name="connsiteX70-141" fmla="*/ 5092 w 10000"/>
              <a:gd name="connsiteY70-142" fmla="*/ 5271 h 10714"/>
              <a:gd name="connsiteX71-143" fmla="*/ 5154 w 10000"/>
              <a:gd name="connsiteY71-144" fmla="*/ 5331 h 10714"/>
              <a:gd name="connsiteX72-145" fmla="*/ 5229 w 10000"/>
              <a:gd name="connsiteY72-146" fmla="*/ 5384 h 10714"/>
              <a:gd name="connsiteX73-147" fmla="*/ 5313 w 10000"/>
              <a:gd name="connsiteY73-148" fmla="*/ 5423 h 10714"/>
              <a:gd name="connsiteX74-149" fmla="*/ 5413 w 10000"/>
              <a:gd name="connsiteY74-150" fmla="*/ 5438 h 10714"/>
              <a:gd name="connsiteX75-151" fmla="*/ 5517 w 10000"/>
              <a:gd name="connsiteY75-152" fmla="*/ 5435 h 10714"/>
              <a:gd name="connsiteX76-153" fmla="*/ 5704 w 10000"/>
              <a:gd name="connsiteY76-154" fmla="*/ 5390 h 10714"/>
              <a:gd name="connsiteX77-155" fmla="*/ 5871 w 10000"/>
              <a:gd name="connsiteY77-156" fmla="*/ 5316 h 10714"/>
              <a:gd name="connsiteX78-157" fmla="*/ 6033 w 10000"/>
              <a:gd name="connsiteY78-158" fmla="*/ 5223 h 10714"/>
              <a:gd name="connsiteX79-159" fmla="*/ 6167 w 10000"/>
              <a:gd name="connsiteY79-160" fmla="*/ 5113 h 10714"/>
              <a:gd name="connsiteX80-161" fmla="*/ 6296 w 10000"/>
              <a:gd name="connsiteY80-162" fmla="*/ 4994 h 10714"/>
              <a:gd name="connsiteX81-163" fmla="*/ 6417 w 10000"/>
              <a:gd name="connsiteY81-164" fmla="*/ 4869 h 10714"/>
              <a:gd name="connsiteX82-165" fmla="*/ 6525 w 10000"/>
              <a:gd name="connsiteY82-166" fmla="*/ 4750 h 10714"/>
              <a:gd name="connsiteX83-167" fmla="*/ 6617 w 10000"/>
              <a:gd name="connsiteY83-168" fmla="*/ 4636 h 10714"/>
              <a:gd name="connsiteX84-169" fmla="*/ 6821 w 10000"/>
              <a:gd name="connsiteY84-170" fmla="*/ 4377 h 10714"/>
              <a:gd name="connsiteX85-171" fmla="*/ 7017 w 10000"/>
              <a:gd name="connsiteY85-172" fmla="*/ 4085 h 10714"/>
              <a:gd name="connsiteX86-173" fmla="*/ 7213 w 10000"/>
              <a:gd name="connsiteY86-174" fmla="*/ 3766 h 10714"/>
              <a:gd name="connsiteX87-175" fmla="*/ 7396 w 10000"/>
              <a:gd name="connsiteY87-176" fmla="*/ 3418 h 10714"/>
              <a:gd name="connsiteX88-177" fmla="*/ 7563 w 10000"/>
              <a:gd name="connsiteY88-178" fmla="*/ 3051 h 10714"/>
              <a:gd name="connsiteX89-179" fmla="*/ 7713 w 10000"/>
              <a:gd name="connsiteY89-180" fmla="*/ 2661 h 10714"/>
              <a:gd name="connsiteX90-181" fmla="*/ 7850 w 10000"/>
              <a:gd name="connsiteY90-182" fmla="*/ 2253 h 10714"/>
              <a:gd name="connsiteX91-183" fmla="*/ 7950 w 10000"/>
              <a:gd name="connsiteY91-184" fmla="*/ 1830 h 10714"/>
              <a:gd name="connsiteX92-185" fmla="*/ 8025 w 10000"/>
              <a:gd name="connsiteY92-186" fmla="*/ 1397 h 10714"/>
              <a:gd name="connsiteX93-187" fmla="*/ 8071 w 10000"/>
              <a:gd name="connsiteY93-188" fmla="*/ 954 h 10714"/>
              <a:gd name="connsiteX94-189" fmla="*/ 8108 w 10000"/>
              <a:gd name="connsiteY94-190" fmla="*/ 974 h 10714"/>
              <a:gd name="connsiteX95-191" fmla="*/ 8138 w 10000"/>
              <a:gd name="connsiteY95-192" fmla="*/ 1025 h 10714"/>
              <a:gd name="connsiteX96-193" fmla="*/ 8163 w 10000"/>
              <a:gd name="connsiteY96-194" fmla="*/ 1100 h 10714"/>
              <a:gd name="connsiteX97-195" fmla="*/ 8175 w 10000"/>
              <a:gd name="connsiteY97-196" fmla="*/ 1198 h 10714"/>
              <a:gd name="connsiteX98-197" fmla="*/ 8183 w 10000"/>
              <a:gd name="connsiteY98-198" fmla="*/ 1311 h 10714"/>
              <a:gd name="connsiteX99-199" fmla="*/ 8183 w 10000"/>
              <a:gd name="connsiteY99-200" fmla="*/ 1442 h 10714"/>
              <a:gd name="connsiteX100-201" fmla="*/ 8183 w 10000"/>
              <a:gd name="connsiteY100-202" fmla="*/ 1582 h 10714"/>
              <a:gd name="connsiteX101-203" fmla="*/ 8175 w 10000"/>
              <a:gd name="connsiteY101-204" fmla="*/ 1734 h 10714"/>
              <a:gd name="connsiteX102-205" fmla="*/ 8163 w 10000"/>
              <a:gd name="connsiteY102-206" fmla="*/ 1889 h 10714"/>
              <a:gd name="connsiteX103-207" fmla="*/ 8146 w 10000"/>
              <a:gd name="connsiteY103-208" fmla="*/ 2047 h 10714"/>
              <a:gd name="connsiteX104-209" fmla="*/ 8121 w 10000"/>
              <a:gd name="connsiteY104-210" fmla="*/ 2205 h 10714"/>
              <a:gd name="connsiteX105-211" fmla="*/ 8108 w 10000"/>
              <a:gd name="connsiteY105-212" fmla="*/ 2357 h 10714"/>
              <a:gd name="connsiteX106-213" fmla="*/ 8083 w 10000"/>
              <a:gd name="connsiteY106-214" fmla="*/ 2497 h 10714"/>
              <a:gd name="connsiteX107-215" fmla="*/ 8063 w 10000"/>
              <a:gd name="connsiteY107-216" fmla="*/ 2628 h 10714"/>
              <a:gd name="connsiteX108-217" fmla="*/ 8038 w 10000"/>
              <a:gd name="connsiteY108-218" fmla="*/ 2741 h 10714"/>
              <a:gd name="connsiteX109-219" fmla="*/ 8017 w 10000"/>
              <a:gd name="connsiteY109-220" fmla="*/ 2834 h 10714"/>
              <a:gd name="connsiteX110-221" fmla="*/ 8000 w 10000"/>
              <a:gd name="connsiteY110-222" fmla="*/ 2908 h 10714"/>
              <a:gd name="connsiteX111-223" fmla="*/ 7700 w 10000"/>
              <a:gd name="connsiteY111-224" fmla="*/ 3754 h 10714"/>
              <a:gd name="connsiteX112-225" fmla="*/ 7942 w 10000"/>
              <a:gd name="connsiteY112-226" fmla="*/ 3737 h 10714"/>
              <a:gd name="connsiteX113-227" fmla="*/ 8167 w 10000"/>
              <a:gd name="connsiteY113-228" fmla="*/ 3695 h 10714"/>
              <a:gd name="connsiteX114-229" fmla="*/ 8379 w 10000"/>
              <a:gd name="connsiteY114-230" fmla="*/ 3635 h 10714"/>
              <a:gd name="connsiteX115-231" fmla="*/ 8583 w 10000"/>
              <a:gd name="connsiteY115-232" fmla="*/ 3558 h 10714"/>
              <a:gd name="connsiteX116-233" fmla="*/ 8767 w 10000"/>
              <a:gd name="connsiteY116-234" fmla="*/ 3471 h 10714"/>
              <a:gd name="connsiteX117-235" fmla="*/ 8933 w 10000"/>
              <a:gd name="connsiteY117-236" fmla="*/ 3376 h 10714"/>
              <a:gd name="connsiteX118-237" fmla="*/ 9092 w 10000"/>
              <a:gd name="connsiteY118-238" fmla="*/ 3278 h 10714"/>
              <a:gd name="connsiteX119-239" fmla="*/ 9238 w 10000"/>
              <a:gd name="connsiteY119-240" fmla="*/ 3185 h 10714"/>
              <a:gd name="connsiteX120-241" fmla="*/ 9250 w 10000"/>
              <a:gd name="connsiteY120-242" fmla="*/ 3230 h 10714"/>
              <a:gd name="connsiteX121-243" fmla="*/ 9117 w 10000"/>
              <a:gd name="connsiteY121-244" fmla="*/ 3376 h 10714"/>
              <a:gd name="connsiteX122-245" fmla="*/ 8954 w 10000"/>
              <a:gd name="connsiteY122-246" fmla="*/ 3516 h 10714"/>
              <a:gd name="connsiteX123-247" fmla="*/ 8758 w 10000"/>
              <a:gd name="connsiteY123-248" fmla="*/ 3641 h 10714"/>
              <a:gd name="connsiteX124-249" fmla="*/ 8538 w 10000"/>
              <a:gd name="connsiteY124-250" fmla="*/ 3754 h 10714"/>
              <a:gd name="connsiteX125-251" fmla="*/ 8304 w 10000"/>
              <a:gd name="connsiteY125-252" fmla="*/ 3856 h 10714"/>
              <a:gd name="connsiteX126-253" fmla="*/ 8054 w 10000"/>
              <a:gd name="connsiteY126-254" fmla="*/ 3945 h 10714"/>
              <a:gd name="connsiteX127-255" fmla="*/ 7796 w 10000"/>
              <a:gd name="connsiteY127-256" fmla="*/ 4014 h 10714"/>
              <a:gd name="connsiteX128-257" fmla="*/ 7533 w 10000"/>
              <a:gd name="connsiteY128-258" fmla="*/ 4064 h 10714"/>
              <a:gd name="connsiteX129-259" fmla="*/ 7479 w 10000"/>
              <a:gd name="connsiteY129-260" fmla="*/ 4184 h 10714"/>
              <a:gd name="connsiteX130-261" fmla="*/ 7404 w 10000"/>
              <a:gd name="connsiteY130-262" fmla="*/ 4324 h 10714"/>
              <a:gd name="connsiteX131-263" fmla="*/ 7321 w 10000"/>
              <a:gd name="connsiteY131-264" fmla="*/ 4470 h 10714"/>
              <a:gd name="connsiteX132-265" fmla="*/ 7213 w 10000"/>
              <a:gd name="connsiteY132-266" fmla="*/ 4628 h 10714"/>
              <a:gd name="connsiteX133-267" fmla="*/ 7100 w 10000"/>
              <a:gd name="connsiteY133-268" fmla="*/ 4794 h 10714"/>
              <a:gd name="connsiteX134-269" fmla="*/ 6979 w 10000"/>
              <a:gd name="connsiteY134-270" fmla="*/ 4958 h 10714"/>
              <a:gd name="connsiteX135-271" fmla="*/ 6850 w 10000"/>
              <a:gd name="connsiteY135-272" fmla="*/ 5113 h 10714"/>
              <a:gd name="connsiteX136-273" fmla="*/ 6721 w 10000"/>
              <a:gd name="connsiteY136-274" fmla="*/ 5265 h 10714"/>
              <a:gd name="connsiteX137-275" fmla="*/ 6600 w 10000"/>
              <a:gd name="connsiteY137-276" fmla="*/ 5405 h 10714"/>
              <a:gd name="connsiteX138-277" fmla="*/ 6471 w 10000"/>
              <a:gd name="connsiteY138-278" fmla="*/ 5530 h 10714"/>
              <a:gd name="connsiteX139-279" fmla="*/ 6358 w 10000"/>
              <a:gd name="connsiteY139-280" fmla="*/ 5641 h 10714"/>
              <a:gd name="connsiteX140-281" fmla="*/ 6250 w 10000"/>
              <a:gd name="connsiteY140-282" fmla="*/ 5721 h 10714"/>
              <a:gd name="connsiteX141-283" fmla="*/ 6267 w 10000"/>
              <a:gd name="connsiteY141-284" fmla="*/ 5781 h 10714"/>
              <a:gd name="connsiteX142-285" fmla="*/ 6296 w 10000"/>
              <a:gd name="connsiteY142-286" fmla="*/ 5793 h 10714"/>
              <a:gd name="connsiteX143-287" fmla="*/ 6479 w 10000"/>
              <a:gd name="connsiteY143-288" fmla="*/ 5754 h 10714"/>
              <a:gd name="connsiteX144-289" fmla="*/ 6663 w 10000"/>
              <a:gd name="connsiteY144-290" fmla="*/ 5736 h 10714"/>
              <a:gd name="connsiteX145-291" fmla="*/ 6858 w 10000"/>
              <a:gd name="connsiteY145-292" fmla="*/ 5736 h 10714"/>
              <a:gd name="connsiteX146-293" fmla="*/ 7046 w 10000"/>
              <a:gd name="connsiteY146-294" fmla="*/ 5742 h 10714"/>
              <a:gd name="connsiteX147-295" fmla="*/ 7246 w 10000"/>
              <a:gd name="connsiteY147-296" fmla="*/ 5748 h 10714"/>
              <a:gd name="connsiteX148-297" fmla="*/ 7425 w 10000"/>
              <a:gd name="connsiteY148-298" fmla="*/ 5748 h 10714"/>
              <a:gd name="connsiteX149-299" fmla="*/ 7600 w 10000"/>
              <a:gd name="connsiteY149-300" fmla="*/ 5733 h 10714"/>
              <a:gd name="connsiteX150-301" fmla="*/ 7950 w 10000"/>
              <a:gd name="connsiteY150-302" fmla="*/ 5673 h 10714"/>
              <a:gd name="connsiteX151-303" fmla="*/ 8275 w 10000"/>
              <a:gd name="connsiteY151-304" fmla="*/ 5596 h 10714"/>
              <a:gd name="connsiteX152-305" fmla="*/ 8579 w 10000"/>
              <a:gd name="connsiteY152-306" fmla="*/ 5504 h 10714"/>
              <a:gd name="connsiteX153-307" fmla="*/ 8858 w 10000"/>
              <a:gd name="connsiteY153-308" fmla="*/ 5390 h 10714"/>
              <a:gd name="connsiteX154-309" fmla="*/ 9117 w 10000"/>
              <a:gd name="connsiteY154-310" fmla="*/ 5265 h 10714"/>
              <a:gd name="connsiteX155-311" fmla="*/ 9350 w 10000"/>
              <a:gd name="connsiteY155-312" fmla="*/ 5119 h 10714"/>
              <a:gd name="connsiteX156-313" fmla="*/ 9563 w 10000"/>
              <a:gd name="connsiteY156-314" fmla="*/ 4967 h 10714"/>
              <a:gd name="connsiteX157-315" fmla="*/ 9758 w 10000"/>
              <a:gd name="connsiteY157-316" fmla="*/ 4794 h 10714"/>
              <a:gd name="connsiteX158-317" fmla="*/ 9933 w 10000"/>
              <a:gd name="connsiteY158-318" fmla="*/ 4610 h 10714"/>
              <a:gd name="connsiteX159-319" fmla="*/ 10000 w 10000"/>
              <a:gd name="connsiteY159-320" fmla="*/ 4648 h 10714"/>
              <a:gd name="connsiteX160-321" fmla="*/ 10000 w 10000"/>
              <a:gd name="connsiteY160-322" fmla="*/ 4660 h 10714"/>
              <a:gd name="connsiteX161-323" fmla="*/ 9904 w 10000"/>
              <a:gd name="connsiteY161-324" fmla="*/ 4827 h 10714"/>
              <a:gd name="connsiteX162-325" fmla="*/ 9767 w 10000"/>
              <a:gd name="connsiteY162-326" fmla="*/ 5000 h 10714"/>
              <a:gd name="connsiteX163-327" fmla="*/ 9600 w 10000"/>
              <a:gd name="connsiteY163-328" fmla="*/ 5173 h 10714"/>
              <a:gd name="connsiteX164-329" fmla="*/ 9404 w 10000"/>
              <a:gd name="connsiteY164-330" fmla="*/ 5343 h 10714"/>
              <a:gd name="connsiteX165-331" fmla="*/ 9183 w 10000"/>
              <a:gd name="connsiteY165-332" fmla="*/ 5504 h 10714"/>
              <a:gd name="connsiteX166-333" fmla="*/ 8950 w 10000"/>
              <a:gd name="connsiteY166-334" fmla="*/ 5662 h 10714"/>
              <a:gd name="connsiteX167-335" fmla="*/ 8704 w 10000"/>
              <a:gd name="connsiteY167-336" fmla="*/ 5802 h 10714"/>
              <a:gd name="connsiteX168-337" fmla="*/ 8463 w 10000"/>
              <a:gd name="connsiteY168-338" fmla="*/ 5927 h 10714"/>
              <a:gd name="connsiteX169-339" fmla="*/ 8229 w 10000"/>
              <a:gd name="connsiteY169-340" fmla="*/ 6025 h 10714"/>
              <a:gd name="connsiteX170-341" fmla="*/ 8000 w 10000"/>
              <a:gd name="connsiteY170-342" fmla="*/ 6105 h 10714"/>
              <a:gd name="connsiteX171-343" fmla="*/ 7879 w 10000"/>
              <a:gd name="connsiteY171-344" fmla="*/ 6132 h 10714"/>
              <a:gd name="connsiteX172-345" fmla="*/ 7729 w 10000"/>
              <a:gd name="connsiteY172-346" fmla="*/ 6153 h 10714"/>
              <a:gd name="connsiteX173-347" fmla="*/ 7563 w 10000"/>
              <a:gd name="connsiteY173-348" fmla="*/ 6177 h 10714"/>
              <a:gd name="connsiteX174-349" fmla="*/ 7388 w 10000"/>
              <a:gd name="connsiteY174-350" fmla="*/ 6198 h 10714"/>
              <a:gd name="connsiteX175-351" fmla="*/ 7204 w 10000"/>
              <a:gd name="connsiteY175-352" fmla="*/ 6219 h 10714"/>
              <a:gd name="connsiteX176-353" fmla="*/ 7017 w 10000"/>
              <a:gd name="connsiteY176-354" fmla="*/ 6240 h 10714"/>
              <a:gd name="connsiteX177-355" fmla="*/ 6842 w 10000"/>
              <a:gd name="connsiteY177-356" fmla="*/ 6263 h 10714"/>
              <a:gd name="connsiteX178-357" fmla="*/ 6675 w 10000"/>
              <a:gd name="connsiteY178-358" fmla="*/ 6290 h 10714"/>
              <a:gd name="connsiteX179-359" fmla="*/ 6517 w 10000"/>
              <a:gd name="connsiteY179-360" fmla="*/ 6329 h 10714"/>
              <a:gd name="connsiteX180-361" fmla="*/ 6388 w 10000"/>
              <a:gd name="connsiteY180-362" fmla="*/ 6365 h 10714"/>
              <a:gd name="connsiteX181-363" fmla="*/ 6288 w 10000"/>
              <a:gd name="connsiteY181-364" fmla="*/ 6415 h 10714"/>
              <a:gd name="connsiteX182-365" fmla="*/ 6213 w 10000"/>
              <a:gd name="connsiteY182-366" fmla="*/ 6475 h 10714"/>
              <a:gd name="connsiteX183-367" fmla="*/ 6092 w 10000"/>
              <a:gd name="connsiteY183-368" fmla="*/ 6648 h 10714"/>
              <a:gd name="connsiteX184-369" fmla="*/ 6008 w 10000"/>
              <a:gd name="connsiteY184-370" fmla="*/ 6836 h 10714"/>
              <a:gd name="connsiteX185-371" fmla="*/ 5942 w 10000"/>
              <a:gd name="connsiteY185-372" fmla="*/ 7032 h 10714"/>
              <a:gd name="connsiteX186-373" fmla="*/ 5904 w 10000"/>
              <a:gd name="connsiteY186-374" fmla="*/ 7232 h 10714"/>
              <a:gd name="connsiteX187-375" fmla="*/ 5888 w 10000"/>
              <a:gd name="connsiteY187-376" fmla="*/ 7443 h 10714"/>
              <a:gd name="connsiteX188-377" fmla="*/ 5879 w 10000"/>
              <a:gd name="connsiteY188-378" fmla="*/ 7655 h 10714"/>
              <a:gd name="connsiteX189-379" fmla="*/ 5888 w 10000"/>
              <a:gd name="connsiteY189-380" fmla="*/ 7867 h 10714"/>
              <a:gd name="connsiteX190-381" fmla="*/ 5904 w 10000"/>
              <a:gd name="connsiteY190-382" fmla="*/ 8084 h 10714"/>
              <a:gd name="connsiteX191-383" fmla="*/ 5925 w 10000"/>
              <a:gd name="connsiteY191-384" fmla="*/ 8299 h 10714"/>
              <a:gd name="connsiteX192-385" fmla="*/ 5950 w 10000"/>
              <a:gd name="connsiteY192-386" fmla="*/ 8510 h 10714"/>
              <a:gd name="connsiteX193-387" fmla="*/ 5954 w 10000"/>
              <a:gd name="connsiteY193-388" fmla="*/ 8820 h 10714"/>
              <a:gd name="connsiteX194-389" fmla="*/ 5933 w 10000"/>
              <a:gd name="connsiteY194-390" fmla="*/ 9130 h 10714"/>
              <a:gd name="connsiteX195-391" fmla="*/ 5896 w 10000"/>
              <a:gd name="connsiteY195-392" fmla="*/ 9428 h 10714"/>
              <a:gd name="connsiteX196-393" fmla="*/ 5850 w 10000"/>
              <a:gd name="connsiteY196-394" fmla="*/ 9720 h 10714"/>
              <a:gd name="connsiteX197-395" fmla="*/ 5756 w 10000"/>
              <a:gd name="connsiteY197-396" fmla="*/ 10714 h 10714"/>
              <a:gd name="connsiteX198-397" fmla="*/ 4463 w 10000"/>
              <a:gd name="connsiteY198-398" fmla="*/ 10000 h 10714"/>
              <a:gd name="connsiteX199-399" fmla="*/ 3043 w 10000"/>
              <a:gd name="connsiteY199-400" fmla="*/ 9881 h 10714"/>
              <a:gd name="connsiteX200-401" fmla="*/ 4546 w 10000"/>
              <a:gd name="connsiteY200-402" fmla="*/ 9848 h 10714"/>
              <a:gd name="connsiteX201-403" fmla="*/ 4629 w 10000"/>
              <a:gd name="connsiteY201-404" fmla="*/ 9687 h 10714"/>
              <a:gd name="connsiteX202-405" fmla="*/ 4700 w 10000"/>
              <a:gd name="connsiteY202-406" fmla="*/ 9508 h 10714"/>
              <a:gd name="connsiteX203-407" fmla="*/ 4767 w 10000"/>
              <a:gd name="connsiteY203-408" fmla="*/ 9309 h 10714"/>
              <a:gd name="connsiteX204-409" fmla="*/ 4829 w 10000"/>
              <a:gd name="connsiteY204-410" fmla="*/ 9097 h 10714"/>
              <a:gd name="connsiteX205-411" fmla="*/ 4879 w 10000"/>
              <a:gd name="connsiteY205-412" fmla="*/ 8868 h 10714"/>
              <a:gd name="connsiteX206-413" fmla="*/ 4917 w 10000"/>
              <a:gd name="connsiteY206-414" fmla="*/ 8635 h 10714"/>
              <a:gd name="connsiteX207-415" fmla="*/ 4954 w 10000"/>
              <a:gd name="connsiteY207-416" fmla="*/ 8391 h 10714"/>
              <a:gd name="connsiteX208-417" fmla="*/ 4979 w 10000"/>
              <a:gd name="connsiteY208-418" fmla="*/ 8144 h 10714"/>
              <a:gd name="connsiteX209-419" fmla="*/ 5000 w 10000"/>
              <a:gd name="connsiteY209-420" fmla="*/ 7887 h 10714"/>
              <a:gd name="connsiteX210-421" fmla="*/ 5000 w 10000"/>
              <a:gd name="connsiteY210-422" fmla="*/ 7634 h 10714"/>
              <a:gd name="connsiteX211-423" fmla="*/ 5000 w 10000"/>
              <a:gd name="connsiteY211-424" fmla="*/ 7384 h 10714"/>
              <a:gd name="connsiteX212-425" fmla="*/ 4979 w 10000"/>
              <a:gd name="connsiteY212-426" fmla="*/ 7133 h 10714"/>
              <a:gd name="connsiteX213-427" fmla="*/ 4950 w 10000"/>
              <a:gd name="connsiteY213-428" fmla="*/ 6892 h 10714"/>
              <a:gd name="connsiteX214-429" fmla="*/ 4913 w 10000"/>
              <a:gd name="connsiteY214-430" fmla="*/ 6657 h 10714"/>
              <a:gd name="connsiteX215-431" fmla="*/ 4858 w 10000"/>
              <a:gd name="connsiteY215-432" fmla="*/ 6430 h 10714"/>
              <a:gd name="connsiteX216-433" fmla="*/ 4783 w 10000"/>
              <a:gd name="connsiteY216-434" fmla="*/ 6219 h 10714"/>
              <a:gd name="connsiteX217-435" fmla="*/ 4700 w 10000"/>
              <a:gd name="connsiteY217-436" fmla="*/ 6019 h 10714"/>
              <a:gd name="connsiteX218-437" fmla="*/ 4600 w 10000"/>
              <a:gd name="connsiteY218-438" fmla="*/ 5840 h 10714"/>
              <a:gd name="connsiteX219-439" fmla="*/ 4488 w 10000"/>
              <a:gd name="connsiteY219-440" fmla="*/ 5682 h 10714"/>
              <a:gd name="connsiteX220-441" fmla="*/ 4358 w 10000"/>
              <a:gd name="connsiteY220-442" fmla="*/ 5542 h 10714"/>
              <a:gd name="connsiteX221-443" fmla="*/ 4213 w 10000"/>
              <a:gd name="connsiteY221-444" fmla="*/ 5429 h 10714"/>
              <a:gd name="connsiteX222-445" fmla="*/ 4046 w 10000"/>
              <a:gd name="connsiteY222-446" fmla="*/ 5343 h 10714"/>
              <a:gd name="connsiteX223-447" fmla="*/ 3904 w 10000"/>
              <a:gd name="connsiteY223-448" fmla="*/ 5292 h 10714"/>
              <a:gd name="connsiteX224-449" fmla="*/ 3746 w 10000"/>
              <a:gd name="connsiteY224-450" fmla="*/ 5271 h 10714"/>
              <a:gd name="connsiteX225-451" fmla="*/ 3583 w 10000"/>
              <a:gd name="connsiteY225-452" fmla="*/ 5271 h 10714"/>
              <a:gd name="connsiteX226-453" fmla="*/ 3413 w 10000"/>
              <a:gd name="connsiteY226-454" fmla="*/ 5286 h 10714"/>
              <a:gd name="connsiteX227-455" fmla="*/ 3246 w 10000"/>
              <a:gd name="connsiteY227-456" fmla="*/ 5310 h 10714"/>
              <a:gd name="connsiteX228-457" fmla="*/ 3079 w 10000"/>
              <a:gd name="connsiteY228-458" fmla="*/ 5343 h 10714"/>
              <a:gd name="connsiteX229-459" fmla="*/ 2913 w 10000"/>
              <a:gd name="connsiteY229-460" fmla="*/ 5369 h 10714"/>
              <a:gd name="connsiteX230-461" fmla="*/ 2750 w 10000"/>
              <a:gd name="connsiteY230-462" fmla="*/ 5396 h 10714"/>
              <a:gd name="connsiteX231-463" fmla="*/ 2600 w 10000"/>
              <a:gd name="connsiteY231-464" fmla="*/ 5411 h 10714"/>
              <a:gd name="connsiteX232-465" fmla="*/ 2258 w 10000"/>
              <a:gd name="connsiteY232-466" fmla="*/ 5423 h 10714"/>
              <a:gd name="connsiteX233-467" fmla="*/ 1925 w 10000"/>
              <a:gd name="connsiteY233-468" fmla="*/ 5411 h 10714"/>
              <a:gd name="connsiteX234-469" fmla="*/ 1617 w 10000"/>
              <a:gd name="connsiteY234-470" fmla="*/ 5384 h 10714"/>
              <a:gd name="connsiteX235-471" fmla="*/ 1321 w 10000"/>
              <a:gd name="connsiteY235-472" fmla="*/ 5346 h 10714"/>
              <a:gd name="connsiteX236-473" fmla="*/ 1033 w 10000"/>
              <a:gd name="connsiteY236-474" fmla="*/ 5298 h 10714"/>
              <a:gd name="connsiteX237-475" fmla="*/ 758 w 10000"/>
              <a:gd name="connsiteY237-476" fmla="*/ 5250 h 10714"/>
              <a:gd name="connsiteX238-477" fmla="*/ 500 w 10000"/>
              <a:gd name="connsiteY238-478" fmla="*/ 5197 h 10714"/>
              <a:gd name="connsiteX239-479" fmla="*/ 517 w 10000"/>
              <a:gd name="connsiteY239-480" fmla="*/ 5137 h 10714"/>
              <a:gd name="connsiteX240-481" fmla="*/ 871 w 10000"/>
              <a:gd name="connsiteY240-482" fmla="*/ 5173 h 10714"/>
              <a:gd name="connsiteX241-483" fmla="*/ 1221 w 10000"/>
              <a:gd name="connsiteY241-484" fmla="*/ 5197 h 10714"/>
              <a:gd name="connsiteX242-485" fmla="*/ 1563 w 10000"/>
              <a:gd name="connsiteY242-486" fmla="*/ 5206 h 10714"/>
              <a:gd name="connsiteX243-487" fmla="*/ 1896 w 10000"/>
              <a:gd name="connsiteY243-488" fmla="*/ 5197 h 10714"/>
              <a:gd name="connsiteX244-489" fmla="*/ 2221 w 10000"/>
              <a:gd name="connsiteY244-490" fmla="*/ 5164 h 10714"/>
              <a:gd name="connsiteX245-491" fmla="*/ 2538 w 10000"/>
              <a:gd name="connsiteY245-492" fmla="*/ 5113 h 10714"/>
              <a:gd name="connsiteX246-493" fmla="*/ 2842 w 10000"/>
              <a:gd name="connsiteY246-494" fmla="*/ 5045 h 10714"/>
              <a:gd name="connsiteX247-495" fmla="*/ 3129 w 10000"/>
              <a:gd name="connsiteY247-496" fmla="*/ 4946 h 10714"/>
              <a:gd name="connsiteX248-497" fmla="*/ 3500 w 10000"/>
              <a:gd name="connsiteY248-498" fmla="*/ 4815 h 10714"/>
              <a:gd name="connsiteX249-499" fmla="*/ 2821 w 10000"/>
              <a:gd name="connsiteY249-500" fmla="*/ 4389 h 10714"/>
              <a:gd name="connsiteX250-501" fmla="*/ 2213 w 10000"/>
              <a:gd name="connsiteY250-502" fmla="*/ 3912 h 10714"/>
              <a:gd name="connsiteX251-503" fmla="*/ 1879 w 10000"/>
              <a:gd name="connsiteY251-504" fmla="*/ 3939 h 10714"/>
              <a:gd name="connsiteX252-505" fmla="*/ 1554 w 10000"/>
              <a:gd name="connsiteY252-506" fmla="*/ 3939 h 10714"/>
              <a:gd name="connsiteX253-507" fmla="*/ 1258 w 10000"/>
              <a:gd name="connsiteY253-508" fmla="*/ 3912 h 10714"/>
              <a:gd name="connsiteX254-509" fmla="*/ 979 w 10000"/>
              <a:gd name="connsiteY254-510" fmla="*/ 3856 h 10714"/>
              <a:gd name="connsiteX255-511" fmla="*/ 721 w 10000"/>
              <a:gd name="connsiteY255-512" fmla="*/ 3775 h 10714"/>
              <a:gd name="connsiteX256-513" fmla="*/ 496 w 10000"/>
              <a:gd name="connsiteY256-514" fmla="*/ 3674 h 10714"/>
              <a:gd name="connsiteX257-515" fmla="*/ 296 w 10000"/>
              <a:gd name="connsiteY257-516" fmla="*/ 3549 h 10714"/>
              <a:gd name="connsiteX258-517" fmla="*/ 129 w 10000"/>
              <a:gd name="connsiteY258-518" fmla="*/ 3403 h 10714"/>
              <a:gd name="connsiteX259-519" fmla="*/ 0 w 10000"/>
              <a:gd name="connsiteY259-520" fmla="*/ 3245 h 10714"/>
              <a:gd name="connsiteX260-521" fmla="*/ 17 w 10000"/>
              <a:gd name="connsiteY260-522" fmla="*/ 3218 h 10714"/>
              <a:gd name="connsiteX261-523" fmla="*/ 71 w 10000"/>
              <a:gd name="connsiteY261-524" fmla="*/ 3245 h 10714"/>
              <a:gd name="connsiteX262-525" fmla="*/ 138 w 10000"/>
              <a:gd name="connsiteY262-526" fmla="*/ 3349 h 10714"/>
              <a:gd name="connsiteX263-527" fmla="*/ 246 w 10000"/>
              <a:gd name="connsiteY263-528" fmla="*/ 3439 h 10714"/>
              <a:gd name="connsiteX264-529" fmla="*/ 379 w 10000"/>
              <a:gd name="connsiteY264-530" fmla="*/ 3528 h 10714"/>
              <a:gd name="connsiteX265-531" fmla="*/ 538 w 10000"/>
              <a:gd name="connsiteY265-532" fmla="*/ 3597 h 10714"/>
              <a:gd name="connsiteX266-533" fmla="*/ 721 w 10000"/>
              <a:gd name="connsiteY266-534" fmla="*/ 3656 h 10714"/>
              <a:gd name="connsiteX267-535" fmla="*/ 913 w 10000"/>
              <a:gd name="connsiteY267-536" fmla="*/ 3701 h 10714"/>
              <a:gd name="connsiteX268-537" fmla="*/ 1117 w 10000"/>
              <a:gd name="connsiteY268-538" fmla="*/ 3728 h 10714"/>
              <a:gd name="connsiteX269-539" fmla="*/ 1329 w 10000"/>
              <a:gd name="connsiteY269-540" fmla="*/ 3737 h 10714"/>
              <a:gd name="connsiteX270-541" fmla="*/ 1533 w 10000"/>
              <a:gd name="connsiteY270-542" fmla="*/ 3734 h 10714"/>
              <a:gd name="connsiteX271-543" fmla="*/ 1646 w 10000"/>
              <a:gd name="connsiteY271-544" fmla="*/ 3722 h 10714"/>
              <a:gd name="connsiteX272-545" fmla="*/ 1746 w 10000"/>
              <a:gd name="connsiteY272-546" fmla="*/ 3722 h 10714"/>
              <a:gd name="connsiteX273-547" fmla="*/ 1833 w 10000"/>
              <a:gd name="connsiteY273-548" fmla="*/ 3710 h 10714"/>
              <a:gd name="connsiteX274-549" fmla="*/ 1917 w 10000"/>
              <a:gd name="connsiteY274-550" fmla="*/ 3695 h 10714"/>
              <a:gd name="connsiteX275-551" fmla="*/ 1988 w 10000"/>
              <a:gd name="connsiteY275-552" fmla="*/ 3662 h 10714"/>
              <a:gd name="connsiteX276-553" fmla="*/ 1788 w 10000"/>
              <a:gd name="connsiteY276-554" fmla="*/ 3391 h 10714"/>
              <a:gd name="connsiteX277-555" fmla="*/ 1617 w 10000"/>
              <a:gd name="connsiteY277-556" fmla="*/ 3126 h 10714"/>
              <a:gd name="connsiteX278-557" fmla="*/ 1454 w 10000"/>
              <a:gd name="connsiteY278-558" fmla="*/ 2849 h 10714"/>
              <a:gd name="connsiteX279-559" fmla="*/ 1313 w 10000"/>
              <a:gd name="connsiteY279-560" fmla="*/ 2563 h 10714"/>
              <a:gd name="connsiteX280-561" fmla="*/ 1175 w 10000"/>
              <a:gd name="connsiteY280-562" fmla="*/ 2253 h 10714"/>
              <a:gd name="connsiteX281-563" fmla="*/ 1046 w 10000"/>
              <a:gd name="connsiteY281-564" fmla="*/ 1919 h 10714"/>
              <a:gd name="connsiteX282-565" fmla="*/ 1033 w 10000"/>
              <a:gd name="connsiteY282-566" fmla="*/ 1859 h 10714"/>
              <a:gd name="connsiteX283-567" fmla="*/ 1000 w 10000"/>
              <a:gd name="connsiteY283-568" fmla="*/ 1776 h 10714"/>
              <a:gd name="connsiteX284-569" fmla="*/ 979 w 10000"/>
              <a:gd name="connsiteY284-570" fmla="*/ 1684 h 10714"/>
              <a:gd name="connsiteX285-571" fmla="*/ 950 w 10000"/>
              <a:gd name="connsiteY285-572" fmla="*/ 1591 h 10714"/>
              <a:gd name="connsiteX286-573" fmla="*/ 925 w 10000"/>
              <a:gd name="connsiteY286-574" fmla="*/ 1490 h 10714"/>
              <a:gd name="connsiteX287-575" fmla="*/ 917 w 10000"/>
              <a:gd name="connsiteY287-576" fmla="*/ 1397 h 10714"/>
              <a:gd name="connsiteX288-577" fmla="*/ 917 w 10000"/>
              <a:gd name="connsiteY288-578" fmla="*/ 1311 h 10714"/>
              <a:gd name="connsiteX289-579" fmla="*/ 933 w 10000"/>
              <a:gd name="connsiteY289-580" fmla="*/ 1234 h 10714"/>
              <a:gd name="connsiteX290-581" fmla="*/ 963 w 10000"/>
              <a:gd name="connsiteY290-582" fmla="*/ 1180 h 10714"/>
              <a:gd name="connsiteX291-583" fmla="*/ 1000 w 10000"/>
              <a:gd name="connsiteY291-584" fmla="*/ 1192 h 10714"/>
              <a:gd name="connsiteX292-585" fmla="*/ 1033 w 10000"/>
              <a:gd name="connsiteY292-586" fmla="*/ 1496 h 10714"/>
              <a:gd name="connsiteX293-587" fmla="*/ 1108 w 10000"/>
              <a:gd name="connsiteY293-588" fmla="*/ 1800 h 10714"/>
              <a:gd name="connsiteX294-589" fmla="*/ 1221 w 10000"/>
              <a:gd name="connsiteY294-590" fmla="*/ 2098 h 10714"/>
              <a:gd name="connsiteX295-591" fmla="*/ 1358 w 10000"/>
              <a:gd name="connsiteY295-592" fmla="*/ 2372 h 10714"/>
              <a:gd name="connsiteX296-593" fmla="*/ 1508 w 10000"/>
              <a:gd name="connsiteY296-594" fmla="*/ 2628 h 10714"/>
              <a:gd name="connsiteX297-595" fmla="*/ 1646 w 10000"/>
              <a:gd name="connsiteY297-596" fmla="*/ 2795 h 10714"/>
              <a:gd name="connsiteX298-597" fmla="*/ 1629 w 10000"/>
              <a:gd name="connsiteY298-598" fmla="*/ 2801 h 10714"/>
              <a:gd name="connsiteX299-599" fmla="*/ 1629 w 10000"/>
              <a:gd name="connsiteY299-600" fmla="*/ 2807 h 10714"/>
              <a:gd name="connsiteX300-601" fmla="*/ 1638 w 10000"/>
              <a:gd name="connsiteY300-602" fmla="*/ 2813 h 10714"/>
              <a:gd name="connsiteX301-603" fmla="*/ 1646 w 10000"/>
              <a:gd name="connsiteY301-604" fmla="*/ 2816 h 10714"/>
              <a:gd name="connsiteX302-605" fmla="*/ 1663 w 10000"/>
              <a:gd name="connsiteY302-606" fmla="*/ 2822 h 10714"/>
              <a:gd name="connsiteX303-607" fmla="*/ 1667 w 10000"/>
              <a:gd name="connsiteY303-608" fmla="*/ 2834 h 10714"/>
              <a:gd name="connsiteX304-609" fmla="*/ 1675 w 10000"/>
              <a:gd name="connsiteY304-610" fmla="*/ 2840 h 10714"/>
              <a:gd name="connsiteX305-611" fmla="*/ 1683 w 10000"/>
              <a:gd name="connsiteY305-612" fmla="*/ 2849 h 10714"/>
              <a:gd name="connsiteX306-613" fmla="*/ 1683 w 10000"/>
              <a:gd name="connsiteY306-614" fmla="*/ 2843 h 10714"/>
              <a:gd name="connsiteX307-615" fmla="*/ 1675 w 10000"/>
              <a:gd name="connsiteY307-616" fmla="*/ 2840 h 10714"/>
              <a:gd name="connsiteX308-617" fmla="*/ 1675 w 10000"/>
              <a:gd name="connsiteY308-618" fmla="*/ 2840 h 10714"/>
              <a:gd name="connsiteX309-619" fmla="*/ 1646 w 10000"/>
              <a:gd name="connsiteY309-620" fmla="*/ 2795 h 10714"/>
              <a:gd name="connsiteX310-621" fmla="*/ 1746 w 10000"/>
              <a:gd name="connsiteY310-622" fmla="*/ 2741 h 10714"/>
              <a:gd name="connsiteX311-623" fmla="*/ 1842 w 10000"/>
              <a:gd name="connsiteY311-624" fmla="*/ 2649 h 10714"/>
              <a:gd name="connsiteX312-625" fmla="*/ 1933 w 10000"/>
              <a:gd name="connsiteY312-626" fmla="*/ 2542 h 10714"/>
              <a:gd name="connsiteX313-627" fmla="*/ 2017 w 10000"/>
              <a:gd name="connsiteY313-628" fmla="*/ 2411 h 10714"/>
              <a:gd name="connsiteX314-629" fmla="*/ 2092 w 10000"/>
              <a:gd name="connsiteY314-630" fmla="*/ 2265 h 10714"/>
              <a:gd name="connsiteX315-631" fmla="*/ 2163 w 10000"/>
              <a:gd name="connsiteY315-632" fmla="*/ 2113 h 10714"/>
              <a:gd name="connsiteX316-633" fmla="*/ 2221 w 10000"/>
              <a:gd name="connsiteY316-634" fmla="*/ 1955 h 10714"/>
              <a:gd name="connsiteX317-635" fmla="*/ 2275 w 10000"/>
              <a:gd name="connsiteY317-636" fmla="*/ 1803 h 10714"/>
              <a:gd name="connsiteX318-637" fmla="*/ 2321 w 10000"/>
              <a:gd name="connsiteY318-638" fmla="*/ 1657 h 10714"/>
              <a:gd name="connsiteX319-639" fmla="*/ 2329 w 10000"/>
              <a:gd name="connsiteY319-640" fmla="*/ 1853 h 10714"/>
              <a:gd name="connsiteX320-641" fmla="*/ 2321 w 10000"/>
              <a:gd name="connsiteY320-642" fmla="*/ 2032 h 10714"/>
              <a:gd name="connsiteX321-643" fmla="*/ 2283 w 10000"/>
              <a:gd name="connsiteY321-644" fmla="*/ 2199 h 10714"/>
              <a:gd name="connsiteX322-645" fmla="*/ 2229 w 10000"/>
              <a:gd name="connsiteY322-646" fmla="*/ 2366 h 10714"/>
              <a:gd name="connsiteX323-647" fmla="*/ 2154 w 10000"/>
              <a:gd name="connsiteY323-648" fmla="*/ 2524 h 10714"/>
              <a:gd name="connsiteX324-649" fmla="*/ 2046 w 10000"/>
              <a:gd name="connsiteY324-650" fmla="*/ 2682 h 10714"/>
              <a:gd name="connsiteX325-651" fmla="*/ 1796 w 10000"/>
              <a:gd name="connsiteY325-652" fmla="*/ 3027 h 10714"/>
              <a:gd name="connsiteX326-653" fmla="*/ 2054 w 10000"/>
              <a:gd name="connsiteY326-654" fmla="*/ 3305 h 10714"/>
              <a:gd name="connsiteX327-655" fmla="*/ 2333 w 10000"/>
              <a:gd name="connsiteY327-656" fmla="*/ 3564 h 10714"/>
              <a:gd name="connsiteX328-657" fmla="*/ 2638 w 10000"/>
              <a:gd name="connsiteY328-658" fmla="*/ 3808 h 10714"/>
              <a:gd name="connsiteX329-659" fmla="*/ 2963 w 10000"/>
              <a:gd name="connsiteY329-660" fmla="*/ 4032 h 10714"/>
              <a:gd name="connsiteX330-661" fmla="*/ 4129 w 10000"/>
              <a:gd name="connsiteY330-662" fmla="*/ 4610 h 10714"/>
              <a:gd name="connsiteX331-663" fmla="*/ 4167 w 10000"/>
              <a:gd name="connsiteY331-664" fmla="*/ 4589 h 10714"/>
              <a:gd name="connsiteX332-665" fmla="*/ 4071 w 10000"/>
              <a:gd name="connsiteY332-666" fmla="*/ 4333 h 10714"/>
              <a:gd name="connsiteX333-667" fmla="*/ 3996 w 10000"/>
              <a:gd name="connsiteY333-668" fmla="*/ 4058 h 10714"/>
              <a:gd name="connsiteX334-669" fmla="*/ 3933 w 10000"/>
              <a:gd name="connsiteY334-670" fmla="*/ 3760 h 10714"/>
              <a:gd name="connsiteX335-671" fmla="*/ 3904 w 10000"/>
              <a:gd name="connsiteY335-672" fmla="*/ 3456 h 10714"/>
              <a:gd name="connsiteX336-673" fmla="*/ 3879 w 10000"/>
              <a:gd name="connsiteY336-674" fmla="*/ 3138 h 10714"/>
              <a:gd name="connsiteX337-675" fmla="*/ 3879 w 10000"/>
              <a:gd name="connsiteY337-676" fmla="*/ 2813 h 10714"/>
              <a:gd name="connsiteX338-677" fmla="*/ 3896 w 10000"/>
              <a:gd name="connsiteY338-678" fmla="*/ 2485 h 10714"/>
              <a:gd name="connsiteX339-679" fmla="*/ 3933 w 10000"/>
              <a:gd name="connsiteY339-680" fmla="*/ 2160 h 10714"/>
              <a:gd name="connsiteX340-681" fmla="*/ 3988 w 10000"/>
              <a:gd name="connsiteY340-682" fmla="*/ 1836 h 10714"/>
              <a:gd name="connsiteX341-683" fmla="*/ 4046 w 10000"/>
              <a:gd name="connsiteY341-684" fmla="*/ 1523 h 10714"/>
              <a:gd name="connsiteX342-685" fmla="*/ 4129 w 10000"/>
              <a:gd name="connsiteY342-686" fmla="*/ 1219 h 10714"/>
              <a:gd name="connsiteX343-687" fmla="*/ 4229 w 10000"/>
              <a:gd name="connsiteY343-688" fmla="*/ 933 h 10714"/>
              <a:gd name="connsiteX344-689" fmla="*/ 4333 w 10000"/>
              <a:gd name="connsiteY344-690" fmla="*/ 662 h 10714"/>
              <a:gd name="connsiteX345-691" fmla="*/ 4454 w 10000"/>
              <a:gd name="connsiteY345-692" fmla="*/ 417 h 10714"/>
              <a:gd name="connsiteX346-693" fmla="*/ 4583 w 10000"/>
              <a:gd name="connsiteY346-694" fmla="*/ 194 h 10714"/>
              <a:gd name="connsiteX347-695" fmla="*/ 4738 w 10000"/>
              <a:gd name="connsiteY347-696" fmla="*/ 0 h 10714"/>
              <a:gd name="connsiteX0-697" fmla="*/ 4738 w 10000"/>
              <a:gd name="connsiteY0-698" fmla="*/ 0 h 10768"/>
              <a:gd name="connsiteX1-699" fmla="*/ 4721 w 10000"/>
              <a:gd name="connsiteY1-700" fmla="*/ 48 h 10768"/>
              <a:gd name="connsiteX2-701" fmla="*/ 4713 w 10000"/>
              <a:gd name="connsiteY2-702" fmla="*/ 80 h 10768"/>
              <a:gd name="connsiteX3-703" fmla="*/ 4704 w 10000"/>
              <a:gd name="connsiteY3-704" fmla="*/ 101 h 10768"/>
              <a:gd name="connsiteX4-705" fmla="*/ 4704 w 10000"/>
              <a:gd name="connsiteY4-706" fmla="*/ 113 h 10768"/>
              <a:gd name="connsiteX5-707" fmla="*/ 4713 w 10000"/>
              <a:gd name="connsiteY5-708" fmla="*/ 119 h 10768"/>
              <a:gd name="connsiteX6-709" fmla="*/ 4713 w 10000"/>
              <a:gd name="connsiteY6-710" fmla="*/ 125 h 10768"/>
              <a:gd name="connsiteX7-711" fmla="*/ 4721 w 10000"/>
              <a:gd name="connsiteY7-712" fmla="*/ 125 h 10768"/>
              <a:gd name="connsiteX8-713" fmla="*/ 4721 w 10000"/>
              <a:gd name="connsiteY8-714" fmla="*/ 125 h 10768"/>
              <a:gd name="connsiteX9-715" fmla="*/ 4721 w 10000"/>
              <a:gd name="connsiteY9-716" fmla="*/ 134 h 10768"/>
              <a:gd name="connsiteX10-717" fmla="*/ 4713 w 10000"/>
              <a:gd name="connsiteY10-718" fmla="*/ 152 h 10768"/>
              <a:gd name="connsiteX11-719" fmla="*/ 4704 w 10000"/>
              <a:gd name="connsiteY11-720" fmla="*/ 179 h 10768"/>
              <a:gd name="connsiteX12-721" fmla="*/ 4692 w 10000"/>
              <a:gd name="connsiteY12-722" fmla="*/ 221 h 10768"/>
              <a:gd name="connsiteX13-723" fmla="*/ 4667 w 10000"/>
              <a:gd name="connsiteY13-724" fmla="*/ 280 h 10768"/>
              <a:gd name="connsiteX14-725" fmla="*/ 4629 w 10000"/>
              <a:gd name="connsiteY14-726" fmla="*/ 364 h 10768"/>
              <a:gd name="connsiteX15-727" fmla="*/ 4592 w 10000"/>
              <a:gd name="connsiteY15-728" fmla="*/ 465 h 10768"/>
              <a:gd name="connsiteX16-729" fmla="*/ 4533 w 10000"/>
              <a:gd name="connsiteY16-730" fmla="*/ 596 h 10768"/>
              <a:gd name="connsiteX17-731" fmla="*/ 4463 w 10000"/>
              <a:gd name="connsiteY17-732" fmla="*/ 754 h 10768"/>
              <a:gd name="connsiteX18-733" fmla="*/ 4379 w 10000"/>
              <a:gd name="connsiteY18-734" fmla="*/ 1001 h 10768"/>
              <a:gd name="connsiteX19-735" fmla="*/ 4321 w 10000"/>
              <a:gd name="connsiteY19-736" fmla="*/ 1266 h 10768"/>
              <a:gd name="connsiteX20-737" fmla="*/ 4275 w 10000"/>
              <a:gd name="connsiteY20-738" fmla="*/ 1538 h 10768"/>
              <a:gd name="connsiteX21-739" fmla="*/ 4213 w 10000"/>
              <a:gd name="connsiteY21-740" fmla="*/ 1827 h 10768"/>
              <a:gd name="connsiteX22-741" fmla="*/ 4204 w 10000"/>
              <a:gd name="connsiteY22-742" fmla="*/ 1889 h 10768"/>
              <a:gd name="connsiteX23-743" fmla="*/ 4192 w 10000"/>
              <a:gd name="connsiteY23-744" fmla="*/ 1982 h 10768"/>
              <a:gd name="connsiteX24-745" fmla="*/ 4183 w 10000"/>
              <a:gd name="connsiteY24-746" fmla="*/ 2080 h 10768"/>
              <a:gd name="connsiteX25-747" fmla="*/ 4175 w 10000"/>
              <a:gd name="connsiteY25-748" fmla="*/ 2187 h 10768"/>
              <a:gd name="connsiteX26-749" fmla="*/ 4175 w 10000"/>
              <a:gd name="connsiteY26-750" fmla="*/ 2297 h 10768"/>
              <a:gd name="connsiteX27-751" fmla="*/ 4192 w 10000"/>
              <a:gd name="connsiteY27-752" fmla="*/ 2396 h 10768"/>
              <a:gd name="connsiteX28-753" fmla="*/ 4213 w 10000"/>
              <a:gd name="connsiteY28-754" fmla="*/ 2482 h 10768"/>
              <a:gd name="connsiteX29-755" fmla="*/ 4250 w 10000"/>
              <a:gd name="connsiteY29-756" fmla="*/ 2542 h 10768"/>
              <a:gd name="connsiteX30-757" fmla="*/ 4450 w 10000"/>
              <a:gd name="connsiteY30-758" fmla="*/ 2530 h 10768"/>
              <a:gd name="connsiteX31-759" fmla="*/ 4646 w 10000"/>
              <a:gd name="connsiteY31-760" fmla="*/ 2482 h 10768"/>
              <a:gd name="connsiteX32-761" fmla="*/ 4833 w 10000"/>
              <a:gd name="connsiteY32-762" fmla="*/ 2405 h 10768"/>
              <a:gd name="connsiteX33-763" fmla="*/ 5025 w 10000"/>
              <a:gd name="connsiteY33-764" fmla="*/ 2297 h 10768"/>
              <a:gd name="connsiteX34-765" fmla="*/ 5200 w 10000"/>
              <a:gd name="connsiteY34-766" fmla="*/ 2172 h 10768"/>
              <a:gd name="connsiteX35-767" fmla="*/ 5371 w 10000"/>
              <a:gd name="connsiteY35-768" fmla="*/ 2020 h 10768"/>
              <a:gd name="connsiteX36-769" fmla="*/ 5533 w 10000"/>
              <a:gd name="connsiteY36-770" fmla="*/ 1859 h 10768"/>
              <a:gd name="connsiteX37-771" fmla="*/ 5683 w 10000"/>
              <a:gd name="connsiteY37-772" fmla="*/ 1690 h 10768"/>
              <a:gd name="connsiteX38-773" fmla="*/ 5829 w 10000"/>
              <a:gd name="connsiteY38-774" fmla="*/ 1511 h 10768"/>
              <a:gd name="connsiteX39-775" fmla="*/ 5954 w 10000"/>
              <a:gd name="connsiteY39-776" fmla="*/ 1326 h 10768"/>
              <a:gd name="connsiteX40-777" fmla="*/ 6071 w 10000"/>
              <a:gd name="connsiteY40-778" fmla="*/ 1147 h 10768"/>
              <a:gd name="connsiteX41-779" fmla="*/ 6167 w 10000"/>
              <a:gd name="connsiteY41-780" fmla="*/ 974 h 10768"/>
              <a:gd name="connsiteX42-781" fmla="*/ 6213 w 10000"/>
              <a:gd name="connsiteY42-782" fmla="*/ 974 h 10768"/>
              <a:gd name="connsiteX43-783" fmla="*/ 6213 w 10000"/>
              <a:gd name="connsiteY43-784" fmla="*/ 992 h 10768"/>
              <a:gd name="connsiteX44-785" fmla="*/ 6138 w 10000"/>
              <a:gd name="connsiteY44-786" fmla="*/ 1165 h 10768"/>
              <a:gd name="connsiteX45-787" fmla="*/ 6054 w 10000"/>
              <a:gd name="connsiteY45-788" fmla="*/ 1344 h 10768"/>
              <a:gd name="connsiteX46-789" fmla="*/ 5963 w 10000"/>
              <a:gd name="connsiteY46-790" fmla="*/ 1517 h 10768"/>
              <a:gd name="connsiteX47-791" fmla="*/ 5871 w 10000"/>
              <a:gd name="connsiteY47-792" fmla="*/ 1684 h 10768"/>
              <a:gd name="connsiteX48-793" fmla="*/ 5775 w 10000"/>
              <a:gd name="connsiteY48-794" fmla="*/ 1847 h 10768"/>
              <a:gd name="connsiteX49-795" fmla="*/ 5667 w 10000"/>
              <a:gd name="connsiteY49-796" fmla="*/ 1999 h 10768"/>
              <a:gd name="connsiteX50-797" fmla="*/ 5554 w 10000"/>
              <a:gd name="connsiteY50-798" fmla="*/ 2145 h 10768"/>
              <a:gd name="connsiteX51-799" fmla="*/ 5417 w 10000"/>
              <a:gd name="connsiteY51-800" fmla="*/ 2279 h 10768"/>
              <a:gd name="connsiteX52-801" fmla="*/ 5275 w 10000"/>
              <a:gd name="connsiteY52-802" fmla="*/ 2411 h 10768"/>
              <a:gd name="connsiteX53-803" fmla="*/ 5108 w 10000"/>
              <a:gd name="connsiteY53-804" fmla="*/ 2518 h 10768"/>
              <a:gd name="connsiteX54-805" fmla="*/ 4917 w 10000"/>
              <a:gd name="connsiteY54-806" fmla="*/ 2616 h 10768"/>
              <a:gd name="connsiteX55-807" fmla="*/ 4704 w 10000"/>
              <a:gd name="connsiteY55-808" fmla="*/ 2703 h 10768"/>
              <a:gd name="connsiteX56-809" fmla="*/ 4479 w 10000"/>
              <a:gd name="connsiteY56-810" fmla="*/ 2768 h 10768"/>
              <a:gd name="connsiteX57-811" fmla="*/ 4213 w 10000"/>
              <a:gd name="connsiteY57-812" fmla="*/ 2813 h 10768"/>
              <a:gd name="connsiteX58-813" fmla="*/ 4221 w 10000"/>
              <a:gd name="connsiteY58-814" fmla="*/ 3126 h 10768"/>
              <a:gd name="connsiteX59-815" fmla="*/ 4258 w 10000"/>
              <a:gd name="connsiteY59-816" fmla="*/ 3424 h 10768"/>
              <a:gd name="connsiteX60-817" fmla="*/ 4321 w 10000"/>
              <a:gd name="connsiteY60-818" fmla="*/ 3707 h 10768"/>
              <a:gd name="connsiteX61-819" fmla="*/ 4404 w 10000"/>
              <a:gd name="connsiteY61-820" fmla="*/ 3975 h 10768"/>
              <a:gd name="connsiteX62-821" fmla="*/ 4508 w 10000"/>
              <a:gd name="connsiteY62-822" fmla="*/ 4231 h 10768"/>
              <a:gd name="connsiteX63-823" fmla="*/ 4621 w 10000"/>
              <a:gd name="connsiteY63-824" fmla="*/ 4476 h 10768"/>
              <a:gd name="connsiteX64-825" fmla="*/ 4750 w 10000"/>
              <a:gd name="connsiteY64-826" fmla="*/ 4708 h 10768"/>
              <a:gd name="connsiteX65-827" fmla="*/ 4879 w 10000"/>
              <a:gd name="connsiteY65-828" fmla="*/ 4934 h 10768"/>
              <a:gd name="connsiteX66-829" fmla="*/ 4917 w 10000"/>
              <a:gd name="connsiteY66-830" fmla="*/ 4988 h 10768"/>
              <a:gd name="connsiteX67-831" fmla="*/ 4950 w 10000"/>
              <a:gd name="connsiteY67-832" fmla="*/ 5054 h 10768"/>
              <a:gd name="connsiteX68-833" fmla="*/ 4996 w 10000"/>
              <a:gd name="connsiteY68-834" fmla="*/ 5125 h 10768"/>
              <a:gd name="connsiteX69-835" fmla="*/ 5038 w 10000"/>
              <a:gd name="connsiteY69-836" fmla="*/ 5200 h 10768"/>
              <a:gd name="connsiteX70-837" fmla="*/ 5092 w 10000"/>
              <a:gd name="connsiteY70-838" fmla="*/ 5271 h 10768"/>
              <a:gd name="connsiteX71-839" fmla="*/ 5154 w 10000"/>
              <a:gd name="connsiteY71-840" fmla="*/ 5331 h 10768"/>
              <a:gd name="connsiteX72-841" fmla="*/ 5229 w 10000"/>
              <a:gd name="connsiteY72-842" fmla="*/ 5384 h 10768"/>
              <a:gd name="connsiteX73-843" fmla="*/ 5313 w 10000"/>
              <a:gd name="connsiteY73-844" fmla="*/ 5423 h 10768"/>
              <a:gd name="connsiteX74-845" fmla="*/ 5413 w 10000"/>
              <a:gd name="connsiteY74-846" fmla="*/ 5438 h 10768"/>
              <a:gd name="connsiteX75-847" fmla="*/ 5517 w 10000"/>
              <a:gd name="connsiteY75-848" fmla="*/ 5435 h 10768"/>
              <a:gd name="connsiteX76-849" fmla="*/ 5704 w 10000"/>
              <a:gd name="connsiteY76-850" fmla="*/ 5390 h 10768"/>
              <a:gd name="connsiteX77-851" fmla="*/ 5871 w 10000"/>
              <a:gd name="connsiteY77-852" fmla="*/ 5316 h 10768"/>
              <a:gd name="connsiteX78-853" fmla="*/ 6033 w 10000"/>
              <a:gd name="connsiteY78-854" fmla="*/ 5223 h 10768"/>
              <a:gd name="connsiteX79-855" fmla="*/ 6167 w 10000"/>
              <a:gd name="connsiteY79-856" fmla="*/ 5113 h 10768"/>
              <a:gd name="connsiteX80-857" fmla="*/ 6296 w 10000"/>
              <a:gd name="connsiteY80-858" fmla="*/ 4994 h 10768"/>
              <a:gd name="connsiteX81-859" fmla="*/ 6417 w 10000"/>
              <a:gd name="connsiteY81-860" fmla="*/ 4869 h 10768"/>
              <a:gd name="connsiteX82-861" fmla="*/ 6525 w 10000"/>
              <a:gd name="connsiteY82-862" fmla="*/ 4750 h 10768"/>
              <a:gd name="connsiteX83-863" fmla="*/ 6617 w 10000"/>
              <a:gd name="connsiteY83-864" fmla="*/ 4636 h 10768"/>
              <a:gd name="connsiteX84-865" fmla="*/ 6821 w 10000"/>
              <a:gd name="connsiteY84-866" fmla="*/ 4377 h 10768"/>
              <a:gd name="connsiteX85-867" fmla="*/ 7017 w 10000"/>
              <a:gd name="connsiteY85-868" fmla="*/ 4085 h 10768"/>
              <a:gd name="connsiteX86-869" fmla="*/ 7213 w 10000"/>
              <a:gd name="connsiteY86-870" fmla="*/ 3766 h 10768"/>
              <a:gd name="connsiteX87-871" fmla="*/ 7396 w 10000"/>
              <a:gd name="connsiteY87-872" fmla="*/ 3418 h 10768"/>
              <a:gd name="connsiteX88-873" fmla="*/ 7563 w 10000"/>
              <a:gd name="connsiteY88-874" fmla="*/ 3051 h 10768"/>
              <a:gd name="connsiteX89-875" fmla="*/ 7713 w 10000"/>
              <a:gd name="connsiteY89-876" fmla="*/ 2661 h 10768"/>
              <a:gd name="connsiteX90-877" fmla="*/ 7850 w 10000"/>
              <a:gd name="connsiteY90-878" fmla="*/ 2253 h 10768"/>
              <a:gd name="connsiteX91-879" fmla="*/ 7950 w 10000"/>
              <a:gd name="connsiteY91-880" fmla="*/ 1830 h 10768"/>
              <a:gd name="connsiteX92-881" fmla="*/ 8025 w 10000"/>
              <a:gd name="connsiteY92-882" fmla="*/ 1397 h 10768"/>
              <a:gd name="connsiteX93-883" fmla="*/ 8071 w 10000"/>
              <a:gd name="connsiteY93-884" fmla="*/ 954 h 10768"/>
              <a:gd name="connsiteX94-885" fmla="*/ 8108 w 10000"/>
              <a:gd name="connsiteY94-886" fmla="*/ 974 h 10768"/>
              <a:gd name="connsiteX95-887" fmla="*/ 8138 w 10000"/>
              <a:gd name="connsiteY95-888" fmla="*/ 1025 h 10768"/>
              <a:gd name="connsiteX96-889" fmla="*/ 8163 w 10000"/>
              <a:gd name="connsiteY96-890" fmla="*/ 1100 h 10768"/>
              <a:gd name="connsiteX97-891" fmla="*/ 8175 w 10000"/>
              <a:gd name="connsiteY97-892" fmla="*/ 1198 h 10768"/>
              <a:gd name="connsiteX98-893" fmla="*/ 8183 w 10000"/>
              <a:gd name="connsiteY98-894" fmla="*/ 1311 h 10768"/>
              <a:gd name="connsiteX99-895" fmla="*/ 8183 w 10000"/>
              <a:gd name="connsiteY99-896" fmla="*/ 1442 h 10768"/>
              <a:gd name="connsiteX100-897" fmla="*/ 8183 w 10000"/>
              <a:gd name="connsiteY100-898" fmla="*/ 1582 h 10768"/>
              <a:gd name="connsiteX101-899" fmla="*/ 8175 w 10000"/>
              <a:gd name="connsiteY101-900" fmla="*/ 1734 h 10768"/>
              <a:gd name="connsiteX102-901" fmla="*/ 8163 w 10000"/>
              <a:gd name="connsiteY102-902" fmla="*/ 1889 h 10768"/>
              <a:gd name="connsiteX103-903" fmla="*/ 8146 w 10000"/>
              <a:gd name="connsiteY103-904" fmla="*/ 2047 h 10768"/>
              <a:gd name="connsiteX104-905" fmla="*/ 8121 w 10000"/>
              <a:gd name="connsiteY104-906" fmla="*/ 2205 h 10768"/>
              <a:gd name="connsiteX105-907" fmla="*/ 8108 w 10000"/>
              <a:gd name="connsiteY105-908" fmla="*/ 2357 h 10768"/>
              <a:gd name="connsiteX106-909" fmla="*/ 8083 w 10000"/>
              <a:gd name="connsiteY106-910" fmla="*/ 2497 h 10768"/>
              <a:gd name="connsiteX107-911" fmla="*/ 8063 w 10000"/>
              <a:gd name="connsiteY107-912" fmla="*/ 2628 h 10768"/>
              <a:gd name="connsiteX108-913" fmla="*/ 8038 w 10000"/>
              <a:gd name="connsiteY108-914" fmla="*/ 2741 h 10768"/>
              <a:gd name="connsiteX109-915" fmla="*/ 8017 w 10000"/>
              <a:gd name="connsiteY109-916" fmla="*/ 2834 h 10768"/>
              <a:gd name="connsiteX110-917" fmla="*/ 8000 w 10000"/>
              <a:gd name="connsiteY110-918" fmla="*/ 2908 h 10768"/>
              <a:gd name="connsiteX111-919" fmla="*/ 7700 w 10000"/>
              <a:gd name="connsiteY111-920" fmla="*/ 3754 h 10768"/>
              <a:gd name="connsiteX112-921" fmla="*/ 7942 w 10000"/>
              <a:gd name="connsiteY112-922" fmla="*/ 3737 h 10768"/>
              <a:gd name="connsiteX113-923" fmla="*/ 8167 w 10000"/>
              <a:gd name="connsiteY113-924" fmla="*/ 3695 h 10768"/>
              <a:gd name="connsiteX114-925" fmla="*/ 8379 w 10000"/>
              <a:gd name="connsiteY114-926" fmla="*/ 3635 h 10768"/>
              <a:gd name="connsiteX115-927" fmla="*/ 8583 w 10000"/>
              <a:gd name="connsiteY115-928" fmla="*/ 3558 h 10768"/>
              <a:gd name="connsiteX116-929" fmla="*/ 8767 w 10000"/>
              <a:gd name="connsiteY116-930" fmla="*/ 3471 h 10768"/>
              <a:gd name="connsiteX117-931" fmla="*/ 8933 w 10000"/>
              <a:gd name="connsiteY117-932" fmla="*/ 3376 h 10768"/>
              <a:gd name="connsiteX118-933" fmla="*/ 9092 w 10000"/>
              <a:gd name="connsiteY118-934" fmla="*/ 3278 h 10768"/>
              <a:gd name="connsiteX119-935" fmla="*/ 9238 w 10000"/>
              <a:gd name="connsiteY119-936" fmla="*/ 3185 h 10768"/>
              <a:gd name="connsiteX120-937" fmla="*/ 9250 w 10000"/>
              <a:gd name="connsiteY120-938" fmla="*/ 3230 h 10768"/>
              <a:gd name="connsiteX121-939" fmla="*/ 9117 w 10000"/>
              <a:gd name="connsiteY121-940" fmla="*/ 3376 h 10768"/>
              <a:gd name="connsiteX122-941" fmla="*/ 8954 w 10000"/>
              <a:gd name="connsiteY122-942" fmla="*/ 3516 h 10768"/>
              <a:gd name="connsiteX123-943" fmla="*/ 8758 w 10000"/>
              <a:gd name="connsiteY123-944" fmla="*/ 3641 h 10768"/>
              <a:gd name="connsiteX124-945" fmla="*/ 8538 w 10000"/>
              <a:gd name="connsiteY124-946" fmla="*/ 3754 h 10768"/>
              <a:gd name="connsiteX125-947" fmla="*/ 8304 w 10000"/>
              <a:gd name="connsiteY125-948" fmla="*/ 3856 h 10768"/>
              <a:gd name="connsiteX126-949" fmla="*/ 8054 w 10000"/>
              <a:gd name="connsiteY126-950" fmla="*/ 3945 h 10768"/>
              <a:gd name="connsiteX127-951" fmla="*/ 7796 w 10000"/>
              <a:gd name="connsiteY127-952" fmla="*/ 4014 h 10768"/>
              <a:gd name="connsiteX128-953" fmla="*/ 7533 w 10000"/>
              <a:gd name="connsiteY128-954" fmla="*/ 4064 h 10768"/>
              <a:gd name="connsiteX129-955" fmla="*/ 7479 w 10000"/>
              <a:gd name="connsiteY129-956" fmla="*/ 4184 h 10768"/>
              <a:gd name="connsiteX130-957" fmla="*/ 7404 w 10000"/>
              <a:gd name="connsiteY130-958" fmla="*/ 4324 h 10768"/>
              <a:gd name="connsiteX131-959" fmla="*/ 7321 w 10000"/>
              <a:gd name="connsiteY131-960" fmla="*/ 4470 h 10768"/>
              <a:gd name="connsiteX132-961" fmla="*/ 7213 w 10000"/>
              <a:gd name="connsiteY132-962" fmla="*/ 4628 h 10768"/>
              <a:gd name="connsiteX133-963" fmla="*/ 7100 w 10000"/>
              <a:gd name="connsiteY133-964" fmla="*/ 4794 h 10768"/>
              <a:gd name="connsiteX134-965" fmla="*/ 6979 w 10000"/>
              <a:gd name="connsiteY134-966" fmla="*/ 4958 h 10768"/>
              <a:gd name="connsiteX135-967" fmla="*/ 6850 w 10000"/>
              <a:gd name="connsiteY135-968" fmla="*/ 5113 h 10768"/>
              <a:gd name="connsiteX136-969" fmla="*/ 6721 w 10000"/>
              <a:gd name="connsiteY136-970" fmla="*/ 5265 h 10768"/>
              <a:gd name="connsiteX137-971" fmla="*/ 6600 w 10000"/>
              <a:gd name="connsiteY137-972" fmla="*/ 5405 h 10768"/>
              <a:gd name="connsiteX138-973" fmla="*/ 6471 w 10000"/>
              <a:gd name="connsiteY138-974" fmla="*/ 5530 h 10768"/>
              <a:gd name="connsiteX139-975" fmla="*/ 6358 w 10000"/>
              <a:gd name="connsiteY139-976" fmla="*/ 5641 h 10768"/>
              <a:gd name="connsiteX140-977" fmla="*/ 6250 w 10000"/>
              <a:gd name="connsiteY140-978" fmla="*/ 5721 h 10768"/>
              <a:gd name="connsiteX141-979" fmla="*/ 6267 w 10000"/>
              <a:gd name="connsiteY141-980" fmla="*/ 5781 h 10768"/>
              <a:gd name="connsiteX142-981" fmla="*/ 6296 w 10000"/>
              <a:gd name="connsiteY142-982" fmla="*/ 5793 h 10768"/>
              <a:gd name="connsiteX143-983" fmla="*/ 6479 w 10000"/>
              <a:gd name="connsiteY143-984" fmla="*/ 5754 h 10768"/>
              <a:gd name="connsiteX144-985" fmla="*/ 6663 w 10000"/>
              <a:gd name="connsiteY144-986" fmla="*/ 5736 h 10768"/>
              <a:gd name="connsiteX145-987" fmla="*/ 6858 w 10000"/>
              <a:gd name="connsiteY145-988" fmla="*/ 5736 h 10768"/>
              <a:gd name="connsiteX146-989" fmla="*/ 7046 w 10000"/>
              <a:gd name="connsiteY146-990" fmla="*/ 5742 h 10768"/>
              <a:gd name="connsiteX147-991" fmla="*/ 7246 w 10000"/>
              <a:gd name="connsiteY147-992" fmla="*/ 5748 h 10768"/>
              <a:gd name="connsiteX148-993" fmla="*/ 7425 w 10000"/>
              <a:gd name="connsiteY148-994" fmla="*/ 5748 h 10768"/>
              <a:gd name="connsiteX149-995" fmla="*/ 7600 w 10000"/>
              <a:gd name="connsiteY149-996" fmla="*/ 5733 h 10768"/>
              <a:gd name="connsiteX150-997" fmla="*/ 7950 w 10000"/>
              <a:gd name="connsiteY150-998" fmla="*/ 5673 h 10768"/>
              <a:gd name="connsiteX151-999" fmla="*/ 8275 w 10000"/>
              <a:gd name="connsiteY151-1000" fmla="*/ 5596 h 10768"/>
              <a:gd name="connsiteX152-1001" fmla="*/ 8579 w 10000"/>
              <a:gd name="connsiteY152-1002" fmla="*/ 5504 h 10768"/>
              <a:gd name="connsiteX153-1003" fmla="*/ 8858 w 10000"/>
              <a:gd name="connsiteY153-1004" fmla="*/ 5390 h 10768"/>
              <a:gd name="connsiteX154-1005" fmla="*/ 9117 w 10000"/>
              <a:gd name="connsiteY154-1006" fmla="*/ 5265 h 10768"/>
              <a:gd name="connsiteX155-1007" fmla="*/ 9350 w 10000"/>
              <a:gd name="connsiteY155-1008" fmla="*/ 5119 h 10768"/>
              <a:gd name="connsiteX156-1009" fmla="*/ 9563 w 10000"/>
              <a:gd name="connsiteY156-1010" fmla="*/ 4967 h 10768"/>
              <a:gd name="connsiteX157-1011" fmla="*/ 9758 w 10000"/>
              <a:gd name="connsiteY157-1012" fmla="*/ 4794 h 10768"/>
              <a:gd name="connsiteX158-1013" fmla="*/ 9933 w 10000"/>
              <a:gd name="connsiteY158-1014" fmla="*/ 4610 h 10768"/>
              <a:gd name="connsiteX159-1015" fmla="*/ 10000 w 10000"/>
              <a:gd name="connsiteY159-1016" fmla="*/ 4648 h 10768"/>
              <a:gd name="connsiteX160-1017" fmla="*/ 10000 w 10000"/>
              <a:gd name="connsiteY160-1018" fmla="*/ 4660 h 10768"/>
              <a:gd name="connsiteX161-1019" fmla="*/ 9904 w 10000"/>
              <a:gd name="connsiteY161-1020" fmla="*/ 4827 h 10768"/>
              <a:gd name="connsiteX162-1021" fmla="*/ 9767 w 10000"/>
              <a:gd name="connsiteY162-1022" fmla="*/ 5000 h 10768"/>
              <a:gd name="connsiteX163-1023" fmla="*/ 9600 w 10000"/>
              <a:gd name="connsiteY163-1024" fmla="*/ 5173 h 10768"/>
              <a:gd name="connsiteX164-1025" fmla="*/ 9404 w 10000"/>
              <a:gd name="connsiteY164-1026" fmla="*/ 5343 h 10768"/>
              <a:gd name="connsiteX165-1027" fmla="*/ 9183 w 10000"/>
              <a:gd name="connsiteY165-1028" fmla="*/ 5504 h 10768"/>
              <a:gd name="connsiteX166-1029" fmla="*/ 8950 w 10000"/>
              <a:gd name="connsiteY166-1030" fmla="*/ 5662 h 10768"/>
              <a:gd name="connsiteX167-1031" fmla="*/ 8704 w 10000"/>
              <a:gd name="connsiteY167-1032" fmla="*/ 5802 h 10768"/>
              <a:gd name="connsiteX168-1033" fmla="*/ 8463 w 10000"/>
              <a:gd name="connsiteY168-1034" fmla="*/ 5927 h 10768"/>
              <a:gd name="connsiteX169-1035" fmla="*/ 8229 w 10000"/>
              <a:gd name="connsiteY169-1036" fmla="*/ 6025 h 10768"/>
              <a:gd name="connsiteX170-1037" fmla="*/ 8000 w 10000"/>
              <a:gd name="connsiteY170-1038" fmla="*/ 6105 h 10768"/>
              <a:gd name="connsiteX171-1039" fmla="*/ 7879 w 10000"/>
              <a:gd name="connsiteY171-1040" fmla="*/ 6132 h 10768"/>
              <a:gd name="connsiteX172-1041" fmla="*/ 7729 w 10000"/>
              <a:gd name="connsiteY172-1042" fmla="*/ 6153 h 10768"/>
              <a:gd name="connsiteX173-1043" fmla="*/ 7563 w 10000"/>
              <a:gd name="connsiteY173-1044" fmla="*/ 6177 h 10768"/>
              <a:gd name="connsiteX174-1045" fmla="*/ 7388 w 10000"/>
              <a:gd name="connsiteY174-1046" fmla="*/ 6198 h 10768"/>
              <a:gd name="connsiteX175-1047" fmla="*/ 7204 w 10000"/>
              <a:gd name="connsiteY175-1048" fmla="*/ 6219 h 10768"/>
              <a:gd name="connsiteX176-1049" fmla="*/ 7017 w 10000"/>
              <a:gd name="connsiteY176-1050" fmla="*/ 6240 h 10768"/>
              <a:gd name="connsiteX177-1051" fmla="*/ 6842 w 10000"/>
              <a:gd name="connsiteY177-1052" fmla="*/ 6263 h 10768"/>
              <a:gd name="connsiteX178-1053" fmla="*/ 6675 w 10000"/>
              <a:gd name="connsiteY178-1054" fmla="*/ 6290 h 10768"/>
              <a:gd name="connsiteX179-1055" fmla="*/ 6517 w 10000"/>
              <a:gd name="connsiteY179-1056" fmla="*/ 6329 h 10768"/>
              <a:gd name="connsiteX180-1057" fmla="*/ 6388 w 10000"/>
              <a:gd name="connsiteY180-1058" fmla="*/ 6365 h 10768"/>
              <a:gd name="connsiteX181-1059" fmla="*/ 6288 w 10000"/>
              <a:gd name="connsiteY181-1060" fmla="*/ 6415 h 10768"/>
              <a:gd name="connsiteX182-1061" fmla="*/ 6213 w 10000"/>
              <a:gd name="connsiteY182-1062" fmla="*/ 6475 h 10768"/>
              <a:gd name="connsiteX183-1063" fmla="*/ 6092 w 10000"/>
              <a:gd name="connsiteY183-1064" fmla="*/ 6648 h 10768"/>
              <a:gd name="connsiteX184-1065" fmla="*/ 6008 w 10000"/>
              <a:gd name="connsiteY184-1066" fmla="*/ 6836 h 10768"/>
              <a:gd name="connsiteX185-1067" fmla="*/ 5942 w 10000"/>
              <a:gd name="connsiteY185-1068" fmla="*/ 7032 h 10768"/>
              <a:gd name="connsiteX186-1069" fmla="*/ 5904 w 10000"/>
              <a:gd name="connsiteY186-1070" fmla="*/ 7232 h 10768"/>
              <a:gd name="connsiteX187-1071" fmla="*/ 5888 w 10000"/>
              <a:gd name="connsiteY187-1072" fmla="*/ 7443 h 10768"/>
              <a:gd name="connsiteX188-1073" fmla="*/ 5879 w 10000"/>
              <a:gd name="connsiteY188-1074" fmla="*/ 7655 h 10768"/>
              <a:gd name="connsiteX189-1075" fmla="*/ 5888 w 10000"/>
              <a:gd name="connsiteY189-1076" fmla="*/ 7867 h 10768"/>
              <a:gd name="connsiteX190-1077" fmla="*/ 5904 w 10000"/>
              <a:gd name="connsiteY190-1078" fmla="*/ 8084 h 10768"/>
              <a:gd name="connsiteX191-1079" fmla="*/ 5925 w 10000"/>
              <a:gd name="connsiteY191-1080" fmla="*/ 8299 h 10768"/>
              <a:gd name="connsiteX192-1081" fmla="*/ 5950 w 10000"/>
              <a:gd name="connsiteY192-1082" fmla="*/ 8510 h 10768"/>
              <a:gd name="connsiteX193-1083" fmla="*/ 5954 w 10000"/>
              <a:gd name="connsiteY193-1084" fmla="*/ 8820 h 10768"/>
              <a:gd name="connsiteX194-1085" fmla="*/ 5933 w 10000"/>
              <a:gd name="connsiteY194-1086" fmla="*/ 9130 h 10768"/>
              <a:gd name="connsiteX195-1087" fmla="*/ 5896 w 10000"/>
              <a:gd name="connsiteY195-1088" fmla="*/ 9428 h 10768"/>
              <a:gd name="connsiteX196-1089" fmla="*/ 5850 w 10000"/>
              <a:gd name="connsiteY196-1090" fmla="*/ 9720 h 10768"/>
              <a:gd name="connsiteX197-1091" fmla="*/ 5756 w 10000"/>
              <a:gd name="connsiteY197-1092" fmla="*/ 10714 h 10768"/>
              <a:gd name="connsiteX198-1093" fmla="*/ 3964 w 10000"/>
              <a:gd name="connsiteY198-1094" fmla="*/ 10768 h 10768"/>
              <a:gd name="connsiteX199-1095" fmla="*/ 3043 w 10000"/>
              <a:gd name="connsiteY199-1096" fmla="*/ 9881 h 10768"/>
              <a:gd name="connsiteX200-1097" fmla="*/ 4546 w 10000"/>
              <a:gd name="connsiteY200-1098" fmla="*/ 9848 h 10768"/>
              <a:gd name="connsiteX201-1099" fmla="*/ 4629 w 10000"/>
              <a:gd name="connsiteY201-1100" fmla="*/ 9687 h 10768"/>
              <a:gd name="connsiteX202-1101" fmla="*/ 4700 w 10000"/>
              <a:gd name="connsiteY202-1102" fmla="*/ 9508 h 10768"/>
              <a:gd name="connsiteX203-1103" fmla="*/ 4767 w 10000"/>
              <a:gd name="connsiteY203-1104" fmla="*/ 9309 h 10768"/>
              <a:gd name="connsiteX204-1105" fmla="*/ 4829 w 10000"/>
              <a:gd name="connsiteY204-1106" fmla="*/ 9097 h 10768"/>
              <a:gd name="connsiteX205-1107" fmla="*/ 4879 w 10000"/>
              <a:gd name="connsiteY205-1108" fmla="*/ 8868 h 10768"/>
              <a:gd name="connsiteX206-1109" fmla="*/ 4917 w 10000"/>
              <a:gd name="connsiteY206-1110" fmla="*/ 8635 h 10768"/>
              <a:gd name="connsiteX207-1111" fmla="*/ 4954 w 10000"/>
              <a:gd name="connsiteY207-1112" fmla="*/ 8391 h 10768"/>
              <a:gd name="connsiteX208-1113" fmla="*/ 4979 w 10000"/>
              <a:gd name="connsiteY208-1114" fmla="*/ 8144 h 10768"/>
              <a:gd name="connsiteX209-1115" fmla="*/ 5000 w 10000"/>
              <a:gd name="connsiteY209-1116" fmla="*/ 7887 h 10768"/>
              <a:gd name="connsiteX210-1117" fmla="*/ 5000 w 10000"/>
              <a:gd name="connsiteY210-1118" fmla="*/ 7634 h 10768"/>
              <a:gd name="connsiteX211-1119" fmla="*/ 5000 w 10000"/>
              <a:gd name="connsiteY211-1120" fmla="*/ 7384 h 10768"/>
              <a:gd name="connsiteX212-1121" fmla="*/ 4979 w 10000"/>
              <a:gd name="connsiteY212-1122" fmla="*/ 7133 h 10768"/>
              <a:gd name="connsiteX213-1123" fmla="*/ 4950 w 10000"/>
              <a:gd name="connsiteY213-1124" fmla="*/ 6892 h 10768"/>
              <a:gd name="connsiteX214-1125" fmla="*/ 4913 w 10000"/>
              <a:gd name="connsiteY214-1126" fmla="*/ 6657 h 10768"/>
              <a:gd name="connsiteX215-1127" fmla="*/ 4858 w 10000"/>
              <a:gd name="connsiteY215-1128" fmla="*/ 6430 h 10768"/>
              <a:gd name="connsiteX216-1129" fmla="*/ 4783 w 10000"/>
              <a:gd name="connsiteY216-1130" fmla="*/ 6219 h 10768"/>
              <a:gd name="connsiteX217-1131" fmla="*/ 4700 w 10000"/>
              <a:gd name="connsiteY217-1132" fmla="*/ 6019 h 10768"/>
              <a:gd name="connsiteX218-1133" fmla="*/ 4600 w 10000"/>
              <a:gd name="connsiteY218-1134" fmla="*/ 5840 h 10768"/>
              <a:gd name="connsiteX219-1135" fmla="*/ 4488 w 10000"/>
              <a:gd name="connsiteY219-1136" fmla="*/ 5682 h 10768"/>
              <a:gd name="connsiteX220-1137" fmla="*/ 4358 w 10000"/>
              <a:gd name="connsiteY220-1138" fmla="*/ 5542 h 10768"/>
              <a:gd name="connsiteX221-1139" fmla="*/ 4213 w 10000"/>
              <a:gd name="connsiteY221-1140" fmla="*/ 5429 h 10768"/>
              <a:gd name="connsiteX222-1141" fmla="*/ 4046 w 10000"/>
              <a:gd name="connsiteY222-1142" fmla="*/ 5343 h 10768"/>
              <a:gd name="connsiteX223-1143" fmla="*/ 3904 w 10000"/>
              <a:gd name="connsiteY223-1144" fmla="*/ 5292 h 10768"/>
              <a:gd name="connsiteX224-1145" fmla="*/ 3746 w 10000"/>
              <a:gd name="connsiteY224-1146" fmla="*/ 5271 h 10768"/>
              <a:gd name="connsiteX225-1147" fmla="*/ 3583 w 10000"/>
              <a:gd name="connsiteY225-1148" fmla="*/ 5271 h 10768"/>
              <a:gd name="connsiteX226-1149" fmla="*/ 3413 w 10000"/>
              <a:gd name="connsiteY226-1150" fmla="*/ 5286 h 10768"/>
              <a:gd name="connsiteX227-1151" fmla="*/ 3246 w 10000"/>
              <a:gd name="connsiteY227-1152" fmla="*/ 5310 h 10768"/>
              <a:gd name="connsiteX228-1153" fmla="*/ 3079 w 10000"/>
              <a:gd name="connsiteY228-1154" fmla="*/ 5343 h 10768"/>
              <a:gd name="connsiteX229-1155" fmla="*/ 2913 w 10000"/>
              <a:gd name="connsiteY229-1156" fmla="*/ 5369 h 10768"/>
              <a:gd name="connsiteX230-1157" fmla="*/ 2750 w 10000"/>
              <a:gd name="connsiteY230-1158" fmla="*/ 5396 h 10768"/>
              <a:gd name="connsiteX231-1159" fmla="*/ 2600 w 10000"/>
              <a:gd name="connsiteY231-1160" fmla="*/ 5411 h 10768"/>
              <a:gd name="connsiteX232-1161" fmla="*/ 2258 w 10000"/>
              <a:gd name="connsiteY232-1162" fmla="*/ 5423 h 10768"/>
              <a:gd name="connsiteX233-1163" fmla="*/ 1925 w 10000"/>
              <a:gd name="connsiteY233-1164" fmla="*/ 5411 h 10768"/>
              <a:gd name="connsiteX234-1165" fmla="*/ 1617 w 10000"/>
              <a:gd name="connsiteY234-1166" fmla="*/ 5384 h 10768"/>
              <a:gd name="connsiteX235-1167" fmla="*/ 1321 w 10000"/>
              <a:gd name="connsiteY235-1168" fmla="*/ 5346 h 10768"/>
              <a:gd name="connsiteX236-1169" fmla="*/ 1033 w 10000"/>
              <a:gd name="connsiteY236-1170" fmla="*/ 5298 h 10768"/>
              <a:gd name="connsiteX237-1171" fmla="*/ 758 w 10000"/>
              <a:gd name="connsiteY237-1172" fmla="*/ 5250 h 10768"/>
              <a:gd name="connsiteX238-1173" fmla="*/ 500 w 10000"/>
              <a:gd name="connsiteY238-1174" fmla="*/ 5197 h 10768"/>
              <a:gd name="connsiteX239-1175" fmla="*/ 517 w 10000"/>
              <a:gd name="connsiteY239-1176" fmla="*/ 5137 h 10768"/>
              <a:gd name="connsiteX240-1177" fmla="*/ 871 w 10000"/>
              <a:gd name="connsiteY240-1178" fmla="*/ 5173 h 10768"/>
              <a:gd name="connsiteX241-1179" fmla="*/ 1221 w 10000"/>
              <a:gd name="connsiteY241-1180" fmla="*/ 5197 h 10768"/>
              <a:gd name="connsiteX242-1181" fmla="*/ 1563 w 10000"/>
              <a:gd name="connsiteY242-1182" fmla="*/ 5206 h 10768"/>
              <a:gd name="connsiteX243-1183" fmla="*/ 1896 w 10000"/>
              <a:gd name="connsiteY243-1184" fmla="*/ 5197 h 10768"/>
              <a:gd name="connsiteX244-1185" fmla="*/ 2221 w 10000"/>
              <a:gd name="connsiteY244-1186" fmla="*/ 5164 h 10768"/>
              <a:gd name="connsiteX245-1187" fmla="*/ 2538 w 10000"/>
              <a:gd name="connsiteY245-1188" fmla="*/ 5113 h 10768"/>
              <a:gd name="connsiteX246-1189" fmla="*/ 2842 w 10000"/>
              <a:gd name="connsiteY246-1190" fmla="*/ 5045 h 10768"/>
              <a:gd name="connsiteX247-1191" fmla="*/ 3129 w 10000"/>
              <a:gd name="connsiteY247-1192" fmla="*/ 4946 h 10768"/>
              <a:gd name="connsiteX248-1193" fmla="*/ 3500 w 10000"/>
              <a:gd name="connsiteY248-1194" fmla="*/ 4815 h 10768"/>
              <a:gd name="connsiteX249-1195" fmla="*/ 2821 w 10000"/>
              <a:gd name="connsiteY249-1196" fmla="*/ 4389 h 10768"/>
              <a:gd name="connsiteX250-1197" fmla="*/ 2213 w 10000"/>
              <a:gd name="connsiteY250-1198" fmla="*/ 3912 h 10768"/>
              <a:gd name="connsiteX251-1199" fmla="*/ 1879 w 10000"/>
              <a:gd name="connsiteY251-1200" fmla="*/ 3939 h 10768"/>
              <a:gd name="connsiteX252-1201" fmla="*/ 1554 w 10000"/>
              <a:gd name="connsiteY252-1202" fmla="*/ 3939 h 10768"/>
              <a:gd name="connsiteX253-1203" fmla="*/ 1258 w 10000"/>
              <a:gd name="connsiteY253-1204" fmla="*/ 3912 h 10768"/>
              <a:gd name="connsiteX254-1205" fmla="*/ 979 w 10000"/>
              <a:gd name="connsiteY254-1206" fmla="*/ 3856 h 10768"/>
              <a:gd name="connsiteX255-1207" fmla="*/ 721 w 10000"/>
              <a:gd name="connsiteY255-1208" fmla="*/ 3775 h 10768"/>
              <a:gd name="connsiteX256-1209" fmla="*/ 496 w 10000"/>
              <a:gd name="connsiteY256-1210" fmla="*/ 3674 h 10768"/>
              <a:gd name="connsiteX257-1211" fmla="*/ 296 w 10000"/>
              <a:gd name="connsiteY257-1212" fmla="*/ 3549 h 10768"/>
              <a:gd name="connsiteX258-1213" fmla="*/ 129 w 10000"/>
              <a:gd name="connsiteY258-1214" fmla="*/ 3403 h 10768"/>
              <a:gd name="connsiteX259-1215" fmla="*/ 0 w 10000"/>
              <a:gd name="connsiteY259-1216" fmla="*/ 3245 h 10768"/>
              <a:gd name="connsiteX260-1217" fmla="*/ 17 w 10000"/>
              <a:gd name="connsiteY260-1218" fmla="*/ 3218 h 10768"/>
              <a:gd name="connsiteX261-1219" fmla="*/ 71 w 10000"/>
              <a:gd name="connsiteY261-1220" fmla="*/ 3245 h 10768"/>
              <a:gd name="connsiteX262-1221" fmla="*/ 138 w 10000"/>
              <a:gd name="connsiteY262-1222" fmla="*/ 3349 h 10768"/>
              <a:gd name="connsiteX263-1223" fmla="*/ 246 w 10000"/>
              <a:gd name="connsiteY263-1224" fmla="*/ 3439 h 10768"/>
              <a:gd name="connsiteX264-1225" fmla="*/ 379 w 10000"/>
              <a:gd name="connsiteY264-1226" fmla="*/ 3528 h 10768"/>
              <a:gd name="connsiteX265-1227" fmla="*/ 538 w 10000"/>
              <a:gd name="connsiteY265-1228" fmla="*/ 3597 h 10768"/>
              <a:gd name="connsiteX266-1229" fmla="*/ 721 w 10000"/>
              <a:gd name="connsiteY266-1230" fmla="*/ 3656 h 10768"/>
              <a:gd name="connsiteX267-1231" fmla="*/ 913 w 10000"/>
              <a:gd name="connsiteY267-1232" fmla="*/ 3701 h 10768"/>
              <a:gd name="connsiteX268-1233" fmla="*/ 1117 w 10000"/>
              <a:gd name="connsiteY268-1234" fmla="*/ 3728 h 10768"/>
              <a:gd name="connsiteX269-1235" fmla="*/ 1329 w 10000"/>
              <a:gd name="connsiteY269-1236" fmla="*/ 3737 h 10768"/>
              <a:gd name="connsiteX270-1237" fmla="*/ 1533 w 10000"/>
              <a:gd name="connsiteY270-1238" fmla="*/ 3734 h 10768"/>
              <a:gd name="connsiteX271-1239" fmla="*/ 1646 w 10000"/>
              <a:gd name="connsiteY271-1240" fmla="*/ 3722 h 10768"/>
              <a:gd name="connsiteX272-1241" fmla="*/ 1746 w 10000"/>
              <a:gd name="connsiteY272-1242" fmla="*/ 3722 h 10768"/>
              <a:gd name="connsiteX273-1243" fmla="*/ 1833 w 10000"/>
              <a:gd name="connsiteY273-1244" fmla="*/ 3710 h 10768"/>
              <a:gd name="connsiteX274-1245" fmla="*/ 1917 w 10000"/>
              <a:gd name="connsiteY274-1246" fmla="*/ 3695 h 10768"/>
              <a:gd name="connsiteX275-1247" fmla="*/ 1988 w 10000"/>
              <a:gd name="connsiteY275-1248" fmla="*/ 3662 h 10768"/>
              <a:gd name="connsiteX276-1249" fmla="*/ 1788 w 10000"/>
              <a:gd name="connsiteY276-1250" fmla="*/ 3391 h 10768"/>
              <a:gd name="connsiteX277-1251" fmla="*/ 1617 w 10000"/>
              <a:gd name="connsiteY277-1252" fmla="*/ 3126 h 10768"/>
              <a:gd name="connsiteX278-1253" fmla="*/ 1454 w 10000"/>
              <a:gd name="connsiteY278-1254" fmla="*/ 2849 h 10768"/>
              <a:gd name="connsiteX279-1255" fmla="*/ 1313 w 10000"/>
              <a:gd name="connsiteY279-1256" fmla="*/ 2563 h 10768"/>
              <a:gd name="connsiteX280-1257" fmla="*/ 1175 w 10000"/>
              <a:gd name="connsiteY280-1258" fmla="*/ 2253 h 10768"/>
              <a:gd name="connsiteX281-1259" fmla="*/ 1046 w 10000"/>
              <a:gd name="connsiteY281-1260" fmla="*/ 1919 h 10768"/>
              <a:gd name="connsiteX282-1261" fmla="*/ 1033 w 10000"/>
              <a:gd name="connsiteY282-1262" fmla="*/ 1859 h 10768"/>
              <a:gd name="connsiteX283-1263" fmla="*/ 1000 w 10000"/>
              <a:gd name="connsiteY283-1264" fmla="*/ 1776 h 10768"/>
              <a:gd name="connsiteX284-1265" fmla="*/ 979 w 10000"/>
              <a:gd name="connsiteY284-1266" fmla="*/ 1684 h 10768"/>
              <a:gd name="connsiteX285-1267" fmla="*/ 950 w 10000"/>
              <a:gd name="connsiteY285-1268" fmla="*/ 1591 h 10768"/>
              <a:gd name="connsiteX286-1269" fmla="*/ 925 w 10000"/>
              <a:gd name="connsiteY286-1270" fmla="*/ 1490 h 10768"/>
              <a:gd name="connsiteX287-1271" fmla="*/ 917 w 10000"/>
              <a:gd name="connsiteY287-1272" fmla="*/ 1397 h 10768"/>
              <a:gd name="connsiteX288-1273" fmla="*/ 917 w 10000"/>
              <a:gd name="connsiteY288-1274" fmla="*/ 1311 h 10768"/>
              <a:gd name="connsiteX289-1275" fmla="*/ 933 w 10000"/>
              <a:gd name="connsiteY289-1276" fmla="*/ 1234 h 10768"/>
              <a:gd name="connsiteX290-1277" fmla="*/ 963 w 10000"/>
              <a:gd name="connsiteY290-1278" fmla="*/ 1180 h 10768"/>
              <a:gd name="connsiteX291-1279" fmla="*/ 1000 w 10000"/>
              <a:gd name="connsiteY291-1280" fmla="*/ 1192 h 10768"/>
              <a:gd name="connsiteX292-1281" fmla="*/ 1033 w 10000"/>
              <a:gd name="connsiteY292-1282" fmla="*/ 1496 h 10768"/>
              <a:gd name="connsiteX293-1283" fmla="*/ 1108 w 10000"/>
              <a:gd name="connsiteY293-1284" fmla="*/ 1800 h 10768"/>
              <a:gd name="connsiteX294-1285" fmla="*/ 1221 w 10000"/>
              <a:gd name="connsiteY294-1286" fmla="*/ 2098 h 10768"/>
              <a:gd name="connsiteX295-1287" fmla="*/ 1358 w 10000"/>
              <a:gd name="connsiteY295-1288" fmla="*/ 2372 h 10768"/>
              <a:gd name="connsiteX296-1289" fmla="*/ 1508 w 10000"/>
              <a:gd name="connsiteY296-1290" fmla="*/ 2628 h 10768"/>
              <a:gd name="connsiteX297-1291" fmla="*/ 1646 w 10000"/>
              <a:gd name="connsiteY297-1292" fmla="*/ 2795 h 10768"/>
              <a:gd name="connsiteX298-1293" fmla="*/ 1629 w 10000"/>
              <a:gd name="connsiteY298-1294" fmla="*/ 2801 h 10768"/>
              <a:gd name="connsiteX299-1295" fmla="*/ 1629 w 10000"/>
              <a:gd name="connsiteY299-1296" fmla="*/ 2807 h 10768"/>
              <a:gd name="connsiteX300-1297" fmla="*/ 1638 w 10000"/>
              <a:gd name="connsiteY300-1298" fmla="*/ 2813 h 10768"/>
              <a:gd name="connsiteX301-1299" fmla="*/ 1646 w 10000"/>
              <a:gd name="connsiteY301-1300" fmla="*/ 2816 h 10768"/>
              <a:gd name="connsiteX302-1301" fmla="*/ 1663 w 10000"/>
              <a:gd name="connsiteY302-1302" fmla="*/ 2822 h 10768"/>
              <a:gd name="connsiteX303-1303" fmla="*/ 1667 w 10000"/>
              <a:gd name="connsiteY303-1304" fmla="*/ 2834 h 10768"/>
              <a:gd name="connsiteX304-1305" fmla="*/ 1675 w 10000"/>
              <a:gd name="connsiteY304-1306" fmla="*/ 2840 h 10768"/>
              <a:gd name="connsiteX305-1307" fmla="*/ 1683 w 10000"/>
              <a:gd name="connsiteY305-1308" fmla="*/ 2849 h 10768"/>
              <a:gd name="connsiteX306-1309" fmla="*/ 1683 w 10000"/>
              <a:gd name="connsiteY306-1310" fmla="*/ 2843 h 10768"/>
              <a:gd name="connsiteX307-1311" fmla="*/ 1675 w 10000"/>
              <a:gd name="connsiteY307-1312" fmla="*/ 2840 h 10768"/>
              <a:gd name="connsiteX308-1313" fmla="*/ 1675 w 10000"/>
              <a:gd name="connsiteY308-1314" fmla="*/ 2840 h 10768"/>
              <a:gd name="connsiteX309-1315" fmla="*/ 1646 w 10000"/>
              <a:gd name="connsiteY309-1316" fmla="*/ 2795 h 10768"/>
              <a:gd name="connsiteX310-1317" fmla="*/ 1746 w 10000"/>
              <a:gd name="connsiteY310-1318" fmla="*/ 2741 h 10768"/>
              <a:gd name="connsiteX311-1319" fmla="*/ 1842 w 10000"/>
              <a:gd name="connsiteY311-1320" fmla="*/ 2649 h 10768"/>
              <a:gd name="connsiteX312-1321" fmla="*/ 1933 w 10000"/>
              <a:gd name="connsiteY312-1322" fmla="*/ 2542 h 10768"/>
              <a:gd name="connsiteX313-1323" fmla="*/ 2017 w 10000"/>
              <a:gd name="connsiteY313-1324" fmla="*/ 2411 h 10768"/>
              <a:gd name="connsiteX314-1325" fmla="*/ 2092 w 10000"/>
              <a:gd name="connsiteY314-1326" fmla="*/ 2265 h 10768"/>
              <a:gd name="connsiteX315-1327" fmla="*/ 2163 w 10000"/>
              <a:gd name="connsiteY315-1328" fmla="*/ 2113 h 10768"/>
              <a:gd name="connsiteX316-1329" fmla="*/ 2221 w 10000"/>
              <a:gd name="connsiteY316-1330" fmla="*/ 1955 h 10768"/>
              <a:gd name="connsiteX317-1331" fmla="*/ 2275 w 10000"/>
              <a:gd name="connsiteY317-1332" fmla="*/ 1803 h 10768"/>
              <a:gd name="connsiteX318-1333" fmla="*/ 2321 w 10000"/>
              <a:gd name="connsiteY318-1334" fmla="*/ 1657 h 10768"/>
              <a:gd name="connsiteX319-1335" fmla="*/ 2329 w 10000"/>
              <a:gd name="connsiteY319-1336" fmla="*/ 1853 h 10768"/>
              <a:gd name="connsiteX320-1337" fmla="*/ 2321 w 10000"/>
              <a:gd name="connsiteY320-1338" fmla="*/ 2032 h 10768"/>
              <a:gd name="connsiteX321-1339" fmla="*/ 2283 w 10000"/>
              <a:gd name="connsiteY321-1340" fmla="*/ 2199 h 10768"/>
              <a:gd name="connsiteX322-1341" fmla="*/ 2229 w 10000"/>
              <a:gd name="connsiteY322-1342" fmla="*/ 2366 h 10768"/>
              <a:gd name="connsiteX323-1343" fmla="*/ 2154 w 10000"/>
              <a:gd name="connsiteY323-1344" fmla="*/ 2524 h 10768"/>
              <a:gd name="connsiteX324-1345" fmla="*/ 2046 w 10000"/>
              <a:gd name="connsiteY324-1346" fmla="*/ 2682 h 10768"/>
              <a:gd name="connsiteX325-1347" fmla="*/ 1796 w 10000"/>
              <a:gd name="connsiteY325-1348" fmla="*/ 3027 h 10768"/>
              <a:gd name="connsiteX326-1349" fmla="*/ 2054 w 10000"/>
              <a:gd name="connsiteY326-1350" fmla="*/ 3305 h 10768"/>
              <a:gd name="connsiteX327-1351" fmla="*/ 2333 w 10000"/>
              <a:gd name="connsiteY327-1352" fmla="*/ 3564 h 10768"/>
              <a:gd name="connsiteX328-1353" fmla="*/ 2638 w 10000"/>
              <a:gd name="connsiteY328-1354" fmla="*/ 3808 h 10768"/>
              <a:gd name="connsiteX329-1355" fmla="*/ 2963 w 10000"/>
              <a:gd name="connsiteY329-1356" fmla="*/ 4032 h 10768"/>
              <a:gd name="connsiteX330-1357" fmla="*/ 4129 w 10000"/>
              <a:gd name="connsiteY330-1358" fmla="*/ 4610 h 10768"/>
              <a:gd name="connsiteX331-1359" fmla="*/ 4167 w 10000"/>
              <a:gd name="connsiteY331-1360" fmla="*/ 4589 h 10768"/>
              <a:gd name="connsiteX332-1361" fmla="*/ 4071 w 10000"/>
              <a:gd name="connsiteY332-1362" fmla="*/ 4333 h 10768"/>
              <a:gd name="connsiteX333-1363" fmla="*/ 3996 w 10000"/>
              <a:gd name="connsiteY333-1364" fmla="*/ 4058 h 10768"/>
              <a:gd name="connsiteX334-1365" fmla="*/ 3933 w 10000"/>
              <a:gd name="connsiteY334-1366" fmla="*/ 3760 h 10768"/>
              <a:gd name="connsiteX335-1367" fmla="*/ 3904 w 10000"/>
              <a:gd name="connsiteY335-1368" fmla="*/ 3456 h 10768"/>
              <a:gd name="connsiteX336-1369" fmla="*/ 3879 w 10000"/>
              <a:gd name="connsiteY336-1370" fmla="*/ 3138 h 10768"/>
              <a:gd name="connsiteX337-1371" fmla="*/ 3879 w 10000"/>
              <a:gd name="connsiteY337-1372" fmla="*/ 2813 h 10768"/>
              <a:gd name="connsiteX338-1373" fmla="*/ 3896 w 10000"/>
              <a:gd name="connsiteY338-1374" fmla="*/ 2485 h 10768"/>
              <a:gd name="connsiteX339-1375" fmla="*/ 3933 w 10000"/>
              <a:gd name="connsiteY339-1376" fmla="*/ 2160 h 10768"/>
              <a:gd name="connsiteX340-1377" fmla="*/ 3988 w 10000"/>
              <a:gd name="connsiteY340-1378" fmla="*/ 1836 h 10768"/>
              <a:gd name="connsiteX341-1379" fmla="*/ 4046 w 10000"/>
              <a:gd name="connsiteY341-1380" fmla="*/ 1523 h 10768"/>
              <a:gd name="connsiteX342-1381" fmla="*/ 4129 w 10000"/>
              <a:gd name="connsiteY342-1382" fmla="*/ 1219 h 10768"/>
              <a:gd name="connsiteX343-1383" fmla="*/ 4229 w 10000"/>
              <a:gd name="connsiteY343-1384" fmla="*/ 933 h 10768"/>
              <a:gd name="connsiteX344-1385" fmla="*/ 4333 w 10000"/>
              <a:gd name="connsiteY344-1386" fmla="*/ 662 h 10768"/>
              <a:gd name="connsiteX345-1387" fmla="*/ 4454 w 10000"/>
              <a:gd name="connsiteY345-1388" fmla="*/ 417 h 10768"/>
              <a:gd name="connsiteX346-1389" fmla="*/ 4583 w 10000"/>
              <a:gd name="connsiteY346-1390" fmla="*/ 194 h 10768"/>
              <a:gd name="connsiteX347-1391" fmla="*/ 4738 w 10000"/>
              <a:gd name="connsiteY347-1392" fmla="*/ 0 h 10768"/>
              <a:gd name="connsiteX0-1393" fmla="*/ 4738 w 10000"/>
              <a:gd name="connsiteY0-1394" fmla="*/ 0 h 10714"/>
              <a:gd name="connsiteX1-1395" fmla="*/ 4721 w 10000"/>
              <a:gd name="connsiteY1-1396" fmla="*/ 48 h 10714"/>
              <a:gd name="connsiteX2-1397" fmla="*/ 4713 w 10000"/>
              <a:gd name="connsiteY2-1398" fmla="*/ 80 h 10714"/>
              <a:gd name="connsiteX3-1399" fmla="*/ 4704 w 10000"/>
              <a:gd name="connsiteY3-1400" fmla="*/ 101 h 10714"/>
              <a:gd name="connsiteX4-1401" fmla="*/ 4704 w 10000"/>
              <a:gd name="connsiteY4-1402" fmla="*/ 113 h 10714"/>
              <a:gd name="connsiteX5-1403" fmla="*/ 4713 w 10000"/>
              <a:gd name="connsiteY5-1404" fmla="*/ 119 h 10714"/>
              <a:gd name="connsiteX6-1405" fmla="*/ 4713 w 10000"/>
              <a:gd name="connsiteY6-1406" fmla="*/ 125 h 10714"/>
              <a:gd name="connsiteX7-1407" fmla="*/ 4721 w 10000"/>
              <a:gd name="connsiteY7-1408" fmla="*/ 125 h 10714"/>
              <a:gd name="connsiteX8-1409" fmla="*/ 4721 w 10000"/>
              <a:gd name="connsiteY8-1410" fmla="*/ 125 h 10714"/>
              <a:gd name="connsiteX9-1411" fmla="*/ 4721 w 10000"/>
              <a:gd name="connsiteY9-1412" fmla="*/ 134 h 10714"/>
              <a:gd name="connsiteX10-1413" fmla="*/ 4713 w 10000"/>
              <a:gd name="connsiteY10-1414" fmla="*/ 152 h 10714"/>
              <a:gd name="connsiteX11-1415" fmla="*/ 4704 w 10000"/>
              <a:gd name="connsiteY11-1416" fmla="*/ 179 h 10714"/>
              <a:gd name="connsiteX12-1417" fmla="*/ 4692 w 10000"/>
              <a:gd name="connsiteY12-1418" fmla="*/ 221 h 10714"/>
              <a:gd name="connsiteX13-1419" fmla="*/ 4667 w 10000"/>
              <a:gd name="connsiteY13-1420" fmla="*/ 280 h 10714"/>
              <a:gd name="connsiteX14-1421" fmla="*/ 4629 w 10000"/>
              <a:gd name="connsiteY14-1422" fmla="*/ 364 h 10714"/>
              <a:gd name="connsiteX15-1423" fmla="*/ 4592 w 10000"/>
              <a:gd name="connsiteY15-1424" fmla="*/ 465 h 10714"/>
              <a:gd name="connsiteX16-1425" fmla="*/ 4533 w 10000"/>
              <a:gd name="connsiteY16-1426" fmla="*/ 596 h 10714"/>
              <a:gd name="connsiteX17-1427" fmla="*/ 4463 w 10000"/>
              <a:gd name="connsiteY17-1428" fmla="*/ 754 h 10714"/>
              <a:gd name="connsiteX18-1429" fmla="*/ 4379 w 10000"/>
              <a:gd name="connsiteY18-1430" fmla="*/ 1001 h 10714"/>
              <a:gd name="connsiteX19-1431" fmla="*/ 4321 w 10000"/>
              <a:gd name="connsiteY19-1432" fmla="*/ 1266 h 10714"/>
              <a:gd name="connsiteX20-1433" fmla="*/ 4275 w 10000"/>
              <a:gd name="connsiteY20-1434" fmla="*/ 1538 h 10714"/>
              <a:gd name="connsiteX21-1435" fmla="*/ 4213 w 10000"/>
              <a:gd name="connsiteY21-1436" fmla="*/ 1827 h 10714"/>
              <a:gd name="connsiteX22-1437" fmla="*/ 4204 w 10000"/>
              <a:gd name="connsiteY22-1438" fmla="*/ 1889 h 10714"/>
              <a:gd name="connsiteX23-1439" fmla="*/ 4192 w 10000"/>
              <a:gd name="connsiteY23-1440" fmla="*/ 1982 h 10714"/>
              <a:gd name="connsiteX24-1441" fmla="*/ 4183 w 10000"/>
              <a:gd name="connsiteY24-1442" fmla="*/ 2080 h 10714"/>
              <a:gd name="connsiteX25-1443" fmla="*/ 4175 w 10000"/>
              <a:gd name="connsiteY25-1444" fmla="*/ 2187 h 10714"/>
              <a:gd name="connsiteX26-1445" fmla="*/ 4175 w 10000"/>
              <a:gd name="connsiteY26-1446" fmla="*/ 2297 h 10714"/>
              <a:gd name="connsiteX27-1447" fmla="*/ 4192 w 10000"/>
              <a:gd name="connsiteY27-1448" fmla="*/ 2396 h 10714"/>
              <a:gd name="connsiteX28-1449" fmla="*/ 4213 w 10000"/>
              <a:gd name="connsiteY28-1450" fmla="*/ 2482 h 10714"/>
              <a:gd name="connsiteX29-1451" fmla="*/ 4250 w 10000"/>
              <a:gd name="connsiteY29-1452" fmla="*/ 2542 h 10714"/>
              <a:gd name="connsiteX30-1453" fmla="*/ 4450 w 10000"/>
              <a:gd name="connsiteY30-1454" fmla="*/ 2530 h 10714"/>
              <a:gd name="connsiteX31-1455" fmla="*/ 4646 w 10000"/>
              <a:gd name="connsiteY31-1456" fmla="*/ 2482 h 10714"/>
              <a:gd name="connsiteX32-1457" fmla="*/ 4833 w 10000"/>
              <a:gd name="connsiteY32-1458" fmla="*/ 2405 h 10714"/>
              <a:gd name="connsiteX33-1459" fmla="*/ 5025 w 10000"/>
              <a:gd name="connsiteY33-1460" fmla="*/ 2297 h 10714"/>
              <a:gd name="connsiteX34-1461" fmla="*/ 5200 w 10000"/>
              <a:gd name="connsiteY34-1462" fmla="*/ 2172 h 10714"/>
              <a:gd name="connsiteX35-1463" fmla="*/ 5371 w 10000"/>
              <a:gd name="connsiteY35-1464" fmla="*/ 2020 h 10714"/>
              <a:gd name="connsiteX36-1465" fmla="*/ 5533 w 10000"/>
              <a:gd name="connsiteY36-1466" fmla="*/ 1859 h 10714"/>
              <a:gd name="connsiteX37-1467" fmla="*/ 5683 w 10000"/>
              <a:gd name="connsiteY37-1468" fmla="*/ 1690 h 10714"/>
              <a:gd name="connsiteX38-1469" fmla="*/ 5829 w 10000"/>
              <a:gd name="connsiteY38-1470" fmla="*/ 1511 h 10714"/>
              <a:gd name="connsiteX39-1471" fmla="*/ 5954 w 10000"/>
              <a:gd name="connsiteY39-1472" fmla="*/ 1326 h 10714"/>
              <a:gd name="connsiteX40-1473" fmla="*/ 6071 w 10000"/>
              <a:gd name="connsiteY40-1474" fmla="*/ 1147 h 10714"/>
              <a:gd name="connsiteX41-1475" fmla="*/ 6167 w 10000"/>
              <a:gd name="connsiteY41-1476" fmla="*/ 974 h 10714"/>
              <a:gd name="connsiteX42-1477" fmla="*/ 6213 w 10000"/>
              <a:gd name="connsiteY42-1478" fmla="*/ 974 h 10714"/>
              <a:gd name="connsiteX43-1479" fmla="*/ 6213 w 10000"/>
              <a:gd name="connsiteY43-1480" fmla="*/ 992 h 10714"/>
              <a:gd name="connsiteX44-1481" fmla="*/ 6138 w 10000"/>
              <a:gd name="connsiteY44-1482" fmla="*/ 1165 h 10714"/>
              <a:gd name="connsiteX45-1483" fmla="*/ 6054 w 10000"/>
              <a:gd name="connsiteY45-1484" fmla="*/ 1344 h 10714"/>
              <a:gd name="connsiteX46-1485" fmla="*/ 5963 w 10000"/>
              <a:gd name="connsiteY46-1486" fmla="*/ 1517 h 10714"/>
              <a:gd name="connsiteX47-1487" fmla="*/ 5871 w 10000"/>
              <a:gd name="connsiteY47-1488" fmla="*/ 1684 h 10714"/>
              <a:gd name="connsiteX48-1489" fmla="*/ 5775 w 10000"/>
              <a:gd name="connsiteY48-1490" fmla="*/ 1847 h 10714"/>
              <a:gd name="connsiteX49-1491" fmla="*/ 5667 w 10000"/>
              <a:gd name="connsiteY49-1492" fmla="*/ 1999 h 10714"/>
              <a:gd name="connsiteX50-1493" fmla="*/ 5554 w 10000"/>
              <a:gd name="connsiteY50-1494" fmla="*/ 2145 h 10714"/>
              <a:gd name="connsiteX51-1495" fmla="*/ 5417 w 10000"/>
              <a:gd name="connsiteY51-1496" fmla="*/ 2279 h 10714"/>
              <a:gd name="connsiteX52-1497" fmla="*/ 5275 w 10000"/>
              <a:gd name="connsiteY52-1498" fmla="*/ 2411 h 10714"/>
              <a:gd name="connsiteX53-1499" fmla="*/ 5108 w 10000"/>
              <a:gd name="connsiteY53-1500" fmla="*/ 2518 h 10714"/>
              <a:gd name="connsiteX54-1501" fmla="*/ 4917 w 10000"/>
              <a:gd name="connsiteY54-1502" fmla="*/ 2616 h 10714"/>
              <a:gd name="connsiteX55-1503" fmla="*/ 4704 w 10000"/>
              <a:gd name="connsiteY55-1504" fmla="*/ 2703 h 10714"/>
              <a:gd name="connsiteX56-1505" fmla="*/ 4479 w 10000"/>
              <a:gd name="connsiteY56-1506" fmla="*/ 2768 h 10714"/>
              <a:gd name="connsiteX57-1507" fmla="*/ 4213 w 10000"/>
              <a:gd name="connsiteY57-1508" fmla="*/ 2813 h 10714"/>
              <a:gd name="connsiteX58-1509" fmla="*/ 4221 w 10000"/>
              <a:gd name="connsiteY58-1510" fmla="*/ 3126 h 10714"/>
              <a:gd name="connsiteX59-1511" fmla="*/ 4258 w 10000"/>
              <a:gd name="connsiteY59-1512" fmla="*/ 3424 h 10714"/>
              <a:gd name="connsiteX60-1513" fmla="*/ 4321 w 10000"/>
              <a:gd name="connsiteY60-1514" fmla="*/ 3707 h 10714"/>
              <a:gd name="connsiteX61-1515" fmla="*/ 4404 w 10000"/>
              <a:gd name="connsiteY61-1516" fmla="*/ 3975 h 10714"/>
              <a:gd name="connsiteX62-1517" fmla="*/ 4508 w 10000"/>
              <a:gd name="connsiteY62-1518" fmla="*/ 4231 h 10714"/>
              <a:gd name="connsiteX63-1519" fmla="*/ 4621 w 10000"/>
              <a:gd name="connsiteY63-1520" fmla="*/ 4476 h 10714"/>
              <a:gd name="connsiteX64-1521" fmla="*/ 4750 w 10000"/>
              <a:gd name="connsiteY64-1522" fmla="*/ 4708 h 10714"/>
              <a:gd name="connsiteX65-1523" fmla="*/ 4879 w 10000"/>
              <a:gd name="connsiteY65-1524" fmla="*/ 4934 h 10714"/>
              <a:gd name="connsiteX66-1525" fmla="*/ 4917 w 10000"/>
              <a:gd name="connsiteY66-1526" fmla="*/ 4988 h 10714"/>
              <a:gd name="connsiteX67-1527" fmla="*/ 4950 w 10000"/>
              <a:gd name="connsiteY67-1528" fmla="*/ 5054 h 10714"/>
              <a:gd name="connsiteX68-1529" fmla="*/ 4996 w 10000"/>
              <a:gd name="connsiteY68-1530" fmla="*/ 5125 h 10714"/>
              <a:gd name="connsiteX69-1531" fmla="*/ 5038 w 10000"/>
              <a:gd name="connsiteY69-1532" fmla="*/ 5200 h 10714"/>
              <a:gd name="connsiteX70-1533" fmla="*/ 5092 w 10000"/>
              <a:gd name="connsiteY70-1534" fmla="*/ 5271 h 10714"/>
              <a:gd name="connsiteX71-1535" fmla="*/ 5154 w 10000"/>
              <a:gd name="connsiteY71-1536" fmla="*/ 5331 h 10714"/>
              <a:gd name="connsiteX72-1537" fmla="*/ 5229 w 10000"/>
              <a:gd name="connsiteY72-1538" fmla="*/ 5384 h 10714"/>
              <a:gd name="connsiteX73-1539" fmla="*/ 5313 w 10000"/>
              <a:gd name="connsiteY73-1540" fmla="*/ 5423 h 10714"/>
              <a:gd name="connsiteX74-1541" fmla="*/ 5413 w 10000"/>
              <a:gd name="connsiteY74-1542" fmla="*/ 5438 h 10714"/>
              <a:gd name="connsiteX75-1543" fmla="*/ 5517 w 10000"/>
              <a:gd name="connsiteY75-1544" fmla="*/ 5435 h 10714"/>
              <a:gd name="connsiteX76-1545" fmla="*/ 5704 w 10000"/>
              <a:gd name="connsiteY76-1546" fmla="*/ 5390 h 10714"/>
              <a:gd name="connsiteX77-1547" fmla="*/ 5871 w 10000"/>
              <a:gd name="connsiteY77-1548" fmla="*/ 5316 h 10714"/>
              <a:gd name="connsiteX78-1549" fmla="*/ 6033 w 10000"/>
              <a:gd name="connsiteY78-1550" fmla="*/ 5223 h 10714"/>
              <a:gd name="connsiteX79-1551" fmla="*/ 6167 w 10000"/>
              <a:gd name="connsiteY79-1552" fmla="*/ 5113 h 10714"/>
              <a:gd name="connsiteX80-1553" fmla="*/ 6296 w 10000"/>
              <a:gd name="connsiteY80-1554" fmla="*/ 4994 h 10714"/>
              <a:gd name="connsiteX81-1555" fmla="*/ 6417 w 10000"/>
              <a:gd name="connsiteY81-1556" fmla="*/ 4869 h 10714"/>
              <a:gd name="connsiteX82-1557" fmla="*/ 6525 w 10000"/>
              <a:gd name="connsiteY82-1558" fmla="*/ 4750 h 10714"/>
              <a:gd name="connsiteX83-1559" fmla="*/ 6617 w 10000"/>
              <a:gd name="connsiteY83-1560" fmla="*/ 4636 h 10714"/>
              <a:gd name="connsiteX84-1561" fmla="*/ 6821 w 10000"/>
              <a:gd name="connsiteY84-1562" fmla="*/ 4377 h 10714"/>
              <a:gd name="connsiteX85-1563" fmla="*/ 7017 w 10000"/>
              <a:gd name="connsiteY85-1564" fmla="*/ 4085 h 10714"/>
              <a:gd name="connsiteX86-1565" fmla="*/ 7213 w 10000"/>
              <a:gd name="connsiteY86-1566" fmla="*/ 3766 h 10714"/>
              <a:gd name="connsiteX87-1567" fmla="*/ 7396 w 10000"/>
              <a:gd name="connsiteY87-1568" fmla="*/ 3418 h 10714"/>
              <a:gd name="connsiteX88-1569" fmla="*/ 7563 w 10000"/>
              <a:gd name="connsiteY88-1570" fmla="*/ 3051 h 10714"/>
              <a:gd name="connsiteX89-1571" fmla="*/ 7713 w 10000"/>
              <a:gd name="connsiteY89-1572" fmla="*/ 2661 h 10714"/>
              <a:gd name="connsiteX90-1573" fmla="*/ 7850 w 10000"/>
              <a:gd name="connsiteY90-1574" fmla="*/ 2253 h 10714"/>
              <a:gd name="connsiteX91-1575" fmla="*/ 7950 w 10000"/>
              <a:gd name="connsiteY91-1576" fmla="*/ 1830 h 10714"/>
              <a:gd name="connsiteX92-1577" fmla="*/ 8025 w 10000"/>
              <a:gd name="connsiteY92-1578" fmla="*/ 1397 h 10714"/>
              <a:gd name="connsiteX93-1579" fmla="*/ 8071 w 10000"/>
              <a:gd name="connsiteY93-1580" fmla="*/ 954 h 10714"/>
              <a:gd name="connsiteX94-1581" fmla="*/ 8108 w 10000"/>
              <a:gd name="connsiteY94-1582" fmla="*/ 974 h 10714"/>
              <a:gd name="connsiteX95-1583" fmla="*/ 8138 w 10000"/>
              <a:gd name="connsiteY95-1584" fmla="*/ 1025 h 10714"/>
              <a:gd name="connsiteX96-1585" fmla="*/ 8163 w 10000"/>
              <a:gd name="connsiteY96-1586" fmla="*/ 1100 h 10714"/>
              <a:gd name="connsiteX97-1587" fmla="*/ 8175 w 10000"/>
              <a:gd name="connsiteY97-1588" fmla="*/ 1198 h 10714"/>
              <a:gd name="connsiteX98-1589" fmla="*/ 8183 w 10000"/>
              <a:gd name="connsiteY98-1590" fmla="*/ 1311 h 10714"/>
              <a:gd name="connsiteX99-1591" fmla="*/ 8183 w 10000"/>
              <a:gd name="connsiteY99-1592" fmla="*/ 1442 h 10714"/>
              <a:gd name="connsiteX100-1593" fmla="*/ 8183 w 10000"/>
              <a:gd name="connsiteY100-1594" fmla="*/ 1582 h 10714"/>
              <a:gd name="connsiteX101-1595" fmla="*/ 8175 w 10000"/>
              <a:gd name="connsiteY101-1596" fmla="*/ 1734 h 10714"/>
              <a:gd name="connsiteX102-1597" fmla="*/ 8163 w 10000"/>
              <a:gd name="connsiteY102-1598" fmla="*/ 1889 h 10714"/>
              <a:gd name="connsiteX103-1599" fmla="*/ 8146 w 10000"/>
              <a:gd name="connsiteY103-1600" fmla="*/ 2047 h 10714"/>
              <a:gd name="connsiteX104-1601" fmla="*/ 8121 w 10000"/>
              <a:gd name="connsiteY104-1602" fmla="*/ 2205 h 10714"/>
              <a:gd name="connsiteX105-1603" fmla="*/ 8108 w 10000"/>
              <a:gd name="connsiteY105-1604" fmla="*/ 2357 h 10714"/>
              <a:gd name="connsiteX106-1605" fmla="*/ 8083 w 10000"/>
              <a:gd name="connsiteY106-1606" fmla="*/ 2497 h 10714"/>
              <a:gd name="connsiteX107-1607" fmla="*/ 8063 w 10000"/>
              <a:gd name="connsiteY107-1608" fmla="*/ 2628 h 10714"/>
              <a:gd name="connsiteX108-1609" fmla="*/ 8038 w 10000"/>
              <a:gd name="connsiteY108-1610" fmla="*/ 2741 h 10714"/>
              <a:gd name="connsiteX109-1611" fmla="*/ 8017 w 10000"/>
              <a:gd name="connsiteY109-1612" fmla="*/ 2834 h 10714"/>
              <a:gd name="connsiteX110-1613" fmla="*/ 8000 w 10000"/>
              <a:gd name="connsiteY110-1614" fmla="*/ 2908 h 10714"/>
              <a:gd name="connsiteX111-1615" fmla="*/ 7700 w 10000"/>
              <a:gd name="connsiteY111-1616" fmla="*/ 3754 h 10714"/>
              <a:gd name="connsiteX112-1617" fmla="*/ 7942 w 10000"/>
              <a:gd name="connsiteY112-1618" fmla="*/ 3737 h 10714"/>
              <a:gd name="connsiteX113-1619" fmla="*/ 8167 w 10000"/>
              <a:gd name="connsiteY113-1620" fmla="*/ 3695 h 10714"/>
              <a:gd name="connsiteX114-1621" fmla="*/ 8379 w 10000"/>
              <a:gd name="connsiteY114-1622" fmla="*/ 3635 h 10714"/>
              <a:gd name="connsiteX115-1623" fmla="*/ 8583 w 10000"/>
              <a:gd name="connsiteY115-1624" fmla="*/ 3558 h 10714"/>
              <a:gd name="connsiteX116-1625" fmla="*/ 8767 w 10000"/>
              <a:gd name="connsiteY116-1626" fmla="*/ 3471 h 10714"/>
              <a:gd name="connsiteX117-1627" fmla="*/ 8933 w 10000"/>
              <a:gd name="connsiteY117-1628" fmla="*/ 3376 h 10714"/>
              <a:gd name="connsiteX118-1629" fmla="*/ 9092 w 10000"/>
              <a:gd name="connsiteY118-1630" fmla="*/ 3278 h 10714"/>
              <a:gd name="connsiteX119-1631" fmla="*/ 9238 w 10000"/>
              <a:gd name="connsiteY119-1632" fmla="*/ 3185 h 10714"/>
              <a:gd name="connsiteX120-1633" fmla="*/ 9250 w 10000"/>
              <a:gd name="connsiteY120-1634" fmla="*/ 3230 h 10714"/>
              <a:gd name="connsiteX121-1635" fmla="*/ 9117 w 10000"/>
              <a:gd name="connsiteY121-1636" fmla="*/ 3376 h 10714"/>
              <a:gd name="connsiteX122-1637" fmla="*/ 8954 w 10000"/>
              <a:gd name="connsiteY122-1638" fmla="*/ 3516 h 10714"/>
              <a:gd name="connsiteX123-1639" fmla="*/ 8758 w 10000"/>
              <a:gd name="connsiteY123-1640" fmla="*/ 3641 h 10714"/>
              <a:gd name="connsiteX124-1641" fmla="*/ 8538 w 10000"/>
              <a:gd name="connsiteY124-1642" fmla="*/ 3754 h 10714"/>
              <a:gd name="connsiteX125-1643" fmla="*/ 8304 w 10000"/>
              <a:gd name="connsiteY125-1644" fmla="*/ 3856 h 10714"/>
              <a:gd name="connsiteX126-1645" fmla="*/ 8054 w 10000"/>
              <a:gd name="connsiteY126-1646" fmla="*/ 3945 h 10714"/>
              <a:gd name="connsiteX127-1647" fmla="*/ 7796 w 10000"/>
              <a:gd name="connsiteY127-1648" fmla="*/ 4014 h 10714"/>
              <a:gd name="connsiteX128-1649" fmla="*/ 7533 w 10000"/>
              <a:gd name="connsiteY128-1650" fmla="*/ 4064 h 10714"/>
              <a:gd name="connsiteX129-1651" fmla="*/ 7479 w 10000"/>
              <a:gd name="connsiteY129-1652" fmla="*/ 4184 h 10714"/>
              <a:gd name="connsiteX130-1653" fmla="*/ 7404 w 10000"/>
              <a:gd name="connsiteY130-1654" fmla="*/ 4324 h 10714"/>
              <a:gd name="connsiteX131-1655" fmla="*/ 7321 w 10000"/>
              <a:gd name="connsiteY131-1656" fmla="*/ 4470 h 10714"/>
              <a:gd name="connsiteX132-1657" fmla="*/ 7213 w 10000"/>
              <a:gd name="connsiteY132-1658" fmla="*/ 4628 h 10714"/>
              <a:gd name="connsiteX133-1659" fmla="*/ 7100 w 10000"/>
              <a:gd name="connsiteY133-1660" fmla="*/ 4794 h 10714"/>
              <a:gd name="connsiteX134-1661" fmla="*/ 6979 w 10000"/>
              <a:gd name="connsiteY134-1662" fmla="*/ 4958 h 10714"/>
              <a:gd name="connsiteX135-1663" fmla="*/ 6850 w 10000"/>
              <a:gd name="connsiteY135-1664" fmla="*/ 5113 h 10714"/>
              <a:gd name="connsiteX136-1665" fmla="*/ 6721 w 10000"/>
              <a:gd name="connsiteY136-1666" fmla="*/ 5265 h 10714"/>
              <a:gd name="connsiteX137-1667" fmla="*/ 6600 w 10000"/>
              <a:gd name="connsiteY137-1668" fmla="*/ 5405 h 10714"/>
              <a:gd name="connsiteX138-1669" fmla="*/ 6471 w 10000"/>
              <a:gd name="connsiteY138-1670" fmla="*/ 5530 h 10714"/>
              <a:gd name="connsiteX139-1671" fmla="*/ 6358 w 10000"/>
              <a:gd name="connsiteY139-1672" fmla="*/ 5641 h 10714"/>
              <a:gd name="connsiteX140-1673" fmla="*/ 6250 w 10000"/>
              <a:gd name="connsiteY140-1674" fmla="*/ 5721 h 10714"/>
              <a:gd name="connsiteX141-1675" fmla="*/ 6267 w 10000"/>
              <a:gd name="connsiteY141-1676" fmla="*/ 5781 h 10714"/>
              <a:gd name="connsiteX142-1677" fmla="*/ 6296 w 10000"/>
              <a:gd name="connsiteY142-1678" fmla="*/ 5793 h 10714"/>
              <a:gd name="connsiteX143-1679" fmla="*/ 6479 w 10000"/>
              <a:gd name="connsiteY143-1680" fmla="*/ 5754 h 10714"/>
              <a:gd name="connsiteX144-1681" fmla="*/ 6663 w 10000"/>
              <a:gd name="connsiteY144-1682" fmla="*/ 5736 h 10714"/>
              <a:gd name="connsiteX145-1683" fmla="*/ 6858 w 10000"/>
              <a:gd name="connsiteY145-1684" fmla="*/ 5736 h 10714"/>
              <a:gd name="connsiteX146-1685" fmla="*/ 7046 w 10000"/>
              <a:gd name="connsiteY146-1686" fmla="*/ 5742 h 10714"/>
              <a:gd name="connsiteX147-1687" fmla="*/ 7246 w 10000"/>
              <a:gd name="connsiteY147-1688" fmla="*/ 5748 h 10714"/>
              <a:gd name="connsiteX148-1689" fmla="*/ 7425 w 10000"/>
              <a:gd name="connsiteY148-1690" fmla="*/ 5748 h 10714"/>
              <a:gd name="connsiteX149-1691" fmla="*/ 7600 w 10000"/>
              <a:gd name="connsiteY149-1692" fmla="*/ 5733 h 10714"/>
              <a:gd name="connsiteX150-1693" fmla="*/ 7950 w 10000"/>
              <a:gd name="connsiteY150-1694" fmla="*/ 5673 h 10714"/>
              <a:gd name="connsiteX151-1695" fmla="*/ 8275 w 10000"/>
              <a:gd name="connsiteY151-1696" fmla="*/ 5596 h 10714"/>
              <a:gd name="connsiteX152-1697" fmla="*/ 8579 w 10000"/>
              <a:gd name="connsiteY152-1698" fmla="*/ 5504 h 10714"/>
              <a:gd name="connsiteX153-1699" fmla="*/ 8858 w 10000"/>
              <a:gd name="connsiteY153-1700" fmla="*/ 5390 h 10714"/>
              <a:gd name="connsiteX154-1701" fmla="*/ 9117 w 10000"/>
              <a:gd name="connsiteY154-1702" fmla="*/ 5265 h 10714"/>
              <a:gd name="connsiteX155-1703" fmla="*/ 9350 w 10000"/>
              <a:gd name="connsiteY155-1704" fmla="*/ 5119 h 10714"/>
              <a:gd name="connsiteX156-1705" fmla="*/ 9563 w 10000"/>
              <a:gd name="connsiteY156-1706" fmla="*/ 4967 h 10714"/>
              <a:gd name="connsiteX157-1707" fmla="*/ 9758 w 10000"/>
              <a:gd name="connsiteY157-1708" fmla="*/ 4794 h 10714"/>
              <a:gd name="connsiteX158-1709" fmla="*/ 9933 w 10000"/>
              <a:gd name="connsiteY158-1710" fmla="*/ 4610 h 10714"/>
              <a:gd name="connsiteX159-1711" fmla="*/ 10000 w 10000"/>
              <a:gd name="connsiteY159-1712" fmla="*/ 4648 h 10714"/>
              <a:gd name="connsiteX160-1713" fmla="*/ 10000 w 10000"/>
              <a:gd name="connsiteY160-1714" fmla="*/ 4660 h 10714"/>
              <a:gd name="connsiteX161-1715" fmla="*/ 9904 w 10000"/>
              <a:gd name="connsiteY161-1716" fmla="*/ 4827 h 10714"/>
              <a:gd name="connsiteX162-1717" fmla="*/ 9767 w 10000"/>
              <a:gd name="connsiteY162-1718" fmla="*/ 5000 h 10714"/>
              <a:gd name="connsiteX163-1719" fmla="*/ 9600 w 10000"/>
              <a:gd name="connsiteY163-1720" fmla="*/ 5173 h 10714"/>
              <a:gd name="connsiteX164-1721" fmla="*/ 9404 w 10000"/>
              <a:gd name="connsiteY164-1722" fmla="*/ 5343 h 10714"/>
              <a:gd name="connsiteX165-1723" fmla="*/ 9183 w 10000"/>
              <a:gd name="connsiteY165-1724" fmla="*/ 5504 h 10714"/>
              <a:gd name="connsiteX166-1725" fmla="*/ 8950 w 10000"/>
              <a:gd name="connsiteY166-1726" fmla="*/ 5662 h 10714"/>
              <a:gd name="connsiteX167-1727" fmla="*/ 8704 w 10000"/>
              <a:gd name="connsiteY167-1728" fmla="*/ 5802 h 10714"/>
              <a:gd name="connsiteX168-1729" fmla="*/ 8463 w 10000"/>
              <a:gd name="connsiteY168-1730" fmla="*/ 5927 h 10714"/>
              <a:gd name="connsiteX169-1731" fmla="*/ 8229 w 10000"/>
              <a:gd name="connsiteY169-1732" fmla="*/ 6025 h 10714"/>
              <a:gd name="connsiteX170-1733" fmla="*/ 8000 w 10000"/>
              <a:gd name="connsiteY170-1734" fmla="*/ 6105 h 10714"/>
              <a:gd name="connsiteX171-1735" fmla="*/ 7879 w 10000"/>
              <a:gd name="connsiteY171-1736" fmla="*/ 6132 h 10714"/>
              <a:gd name="connsiteX172-1737" fmla="*/ 7729 w 10000"/>
              <a:gd name="connsiteY172-1738" fmla="*/ 6153 h 10714"/>
              <a:gd name="connsiteX173-1739" fmla="*/ 7563 w 10000"/>
              <a:gd name="connsiteY173-1740" fmla="*/ 6177 h 10714"/>
              <a:gd name="connsiteX174-1741" fmla="*/ 7388 w 10000"/>
              <a:gd name="connsiteY174-1742" fmla="*/ 6198 h 10714"/>
              <a:gd name="connsiteX175-1743" fmla="*/ 7204 w 10000"/>
              <a:gd name="connsiteY175-1744" fmla="*/ 6219 h 10714"/>
              <a:gd name="connsiteX176-1745" fmla="*/ 7017 w 10000"/>
              <a:gd name="connsiteY176-1746" fmla="*/ 6240 h 10714"/>
              <a:gd name="connsiteX177-1747" fmla="*/ 6842 w 10000"/>
              <a:gd name="connsiteY177-1748" fmla="*/ 6263 h 10714"/>
              <a:gd name="connsiteX178-1749" fmla="*/ 6675 w 10000"/>
              <a:gd name="connsiteY178-1750" fmla="*/ 6290 h 10714"/>
              <a:gd name="connsiteX179-1751" fmla="*/ 6517 w 10000"/>
              <a:gd name="connsiteY179-1752" fmla="*/ 6329 h 10714"/>
              <a:gd name="connsiteX180-1753" fmla="*/ 6388 w 10000"/>
              <a:gd name="connsiteY180-1754" fmla="*/ 6365 h 10714"/>
              <a:gd name="connsiteX181-1755" fmla="*/ 6288 w 10000"/>
              <a:gd name="connsiteY181-1756" fmla="*/ 6415 h 10714"/>
              <a:gd name="connsiteX182-1757" fmla="*/ 6213 w 10000"/>
              <a:gd name="connsiteY182-1758" fmla="*/ 6475 h 10714"/>
              <a:gd name="connsiteX183-1759" fmla="*/ 6092 w 10000"/>
              <a:gd name="connsiteY183-1760" fmla="*/ 6648 h 10714"/>
              <a:gd name="connsiteX184-1761" fmla="*/ 6008 w 10000"/>
              <a:gd name="connsiteY184-1762" fmla="*/ 6836 h 10714"/>
              <a:gd name="connsiteX185-1763" fmla="*/ 5942 w 10000"/>
              <a:gd name="connsiteY185-1764" fmla="*/ 7032 h 10714"/>
              <a:gd name="connsiteX186-1765" fmla="*/ 5904 w 10000"/>
              <a:gd name="connsiteY186-1766" fmla="*/ 7232 h 10714"/>
              <a:gd name="connsiteX187-1767" fmla="*/ 5888 w 10000"/>
              <a:gd name="connsiteY187-1768" fmla="*/ 7443 h 10714"/>
              <a:gd name="connsiteX188-1769" fmla="*/ 5879 w 10000"/>
              <a:gd name="connsiteY188-1770" fmla="*/ 7655 h 10714"/>
              <a:gd name="connsiteX189-1771" fmla="*/ 5888 w 10000"/>
              <a:gd name="connsiteY189-1772" fmla="*/ 7867 h 10714"/>
              <a:gd name="connsiteX190-1773" fmla="*/ 5904 w 10000"/>
              <a:gd name="connsiteY190-1774" fmla="*/ 8084 h 10714"/>
              <a:gd name="connsiteX191-1775" fmla="*/ 5925 w 10000"/>
              <a:gd name="connsiteY191-1776" fmla="*/ 8299 h 10714"/>
              <a:gd name="connsiteX192-1777" fmla="*/ 5950 w 10000"/>
              <a:gd name="connsiteY192-1778" fmla="*/ 8510 h 10714"/>
              <a:gd name="connsiteX193-1779" fmla="*/ 5954 w 10000"/>
              <a:gd name="connsiteY193-1780" fmla="*/ 8820 h 10714"/>
              <a:gd name="connsiteX194-1781" fmla="*/ 5933 w 10000"/>
              <a:gd name="connsiteY194-1782" fmla="*/ 9130 h 10714"/>
              <a:gd name="connsiteX195-1783" fmla="*/ 5896 w 10000"/>
              <a:gd name="connsiteY195-1784" fmla="*/ 9428 h 10714"/>
              <a:gd name="connsiteX196-1785" fmla="*/ 5850 w 10000"/>
              <a:gd name="connsiteY196-1786" fmla="*/ 9720 h 10714"/>
              <a:gd name="connsiteX197-1787" fmla="*/ 5756 w 10000"/>
              <a:gd name="connsiteY197-1788" fmla="*/ 10714 h 10714"/>
              <a:gd name="connsiteX198-1789" fmla="*/ 4117 w 10000"/>
              <a:gd name="connsiteY198-1790" fmla="*/ 10686 h 10714"/>
              <a:gd name="connsiteX199-1791" fmla="*/ 3043 w 10000"/>
              <a:gd name="connsiteY199-1792" fmla="*/ 9881 h 10714"/>
              <a:gd name="connsiteX200-1793" fmla="*/ 4546 w 10000"/>
              <a:gd name="connsiteY200-1794" fmla="*/ 9848 h 10714"/>
              <a:gd name="connsiteX201-1795" fmla="*/ 4629 w 10000"/>
              <a:gd name="connsiteY201-1796" fmla="*/ 9687 h 10714"/>
              <a:gd name="connsiteX202-1797" fmla="*/ 4700 w 10000"/>
              <a:gd name="connsiteY202-1798" fmla="*/ 9508 h 10714"/>
              <a:gd name="connsiteX203-1799" fmla="*/ 4767 w 10000"/>
              <a:gd name="connsiteY203-1800" fmla="*/ 9309 h 10714"/>
              <a:gd name="connsiteX204-1801" fmla="*/ 4829 w 10000"/>
              <a:gd name="connsiteY204-1802" fmla="*/ 9097 h 10714"/>
              <a:gd name="connsiteX205-1803" fmla="*/ 4879 w 10000"/>
              <a:gd name="connsiteY205-1804" fmla="*/ 8868 h 10714"/>
              <a:gd name="connsiteX206-1805" fmla="*/ 4917 w 10000"/>
              <a:gd name="connsiteY206-1806" fmla="*/ 8635 h 10714"/>
              <a:gd name="connsiteX207-1807" fmla="*/ 4954 w 10000"/>
              <a:gd name="connsiteY207-1808" fmla="*/ 8391 h 10714"/>
              <a:gd name="connsiteX208-1809" fmla="*/ 4979 w 10000"/>
              <a:gd name="connsiteY208-1810" fmla="*/ 8144 h 10714"/>
              <a:gd name="connsiteX209-1811" fmla="*/ 5000 w 10000"/>
              <a:gd name="connsiteY209-1812" fmla="*/ 7887 h 10714"/>
              <a:gd name="connsiteX210-1813" fmla="*/ 5000 w 10000"/>
              <a:gd name="connsiteY210-1814" fmla="*/ 7634 h 10714"/>
              <a:gd name="connsiteX211-1815" fmla="*/ 5000 w 10000"/>
              <a:gd name="connsiteY211-1816" fmla="*/ 7384 h 10714"/>
              <a:gd name="connsiteX212-1817" fmla="*/ 4979 w 10000"/>
              <a:gd name="connsiteY212-1818" fmla="*/ 7133 h 10714"/>
              <a:gd name="connsiteX213-1819" fmla="*/ 4950 w 10000"/>
              <a:gd name="connsiteY213-1820" fmla="*/ 6892 h 10714"/>
              <a:gd name="connsiteX214-1821" fmla="*/ 4913 w 10000"/>
              <a:gd name="connsiteY214-1822" fmla="*/ 6657 h 10714"/>
              <a:gd name="connsiteX215-1823" fmla="*/ 4858 w 10000"/>
              <a:gd name="connsiteY215-1824" fmla="*/ 6430 h 10714"/>
              <a:gd name="connsiteX216-1825" fmla="*/ 4783 w 10000"/>
              <a:gd name="connsiteY216-1826" fmla="*/ 6219 h 10714"/>
              <a:gd name="connsiteX217-1827" fmla="*/ 4700 w 10000"/>
              <a:gd name="connsiteY217-1828" fmla="*/ 6019 h 10714"/>
              <a:gd name="connsiteX218-1829" fmla="*/ 4600 w 10000"/>
              <a:gd name="connsiteY218-1830" fmla="*/ 5840 h 10714"/>
              <a:gd name="connsiteX219-1831" fmla="*/ 4488 w 10000"/>
              <a:gd name="connsiteY219-1832" fmla="*/ 5682 h 10714"/>
              <a:gd name="connsiteX220-1833" fmla="*/ 4358 w 10000"/>
              <a:gd name="connsiteY220-1834" fmla="*/ 5542 h 10714"/>
              <a:gd name="connsiteX221-1835" fmla="*/ 4213 w 10000"/>
              <a:gd name="connsiteY221-1836" fmla="*/ 5429 h 10714"/>
              <a:gd name="connsiteX222-1837" fmla="*/ 4046 w 10000"/>
              <a:gd name="connsiteY222-1838" fmla="*/ 5343 h 10714"/>
              <a:gd name="connsiteX223-1839" fmla="*/ 3904 w 10000"/>
              <a:gd name="connsiteY223-1840" fmla="*/ 5292 h 10714"/>
              <a:gd name="connsiteX224-1841" fmla="*/ 3746 w 10000"/>
              <a:gd name="connsiteY224-1842" fmla="*/ 5271 h 10714"/>
              <a:gd name="connsiteX225-1843" fmla="*/ 3583 w 10000"/>
              <a:gd name="connsiteY225-1844" fmla="*/ 5271 h 10714"/>
              <a:gd name="connsiteX226-1845" fmla="*/ 3413 w 10000"/>
              <a:gd name="connsiteY226-1846" fmla="*/ 5286 h 10714"/>
              <a:gd name="connsiteX227-1847" fmla="*/ 3246 w 10000"/>
              <a:gd name="connsiteY227-1848" fmla="*/ 5310 h 10714"/>
              <a:gd name="connsiteX228-1849" fmla="*/ 3079 w 10000"/>
              <a:gd name="connsiteY228-1850" fmla="*/ 5343 h 10714"/>
              <a:gd name="connsiteX229-1851" fmla="*/ 2913 w 10000"/>
              <a:gd name="connsiteY229-1852" fmla="*/ 5369 h 10714"/>
              <a:gd name="connsiteX230-1853" fmla="*/ 2750 w 10000"/>
              <a:gd name="connsiteY230-1854" fmla="*/ 5396 h 10714"/>
              <a:gd name="connsiteX231-1855" fmla="*/ 2600 w 10000"/>
              <a:gd name="connsiteY231-1856" fmla="*/ 5411 h 10714"/>
              <a:gd name="connsiteX232-1857" fmla="*/ 2258 w 10000"/>
              <a:gd name="connsiteY232-1858" fmla="*/ 5423 h 10714"/>
              <a:gd name="connsiteX233-1859" fmla="*/ 1925 w 10000"/>
              <a:gd name="connsiteY233-1860" fmla="*/ 5411 h 10714"/>
              <a:gd name="connsiteX234-1861" fmla="*/ 1617 w 10000"/>
              <a:gd name="connsiteY234-1862" fmla="*/ 5384 h 10714"/>
              <a:gd name="connsiteX235-1863" fmla="*/ 1321 w 10000"/>
              <a:gd name="connsiteY235-1864" fmla="*/ 5346 h 10714"/>
              <a:gd name="connsiteX236-1865" fmla="*/ 1033 w 10000"/>
              <a:gd name="connsiteY236-1866" fmla="*/ 5298 h 10714"/>
              <a:gd name="connsiteX237-1867" fmla="*/ 758 w 10000"/>
              <a:gd name="connsiteY237-1868" fmla="*/ 5250 h 10714"/>
              <a:gd name="connsiteX238-1869" fmla="*/ 500 w 10000"/>
              <a:gd name="connsiteY238-1870" fmla="*/ 5197 h 10714"/>
              <a:gd name="connsiteX239-1871" fmla="*/ 517 w 10000"/>
              <a:gd name="connsiteY239-1872" fmla="*/ 5137 h 10714"/>
              <a:gd name="connsiteX240-1873" fmla="*/ 871 w 10000"/>
              <a:gd name="connsiteY240-1874" fmla="*/ 5173 h 10714"/>
              <a:gd name="connsiteX241-1875" fmla="*/ 1221 w 10000"/>
              <a:gd name="connsiteY241-1876" fmla="*/ 5197 h 10714"/>
              <a:gd name="connsiteX242-1877" fmla="*/ 1563 w 10000"/>
              <a:gd name="connsiteY242-1878" fmla="*/ 5206 h 10714"/>
              <a:gd name="connsiteX243-1879" fmla="*/ 1896 w 10000"/>
              <a:gd name="connsiteY243-1880" fmla="*/ 5197 h 10714"/>
              <a:gd name="connsiteX244-1881" fmla="*/ 2221 w 10000"/>
              <a:gd name="connsiteY244-1882" fmla="*/ 5164 h 10714"/>
              <a:gd name="connsiteX245-1883" fmla="*/ 2538 w 10000"/>
              <a:gd name="connsiteY245-1884" fmla="*/ 5113 h 10714"/>
              <a:gd name="connsiteX246-1885" fmla="*/ 2842 w 10000"/>
              <a:gd name="connsiteY246-1886" fmla="*/ 5045 h 10714"/>
              <a:gd name="connsiteX247-1887" fmla="*/ 3129 w 10000"/>
              <a:gd name="connsiteY247-1888" fmla="*/ 4946 h 10714"/>
              <a:gd name="connsiteX248-1889" fmla="*/ 3500 w 10000"/>
              <a:gd name="connsiteY248-1890" fmla="*/ 4815 h 10714"/>
              <a:gd name="connsiteX249-1891" fmla="*/ 2821 w 10000"/>
              <a:gd name="connsiteY249-1892" fmla="*/ 4389 h 10714"/>
              <a:gd name="connsiteX250-1893" fmla="*/ 2213 w 10000"/>
              <a:gd name="connsiteY250-1894" fmla="*/ 3912 h 10714"/>
              <a:gd name="connsiteX251-1895" fmla="*/ 1879 w 10000"/>
              <a:gd name="connsiteY251-1896" fmla="*/ 3939 h 10714"/>
              <a:gd name="connsiteX252-1897" fmla="*/ 1554 w 10000"/>
              <a:gd name="connsiteY252-1898" fmla="*/ 3939 h 10714"/>
              <a:gd name="connsiteX253-1899" fmla="*/ 1258 w 10000"/>
              <a:gd name="connsiteY253-1900" fmla="*/ 3912 h 10714"/>
              <a:gd name="connsiteX254-1901" fmla="*/ 979 w 10000"/>
              <a:gd name="connsiteY254-1902" fmla="*/ 3856 h 10714"/>
              <a:gd name="connsiteX255-1903" fmla="*/ 721 w 10000"/>
              <a:gd name="connsiteY255-1904" fmla="*/ 3775 h 10714"/>
              <a:gd name="connsiteX256-1905" fmla="*/ 496 w 10000"/>
              <a:gd name="connsiteY256-1906" fmla="*/ 3674 h 10714"/>
              <a:gd name="connsiteX257-1907" fmla="*/ 296 w 10000"/>
              <a:gd name="connsiteY257-1908" fmla="*/ 3549 h 10714"/>
              <a:gd name="connsiteX258-1909" fmla="*/ 129 w 10000"/>
              <a:gd name="connsiteY258-1910" fmla="*/ 3403 h 10714"/>
              <a:gd name="connsiteX259-1911" fmla="*/ 0 w 10000"/>
              <a:gd name="connsiteY259-1912" fmla="*/ 3245 h 10714"/>
              <a:gd name="connsiteX260-1913" fmla="*/ 17 w 10000"/>
              <a:gd name="connsiteY260-1914" fmla="*/ 3218 h 10714"/>
              <a:gd name="connsiteX261-1915" fmla="*/ 71 w 10000"/>
              <a:gd name="connsiteY261-1916" fmla="*/ 3245 h 10714"/>
              <a:gd name="connsiteX262-1917" fmla="*/ 138 w 10000"/>
              <a:gd name="connsiteY262-1918" fmla="*/ 3349 h 10714"/>
              <a:gd name="connsiteX263-1919" fmla="*/ 246 w 10000"/>
              <a:gd name="connsiteY263-1920" fmla="*/ 3439 h 10714"/>
              <a:gd name="connsiteX264-1921" fmla="*/ 379 w 10000"/>
              <a:gd name="connsiteY264-1922" fmla="*/ 3528 h 10714"/>
              <a:gd name="connsiteX265-1923" fmla="*/ 538 w 10000"/>
              <a:gd name="connsiteY265-1924" fmla="*/ 3597 h 10714"/>
              <a:gd name="connsiteX266-1925" fmla="*/ 721 w 10000"/>
              <a:gd name="connsiteY266-1926" fmla="*/ 3656 h 10714"/>
              <a:gd name="connsiteX267-1927" fmla="*/ 913 w 10000"/>
              <a:gd name="connsiteY267-1928" fmla="*/ 3701 h 10714"/>
              <a:gd name="connsiteX268-1929" fmla="*/ 1117 w 10000"/>
              <a:gd name="connsiteY268-1930" fmla="*/ 3728 h 10714"/>
              <a:gd name="connsiteX269-1931" fmla="*/ 1329 w 10000"/>
              <a:gd name="connsiteY269-1932" fmla="*/ 3737 h 10714"/>
              <a:gd name="connsiteX270-1933" fmla="*/ 1533 w 10000"/>
              <a:gd name="connsiteY270-1934" fmla="*/ 3734 h 10714"/>
              <a:gd name="connsiteX271-1935" fmla="*/ 1646 w 10000"/>
              <a:gd name="connsiteY271-1936" fmla="*/ 3722 h 10714"/>
              <a:gd name="connsiteX272-1937" fmla="*/ 1746 w 10000"/>
              <a:gd name="connsiteY272-1938" fmla="*/ 3722 h 10714"/>
              <a:gd name="connsiteX273-1939" fmla="*/ 1833 w 10000"/>
              <a:gd name="connsiteY273-1940" fmla="*/ 3710 h 10714"/>
              <a:gd name="connsiteX274-1941" fmla="*/ 1917 w 10000"/>
              <a:gd name="connsiteY274-1942" fmla="*/ 3695 h 10714"/>
              <a:gd name="connsiteX275-1943" fmla="*/ 1988 w 10000"/>
              <a:gd name="connsiteY275-1944" fmla="*/ 3662 h 10714"/>
              <a:gd name="connsiteX276-1945" fmla="*/ 1788 w 10000"/>
              <a:gd name="connsiteY276-1946" fmla="*/ 3391 h 10714"/>
              <a:gd name="connsiteX277-1947" fmla="*/ 1617 w 10000"/>
              <a:gd name="connsiteY277-1948" fmla="*/ 3126 h 10714"/>
              <a:gd name="connsiteX278-1949" fmla="*/ 1454 w 10000"/>
              <a:gd name="connsiteY278-1950" fmla="*/ 2849 h 10714"/>
              <a:gd name="connsiteX279-1951" fmla="*/ 1313 w 10000"/>
              <a:gd name="connsiteY279-1952" fmla="*/ 2563 h 10714"/>
              <a:gd name="connsiteX280-1953" fmla="*/ 1175 w 10000"/>
              <a:gd name="connsiteY280-1954" fmla="*/ 2253 h 10714"/>
              <a:gd name="connsiteX281-1955" fmla="*/ 1046 w 10000"/>
              <a:gd name="connsiteY281-1956" fmla="*/ 1919 h 10714"/>
              <a:gd name="connsiteX282-1957" fmla="*/ 1033 w 10000"/>
              <a:gd name="connsiteY282-1958" fmla="*/ 1859 h 10714"/>
              <a:gd name="connsiteX283-1959" fmla="*/ 1000 w 10000"/>
              <a:gd name="connsiteY283-1960" fmla="*/ 1776 h 10714"/>
              <a:gd name="connsiteX284-1961" fmla="*/ 979 w 10000"/>
              <a:gd name="connsiteY284-1962" fmla="*/ 1684 h 10714"/>
              <a:gd name="connsiteX285-1963" fmla="*/ 950 w 10000"/>
              <a:gd name="connsiteY285-1964" fmla="*/ 1591 h 10714"/>
              <a:gd name="connsiteX286-1965" fmla="*/ 925 w 10000"/>
              <a:gd name="connsiteY286-1966" fmla="*/ 1490 h 10714"/>
              <a:gd name="connsiteX287-1967" fmla="*/ 917 w 10000"/>
              <a:gd name="connsiteY287-1968" fmla="*/ 1397 h 10714"/>
              <a:gd name="connsiteX288-1969" fmla="*/ 917 w 10000"/>
              <a:gd name="connsiteY288-1970" fmla="*/ 1311 h 10714"/>
              <a:gd name="connsiteX289-1971" fmla="*/ 933 w 10000"/>
              <a:gd name="connsiteY289-1972" fmla="*/ 1234 h 10714"/>
              <a:gd name="connsiteX290-1973" fmla="*/ 963 w 10000"/>
              <a:gd name="connsiteY290-1974" fmla="*/ 1180 h 10714"/>
              <a:gd name="connsiteX291-1975" fmla="*/ 1000 w 10000"/>
              <a:gd name="connsiteY291-1976" fmla="*/ 1192 h 10714"/>
              <a:gd name="connsiteX292-1977" fmla="*/ 1033 w 10000"/>
              <a:gd name="connsiteY292-1978" fmla="*/ 1496 h 10714"/>
              <a:gd name="connsiteX293-1979" fmla="*/ 1108 w 10000"/>
              <a:gd name="connsiteY293-1980" fmla="*/ 1800 h 10714"/>
              <a:gd name="connsiteX294-1981" fmla="*/ 1221 w 10000"/>
              <a:gd name="connsiteY294-1982" fmla="*/ 2098 h 10714"/>
              <a:gd name="connsiteX295-1983" fmla="*/ 1358 w 10000"/>
              <a:gd name="connsiteY295-1984" fmla="*/ 2372 h 10714"/>
              <a:gd name="connsiteX296-1985" fmla="*/ 1508 w 10000"/>
              <a:gd name="connsiteY296-1986" fmla="*/ 2628 h 10714"/>
              <a:gd name="connsiteX297-1987" fmla="*/ 1646 w 10000"/>
              <a:gd name="connsiteY297-1988" fmla="*/ 2795 h 10714"/>
              <a:gd name="connsiteX298-1989" fmla="*/ 1629 w 10000"/>
              <a:gd name="connsiteY298-1990" fmla="*/ 2801 h 10714"/>
              <a:gd name="connsiteX299-1991" fmla="*/ 1629 w 10000"/>
              <a:gd name="connsiteY299-1992" fmla="*/ 2807 h 10714"/>
              <a:gd name="connsiteX300-1993" fmla="*/ 1638 w 10000"/>
              <a:gd name="connsiteY300-1994" fmla="*/ 2813 h 10714"/>
              <a:gd name="connsiteX301-1995" fmla="*/ 1646 w 10000"/>
              <a:gd name="connsiteY301-1996" fmla="*/ 2816 h 10714"/>
              <a:gd name="connsiteX302-1997" fmla="*/ 1663 w 10000"/>
              <a:gd name="connsiteY302-1998" fmla="*/ 2822 h 10714"/>
              <a:gd name="connsiteX303-1999" fmla="*/ 1667 w 10000"/>
              <a:gd name="connsiteY303-2000" fmla="*/ 2834 h 10714"/>
              <a:gd name="connsiteX304-2001" fmla="*/ 1675 w 10000"/>
              <a:gd name="connsiteY304-2002" fmla="*/ 2840 h 10714"/>
              <a:gd name="connsiteX305-2003" fmla="*/ 1683 w 10000"/>
              <a:gd name="connsiteY305-2004" fmla="*/ 2849 h 10714"/>
              <a:gd name="connsiteX306-2005" fmla="*/ 1683 w 10000"/>
              <a:gd name="connsiteY306-2006" fmla="*/ 2843 h 10714"/>
              <a:gd name="connsiteX307-2007" fmla="*/ 1675 w 10000"/>
              <a:gd name="connsiteY307-2008" fmla="*/ 2840 h 10714"/>
              <a:gd name="connsiteX308-2009" fmla="*/ 1675 w 10000"/>
              <a:gd name="connsiteY308-2010" fmla="*/ 2840 h 10714"/>
              <a:gd name="connsiteX309-2011" fmla="*/ 1646 w 10000"/>
              <a:gd name="connsiteY309-2012" fmla="*/ 2795 h 10714"/>
              <a:gd name="connsiteX310-2013" fmla="*/ 1746 w 10000"/>
              <a:gd name="connsiteY310-2014" fmla="*/ 2741 h 10714"/>
              <a:gd name="connsiteX311-2015" fmla="*/ 1842 w 10000"/>
              <a:gd name="connsiteY311-2016" fmla="*/ 2649 h 10714"/>
              <a:gd name="connsiteX312-2017" fmla="*/ 1933 w 10000"/>
              <a:gd name="connsiteY312-2018" fmla="*/ 2542 h 10714"/>
              <a:gd name="connsiteX313-2019" fmla="*/ 2017 w 10000"/>
              <a:gd name="connsiteY313-2020" fmla="*/ 2411 h 10714"/>
              <a:gd name="connsiteX314-2021" fmla="*/ 2092 w 10000"/>
              <a:gd name="connsiteY314-2022" fmla="*/ 2265 h 10714"/>
              <a:gd name="connsiteX315-2023" fmla="*/ 2163 w 10000"/>
              <a:gd name="connsiteY315-2024" fmla="*/ 2113 h 10714"/>
              <a:gd name="connsiteX316-2025" fmla="*/ 2221 w 10000"/>
              <a:gd name="connsiteY316-2026" fmla="*/ 1955 h 10714"/>
              <a:gd name="connsiteX317-2027" fmla="*/ 2275 w 10000"/>
              <a:gd name="connsiteY317-2028" fmla="*/ 1803 h 10714"/>
              <a:gd name="connsiteX318-2029" fmla="*/ 2321 w 10000"/>
              <a:gd name="connsiteY318-2030" fmla="*/ 1657 h 10714"/>
              <a:gd name="connsiteX319-2031" fmla="*/ 2329 w 10000"/>
              <a:gd name="connsiteY319-2032" fmla="*/ 1853 h 10714"/>
              <a:gd name="connsiteX320-2033" fmla="*/ 2321 w 10000"/>
              <a:gd name="connsiteY320-2034" fmla="*/ 2032 h 10714"/>
              <a:gd name="connsiteX321-2035" fmla="*/ 2283 w 10000"/>
              <a:gd name="connsiteY321-2036" fmla="*/ 2199 h 10714"/>
              <a:gd name="connsiteX322-2037" fmla="*/ 2229 w 10000"/>
              <a:gd name="connsiteY322-2038" fmla="*/ 2366 h 10714"/>
              <a:gd name="connsiteX323-2039" fmla="*/ 2154 w 10000"/>
              <a:gd name="connsiteY323-2040" fmla="*/ 2524 h 10714"/>
              <a:gd name="connsiteX324-2041" fmla="*/ 2046 w 10000"/>
              <a:gd name="connsiteY324-2042" fmla="*/ 2682 h 10714"/>
              <a:gd name="connsiteX325-2043" fmla="*/ 1796 w 10000"/>
              <a:gd name="connsiteY325-2044" fmla="*/ 3027 h 10714"/>
              <a:gd name="connsiteX326-2045" fmla="*/ 2054 w 10000"/>
              <a:gd name="connsiteY326-2046" fmla="*/ 3305 h 10714"/>
              <a:gd name="connsiteX327-2047" fmla="*/ 2333 w 10000"/>
              <a:gd name="connsiteY327-2048" fmla="*/ 3564 h 10714"/>
              <a:gd name="connsiteX328-2049" fmla="*/ 2638 w 10000"/>
              <a:gd name="connsiteY328-2050" fmla="*/ 3808 h 10714"/>
              <a:gd name="connsiteX329-2051" fmla="*/ 2963 w 10000"/>
              <a:gd name="connsiteY329-2052" fmla="*/ 4032 h 10714"/>
              <a:gd name="connsiteX330-2053" fmla="*/ 4129 w 10000"/>
              <a:gd name="connsiteY330-2054" fmla="*/ 4610 h 10714"/>
              <a:gd name="connsiteX331-2055" fmla="*/ 4167 w 10000"/>
              <a:gd name="connsiteY331-2056" fmla="*/ 4589 h 10714"/>
              <a:gd name="connsiteX332-2057" fmla="*/ 4071 w 10000"/>
              <a:gd name="connsiteY332-2058" fmla="*/ 4333 h 10714"/>
              <a:gd name="connsiteX333-2059" fmla="*/ 3996 w 10000"/>
              <a:gd name="connsiteY333-2060" fmla="*/ 4058 h 10714"/>
              <a:gd name="connsiteX334-2061" fmla="*/ 3933 w 10000"/>
              <a:gd name="connsiteY334-2062" fmla="*/ 3760 h 10714"/>
              <a:gd name="connsiteX335-2063" fmla="*/ 3904 w 10000"/>
              <a:gd name="connsiteY335-2064" fmla="*/ 3456 h 10714"/>
              <a:gd name="connsiteX336-2065" fmla="*/ 3879 w 10000"/>
              <a:gd name="connsiteY336-2066" fmla="*/ 3138 h 10714"/>
              <a:gd name="connsiteX337-2067" fmla="*/ 3879 w 10000"/>
              <a:gd name="connsiteY337-2068" fmla="*/ 2813 h 10714"/>
              <a:gd name="connsiteX338-2069" fmla="*/ 3896 w 10000"/>
              <a:gd name="connsiteY338-2070" fmla="*/ 2485 h 10714"/>
              <a:gd name="connsiteX339-2071" fmla="*/ 3933 w 10000"/>
              <a:gd name="connsiteY339-2072" fmla="*/ 2160 h 10714"/>
              <a:gd name="connsiteX340-2073" fmla="*/ 3988 w 10000"/>
              <a:gd name="connsiteY340-2074" fmla="*/ 1836 h 10714"/>
              <a:gd name="connsiteX341-2075" fmla="*/ 4046 w 10000"/>
              <a:gd name="connsiteY341-2076" fmla="*/ 1523 h 10714"/>
              <a:gd name="connsiteX342-2077" fmla="*/ 4129 w 10000"/>
              <a:gd name="connsiteY342-2078" fmla="*/ 1219 h 10714"/>
              <a:gd name="connsiteX343-2079" fmla="*/ 4229 w 10000"/>
              <a:gd name="connsiteY343-2080" fmla="*/ 933 h 10714"/>
              <a:gd name="connsiteX344-2081" fmla="*/ 4333 w 10000"/>
              <a:gd name="connsiteY344-2082" fmla="*/ 662 h 10714"/>
              <a:gd name="connsiteX345-2083" fmla="*/ 4454 w 10000"/>
              <a:gd name="connsiteY345-2084" fmla="*/ 417 h 10714"/>
              <a:gd name="connsiteX346-2085" fmla="*/ 4583 w 10000"/>
              <a:gd name="connsiteY346-2086" fmla="*/ 194 h 10714"/>
              <a:gd name="connsiteX347-2087" fmla="*/ 4738 w 10000"/>
              <a:gd name="connsiteY347-2088" fmla="*/ 0 h 10714"/>
              <a:gd name="connsiteX0-2089" fmla="*/ 4738 w 10000"/>
              <a:gd name="connsiteY0-2090" fmla="*/ 0 h 10714"/>
              <a:gd name="connsiteX1-2091" fmla="*/ 4721 w 10000"/>
              <a:gd name="connsiteY1-2092" fmla="*/ 48 h 10714"/>
              <a:gd name="connsiteX2-2093" fmla="*/ 4713 w 10000"/>
              <a:gd name="connsiteY2-2094" fmla="*/ 80 h 10714"/>
              <a:gd name="connsiteX3-2095" fmla="*/ 4704 w 10000"/>
              <a:gd name="connsiteY3-2096" fmla="*/ 101 h 10714"/>
              <a:gd name="connsiteX4-2097" fmla="*/ 4704 w 10000"/>
              <a:gd name="connsiteY4-2098" fmla="*/ 113 h 10714"/>
              <a:gd name="connsiteX5-2099" fmla="*/ 4713 w 10000"/>
              <a:gd name="connsiteY5-2100" fmla="*/ 119 h 10714"/>
              <a:gd name="connsiteX6-2101" fmla="*/ 4713 w 10000"/>
              <a:gd name="connsiteY6-2102" fmla="*/ 125 h 10714"/>
              <a:gd name="connsiteX7-2103" fmla="*/ 4721 w 10000"/>
              <a:gd name="connsiteY7-2104" fmla="*/ 125 h 10714"/>
              <a:gd name="connsiteX8-2105" fmla="*/ 4721 w 10000"/>
              <a:gd name="connsiteY8-2106" fmla="*/ 125 h 10714"/>
              <a:gd name="connsiteX9-2107" fmla="*/ 4721 w 10000"/>
              <a:gd name="connsiteY9-2108" fmla="*/ 134 h 10714"/>
              <a:gd name="connsiteX10-2109" fmla="*/ 4713 w 10000"/>
              <a:gd name="connsiteY10-2110" fmla="*/ 152 h 10714"/>
              <a:gd name="connsiteX11-2111" fmla="*/ 4704 w 10000"/>
              <a:gd name="connsiteY11-2112" fmla="*/ 179 h 10714"/>
              <a:gd name="connsiteX12-2113" fmla="*/ 4692 w 10000"/>
              <a:gd name="connsiteY12-2114" fmla="*/ 221 h 10714"/>
              <a:gd name="connsiteX13-2115" fmla="*/ 4667 w 10000"/>
              <a:gd name="connsiteY13-2116" fmla="*/ 280 h 10714"/>
              <a:gd name="connsiteX14-2117" fmla="*/ 4629 w 10000"/>
              <a:gd name="connsiteY14-2118" fmla="*/ 364 h 10714"/>
              <a:gd name="connsiteX15-2119" fmla="*/ 4592 w 10000"/>
              <a:gd name="connsiteY15-2120" fmla="*/ 465 h 10714"/>
              <a:gd name="connsiteX16-2121" fmla="*/ 4533 w 10000"/>
              <a:gd name="connsiteY16-2122" fmla="*/ 596 h 10714"/>
              <a:gd name="connsiteX17-2123" fmla="*/ 4463 w 10000"/>
              <a:gd name="connsiteY17-2124" fmla="*/ 754 h 10714"/>
              <a:gd name="connsiteX18-2125" fmla="*/ 4379 w 10000"/>
              <a:gd name="connsiteY18-2126" fmla="*/ 1001 h 10714"/>
              <a:gd name="connsiteX19-2127" fmla="*/ 4321 w 10000"/>
              <a:gd name="connsiteY19-2128" fmla="*/ 1266 h 10714"/>
              <a:gd name="connsiteX20-2129" fmla="*/ 4275 w 10000"/>
              <a:gd name="connsiteY20-2130" fmla="*/ 1538 h 10714"/>
              <a:gd name="connsiteX21-2131" fmla="*/ 4213 w 10000"/>
              <a:gd name="connsiteY21-2132" fmla="*/ 1827 h 10714"/>
              <a:gd name="connsiteX22-2133" fmla="*/ 4204 w 10000"/>
              <a:gd name="connsiteY22-2134" fmla="*/ 1889 h 10714"/>
              <a:gd name="connsiteX23-2135" fmla="*/ 4192 w 10000"/>
              <a:gd name="connsiteY23-2136" fmla="*/ 1982 h 10714"/>
              <a:gd name="connsiteX24-2137" fmla="*/ 4183 w 10000"/>
              <a:gd name="connsiteY24-2138" fmla="*/ 2080 h 10714"/>
              <a:gd name="connsiteX25-2139" fmla="*/ 4175 w 10000"/>
              <a:gd name="connsiteY25-2140" fmla="*/ 2187 h 10714"/>
              <a:gd name="connsiteX26-2141" fmla="*/ 4175 w 10000"/>
              <a:gd name="connsiteY26-2142" fmla="*/ 2297 h 10714"/>
              <a:gd name="connsiteX27-2143" fmla="*/ 4192 w 10000"/>
              <a:gd name="connsiteY27-2144" fmla="*/ 2396 h 10714"/>
              <a:gd name="connsiteX28-2145" fmla="*/ 4213 w 10000"/>
              <a:gd name="connsiteY28-2146" fmla="*/ 2482 h 10714"/>
              <a:gd name="connsiteX29-2147" fmla="*/ 4250 w 10000"/>
              <a:gd name="connsiteY29-2148" fmla="*/ 2542 h 10714"/>
              <a:gd name="connsiteX30-2149" fmla="*/ 4450 w 10000"/>
              <a:gd name="connsiteY30-2150" fmla="*/ 2530 h 10714"/>
              <a:gd name="connsiteX31-2151" fmla="*/ 4646 w 10000"/>
              <a:gd name="connsiteY31-2152" fmla="*/ 2482 h 10714"/>
              <a:gd name="connsiteX32-2153" fmla="*/ 4833 w 10000"/>
              <a:gd name="connsiteY32-2154" fmla="*/ 2405 h 10714"/>
              <a:gd name="connsiteX33-2155" fmla="*/ 5025 w 10000"/>
              <a:gd name="connsiteY33-2156" fmla="*/ 2297 h 10714"/>
              <a:gd name="connsiteX34-2157" fmla="*/ 5200 w 10000"/>
              <a:gd name="connsiteY34-2158" fmla="*/ 2172 h 10714"/>
              <a:gd name="connsiteX35-2159" fmla="*/ 5371 w 10000"/>
              <a:gd name="connsiteY35-2160" fmla="*/ 2020 h 10714"/>
              <a:gd name="connsiteX36-2161" fmla="*/ 5533 w 10000"/>
              <a:gd name="connsiteY36-2162" fmla="*/ 1859 h 10714"/>
              <a:gd name="connsiteX37-2163" fmla="*/ 5683 w 10000"/>
              <a:gd name="connsiteY37-2164" fmla="*/ 1690 h 10714"/>
              <a:gd name="connsiteX38-2165" fmla="*/ 5829 w 10000"/>
              <a:gd name="connsiteY38-2166" fmla="*/ 1511 h 10714"/>
              <a:gd name="connsiteX39-2167" fmla="*/ 5954 w 10000"/>
              <a:gd name="connsiteY39-2168" fmla="*/ 1326 h 10714"/>
              <a:gd name="connsiteX40-2169" fmla="*/ 6071 w 10000"/>
              <a:gd name="connsiteY40-2170" fmla="*/ 1147 h 10714"/>
              <a:gd name="connsiteX41-2171" fmla="*/ 6167 w 10000"/>
              <a:gd name="connsiteY41-2172" fmla="*/ 974 h 10714"/>
              <a:gd name="connsiteX42-2173" fmla="*/ 6213 w 10000"/>
              <a:gd name="connsiteY42-2174" fmla="*/ 974 h 10714"/>
              <a:gd name="connsiteX43-2175" fmla="*/ 6213 w 10000"/>
              <a:gd name="connsiteY43-2176" fmla="*/ 992 h 10714"/>
              <a:gd name="connsiteX44-2177" fmla="*/ 6138 w 10000"/>
              <a:gd name="connsiteY44-2178" fmla="*/ 1165 h 10714"/>
              <a:gd name="connsiteX45-2179" fmla="*/ 6054 w 10000"/>
              <a:gd name="connsiteY45-2180" fmla="*/ 1344 h 10714"/>
              <a:gd name="connsiteX46-2181" fmla="*/ 5963 w 10000"/>
              <a:gd name="connsiteY46-2182" fmla="*/ 1517 h 10714"/>
              <a:gd name="connsiteX47-2183" fmla="*/ 5871 w 10000"/>
              <a:gd name="connsiteY47-2184" fmla="*/ 1684 h 10714"/>
              <a:gd name="connsiteX48-2185" fmla="*/ 5775 w 10000"/>
              <a:gd name="connsiteY48-2186" fmla="*/ 1847 h 10714"/>
              <a:gd name="connsiteX49-2187" fmla="*/ 5667 w 10000"/>
              <a:gd name="connsiteY49-2188" fmla="*/ 1999 h 10714"/>
              <a:gd name="connsiteX50-2189" fmla="*/ 5554 w 10000"/>
              <a:gd name="connsiteY50-2190" fmla="*/ 2145 h 10714"/>
              <a:gd name="connsiteX51-2191" fmla="*/ 5417 w 10000"/>
              <a:gd name="connsiteY51-2192" fmla="*/ 2279 h 10714"/>
              <a:gd name="connsiteX52-2193" fmla="*/ 5275 w 10000"/>
              <a:gd name="connsiteY52-2194" fmla="*/ 2411 h 10714"/>
              <a:gd name="connsiteX53-2195" fmla="*/ 5108 w 10000"/>
              <a:gd name="connsiteY53-2196" fmla="*/ 2518 h 10714"/>
              <a:gd name="connsiteX54-2197" fmla="*/ 4917 w 10000"/>
              <a:gd name="connsiteY54-2198" fmla="*/ 2616 h 10714"/>
              <a:gd name="connsiteX55-2199" fmla="*/ 4704 w 10000"/>
              <a:gd name="connsiteY55-2200" fmla="*/ 2703 h 10714"/>
              <a:gd name="connsiteX56-2201" fmla="*/ 4479 w 10000"/>
              <a:gd name="connsiteY56-2202" fmla="*/ 2768 h 10714"/>
              <a:gd name="connsiteX57-2203" fmla="*/ 4213 w 10000"/>
              <a:gd name="connsiteY57-2204" fmla="*/ 2813 h 10714"/>
              <a:gd name="connsiteX58-2205" fmla="*/ 4221 w 10000"/>
              <a:gd name="connsiteY58-2206" fmla="*/ 3126 h 10714"/>
              <a:gd name="connsiteX59-2207" fmla="*/ 4258 w 10000"/>
              <a:gd name="connsiteY59-2208" fmla="*/ 3424 h 10714"/>
              <a:gd name="connsiteX60-2209" fmla="*/ 4321 w 10000"/>
              <a:gd name="connsiteY60-2210" fmla="*/ 3707 h 10714"/>
              <a:gd name="connsiteX61-2211" fmla="*/ 4404 w 10000"/>
              <a:gd name="connsiteY61-2212" fmla="*/ 3975 h 10714"/>
              <a:gd name="connsiteX62-2213" fmla="*/ 4508 w 10000"/>
              <a:gd name="connsiteY62-2214" fmla="*/ 4231 h 10714"/>
              <a:gd name="connsiteX63-2215" fmla="*/ 4621 w 10000"/>
              <a:gd name="connsiteY63-2216" fmla="*/ 4476 h 10714"/>
              <a:gd name="connsiteX64-2217" fmla="*/ 4750 w 10000"/>
              <a:gd name="connsiteY64-2218" fmla="*/ 4708 h 10714"/>
              <a:gd name="connsiteX65-2219" fmla="*/ 4879 w 10000"/>
              <a:gd name="connsiteY65-2220" fmla="*/ 4934 h 10714"/>
              <a:gd name="connsiteX66-2221" fmla="*/ 4917 w 10000"/>
              <a:gd name="connsiteY66-2222" fmla="*/ 4988 h 10714"/>
              <a:gd name="connsiteX67-2223" fmla="*/ 4950 w 10000"/>
              <a:gd name="connsiteY67-2224" fmla="*/ 5054 h 10714"/>
              <a:gd name="connsiteX68-2225" fmla="*/ 4996 w 10000"/>
              <a:gd name="connsiteY68-2226" fmla="*/ 5125 h 10714"/>
              <a:gd name="connsiteX69-2227" fmla="*/ 5038 w 10000"/>
              <a:gd name="connsiteY69-2228" fmla="*/ 5200 h 10714"/>
              <a:gd name="connsiteX70-2229" fmla="*/ 5092 w 10000"/>
              <a:gd name="connsiteY70-2230" fmla="*/ 5271 h 10714"/>
              <a:gd name="connsiteX71-2231" fmla="*/ 5154 w 10000"/>
              <a:gd name="connsiteY71-2232" fmla="*/ 5331 h 10714"/>
              <a:gd name="connsiteX72-2233" fmla="*/ 5229 w 10000"/>
              <a:gd name="connsiteY72-2234" fmla="*/ 5384 h 10714"/>
              <a:gd name="connsiteX73-2235" fmla="*/ 5313 w 10000"/>
              <a:gd name="connsiteY73-2236" fmla="*/ 5423 h 10714"/>
              <a:gd name="connsiteX74-2237" fmla="*/ 5413 w 10000"/>
              <a:gd name="connsiteY74-2238" fmla="*/ 5438 h 10714"/>
              <a:gd name="connsiteX75-2239" fmla="*/ 5517 w 10000"/>
              <a:gd name="connsiteY75-2240" fmla="*/ 5435 h 10714"/>
              <a:gd name="connsiteX76-2241" fmla="*/ 5704 w 10000"/>
              <a:gd name="connsiteY76-2242" fmla="*/ 5390 h 10714"/>
              <a:gd name="connsiteX77-2243" fmla="*/ 5871 w 10000"/>
              <a:gd name="connsiteY77-2244" fmla="*/ 5316 h 10714"/>
              <a:gd name="connsiteX78-2245" fmla="*/ 6033 w 10000"/>
              <a:gd name="connsiteY78-2246" fmla="*/ 5223 h 10714"/>
              <a:gd name="connsiteX79-2247" fmla="*/ 6167 w 10000"/>
              <a:gd name="connsiteY79-2248" fmla="*/ 5113 h 10714"/>
              <a:gd name="connsiteX80-2249" fmla="*/ 6296 w 10000"/>
              <a:gd name="connsiteY80-2250" fmla="*/ 4994 h 10714"/>
              <a:gd name="connsiteX81-2251" fmla="*/ 6417 w 10000"/>
              <a:gd name="connsiteY81-2252" fmla="*/ 4869 h 10714"/>
              <a:gd name="connsiteX82-2253" fmla="*/ 6525 w 10000"/>
              <a:gd name="connsiteY82-2254" fmla="*/ 4750 h 10714"/>
              <a:gd name="connsiteX83-2255" fmla="*/ 6617 w 10000"/>
              <a:gd name="connsiteY83-2256" fmla="*/ 4636 h 10714"/>
              <a:gd name="connsiteX84-2257" fmla="*/ 6821 w 10000"/>
              <a:gd name="connsiteY84-2258" fmla="*/ 4377 h 10714"/>
              <a:gd name="connsiteX85-2259" fmla="*/ 7017 w 10000"/>
              <a:gd name="connsiteY85-2260" fmla="*/ 4085 h 10714"/>
              <a:gd name="connsiteX86-2261" fmla="*/ 7213 w 10000"/>
              <a:gd name="connsiteY86-2262" fmla="*/ 3766 h 10714"/>
              <a:gd name="connsiteX87-2263" fmla="*/ 7396 w 10000"/>
              <a:gd name="connsiteY87-2264" fmla="*/ 3418 h 10714"/>
              <a:gd name="connsiteX88-2265" fmla="*/ 7563 w 10000"/>
              <a:gd name="connsiteY88-2266" fmla="*/ 3051 h 10714"/>
              <a:gd name="connsiteX89-2267" fmla="*/ 7713 w 10000"/>
              <a:gd name="connsiteY89-2268" fmla="*/ 2661 h 10714"/>
              <a:gd name="connsiteX90-2269" fmla="*/ 7850 w 10000"/>
              <a:gd name="connsiteY90-2270" fmla="*/ 2253 h 10714"/>
              <a:gd name="connsiteX91-2271" fmla="*/ 7950 w 10000"/>
              <a:gd name="connsiteY91-2272" fmla="*/ 1830 h 10714"/>
              <a:gd name="connsiteX92-2273" fmla="*/ 8025 w 10000"/>
              <a:gd name="connsiteY92-2274" fmla="*/ 1397 h 10714"/>
              <a:gd name="connsiteX93-2275" fmla="*/ 8071 w 10000"/>
              <a:gd name="connsiteY93-2276" fmla="*/ 954 h 10714"/>
              <a:gd name="connsiteX94-2277" fmla="*/ 8108 w 10000"/>
              <a:gd name="connsiteY94-2278" fmla="*/ 974 h 10714"/>
              <a:gd name="connsiteX95-2279" fmla="*/ 8138 w 10000"/>
              <a:gd name="connsiteY95-2280" fmla="*/ 1025 h 10714"/>
              <a:gd name="connsiteX96-2281" fmla="*/ 8163 w 10000"/>
              <a:gd name="connsiteY96-2282" fmla="*/ 1100 h 10714"/>
              <a:gd name="connsiteX97-2283" fmla="*/ 8175 w 10000"/>
              <a:gd name="connsiteY97-2284" fmla="*/ 1198 h 10714"/>
              <a:gd name="connsiteX98-2285" fmla="*/ 8183 w 10000"/>
              <a:gd name="connsiteY98-2286" fmla="*/ 1311 h 10714"/>
              <a:gd name="connsiteX99-2287" fmla="*/ 8183 w 10000"/>
              <a:gd name="connsiteY99-2288" fmla="*/ 1442 h 10714"/>
              <a:gd name="connsiteX100-2289" fmla="*/ 8183 w 10000"/>
              <a:gd name="connsiteY100-2290" fmla="*/ 1582 h 10714"/>
              <a:gd name="connsiteX101-2291" fmla="*/ 8175 w 10000"/>
              <a:gd name="connsiteY101-2292" fmla="*/ 1734 h 10714"/>
              <a:gd name="connsiteX102-2293" fmla="*/ 8163 w 10000"/>
              <a:gd name="connsiteY102-2294" fmla="*/ 1889 h 10714"/>
              <a:gd name="connsiteX103-2295" fmla="*/ 8146 w 10000"/>
              <a:gd name="connsiteY103-2296" fmla="*/ 2047 h 10714"/>
              <a:gd name="connsiteX104-2297" fmla="*/ 8121 w 10000"/>
              <a:gd name="connsiteY104-2298" fmla="*/ 2205 h 10714"/>
              <a:gd name="connsiteX105-2299" fmla="*/ 8108 w 10000"/>
              <a:gd name="connsiteY105-2300" fmla="*/ 2357 h 10714"/>
              <a:gd name="connsiteX106-2301" fmla="*/ 8083 w 10000"/>
              <a:gd name="connsiteY106-2302" fmla="*/ 2497 h 10714"/>
              <a:gd name="connsiteX107-2303" fmla="*/ 8063 w 10000"/>
              <a:gd name="connsiteY107-2304" fmla="*/ 2628 h 10714"/>
              <a:gd name="connsiteX108-2305" fmla="*/ 8038 w 10000"/>
              <a:gd name="connsiteY108-2306" fmla="*/ 2741 h 10714"/>
              <a:gd name="connsiteX109-2307" fmla="*/ 8017 w 10000"/>
              <a:gd name="connsiteY109-2308" fmla="*/ 2834 h 10714"/>
              <a:gd name="connsiteX110-2309" fmla="*/ 8000 w 10000"/>
              <a:gd name="connsiteY110-2310" fmla="*/ 2908 h 10714"/>
              <a:gd name="connsiteX111-2311" fmla="*/ 7700 w 10000"/>
              <a:gd name="connsiteY111-2312" fmla="*/ 3754 h 10714"/>
              <a:gd name="connsiteX112-2313" fmla="*/ 7942 w 10000"/>
              <a:gd name="connsiteY112-2314" fmla="*/ 3737 h 10714"/>
              <a:gd name="connsiteX113-2315" fmla="*/ 8167 w 10000"/>
              <a:gd name="connsiteY113-2316" fmla="*/ 3695 h 10714"/>
              <a:gd name="connsiteX114-2317" fmla="*/ 8379 w 10000"/>
              <a:gd name="connsiteY114-2318" fmla="*/ 3635 h 10714"/>
              <a:gd name="connsiteX115-2319" fmla="*/ 8583 w 10000"/>
              <a:gd name="connsiteY115-2320" fmla="*/ 3558 h 10714"/>
              <a:gd name="connsiteX116-2321" fmla="*/ 8767 w 10000"/>
              <a:gd name="connsiteY116-2322" fmla="*/ 3471 h 10714"/>
              <a:gd name="connsiteX117-2323" fmla="*/ 8933 w 10000"/>
              <a:gd name="connsiteY117-2324" fmla="*/ 3376 h 10714"/>
              <a:gd name="connsiteX118-2325" fmla="*/ 9092 w 10000"/>
              <a:gd name="connsiteY118-2326" fmla="*/ 3278 h 10714"/>
              <a:gd name="connsiteX119-2327" fmla="*/ 9238 w 10000"/>
              <a:gd name="connsiteY119-2328" fmla="*/ 3185 h 10714"/>
              <a:gd name="connsiteX120-2329" fmla="*/ 9250 w 10000"/>
              <a:gd name="connsiteY120-2330" fmla="*/ 3230 h 10714"/>
              <a:gd name="connsiteX121-2331" fmla="*/ 9117 w 10000"/>
              <a:gd name="connsiteY121-2332" fmla="*/ 3376 h 10714"/>
              <a:gd name="connsiteX122-2333" fmla="*/ 8954 w 10000"/>
              <a:gd name="connsiteY122-2334" fmla="*/ 3516 h 10714"/>
              <a:gd name="connsiteX123-2335" fmla="*/ 8758 w 10000"/>
              <a:gd name="connsiteY123-2336" fmla="*/ 3641 h 10714"/>
              <a:gd name="connsiteX124-2337" fmla="*/ 8538 w 10000"/>
              <a:gd name="connsiteY124-2338" fmla="*/ 3754 h 10714"/>
              <a:gd name="connsiteX125-2339" fmla="*/ 8304 w 10000"/>
              <a:gd name="connsiteY125-2340" fmla="*/ 3856 h 10714"/>
              <a:gd name="connsiteX126-2341" fmla="*/ 8054 w 10000"/>
              <a:gd name="connsiteY126-2342" fmla="*/ 3945 h 10714"/>
              <a:gd name="connsiteX127-2343" fmla="*/ 7796 w 10000"/>
              <a:gd name="connsiteY127-2344" fmla="*/ 4014 h 10714"/>
              <a:gd name="connsiteX128-2345" fmla="*/ 7533 w 10000"/>
              <a:gd name="connsiteY128-2346" fmla="*/ 4064 h 10714"/>
              <a:gd name="connsiteX129-2347" fmla="*/ 7479 w 10000"/>
              <a:gd name="connsiteY129-2348" fmla="*/ 4184 h 10714"/>
              <a:gd name="connsiteX130-2349" fmla="*/ 7404 w 10000"/>
              <a:gd name="connsiteY130-2350" fmla="*/ 4324 h 10714"/>
              <a:gd name="connsiteX131-2351" fmla="*/ 7321 w 10000"/>
              <a:gd name="connsiteY131-2352" fmla="*/ 4470 h 10714"/>
              <a:gd name="connsiteX132-2353" fmla="*/ 7213 w 10000"/>
              <a:gd name="connsiteY132-2354" fmla="*/ 4628 h 10714"/>
              <a:gd name="connsiteX133-2355" fmla="*/ 7100 w 10000"/>
              <a:gd name="connsiteY133-2356" fmla="*/ 4794 h 10714"/>
              <a:gd name="connsiteX134-2357" fmla="*/ 6979 w 10000"/>
              <a:gd name="connsiteY134-2358" fmla="*/ 4958 h 10714"/>
              <a:gd name="connsiteX135-2359" fmla="*/ 6850 w 10000"/>
              <a:gd name="connsiteY135-2360" fmla="*/ 5113 h 10714"/>
              <a:gd name="connsiteX136-2361" fmla="*/ 6721 w 10000"/>
              <a:gd name="connsiteY136-2362" fmla="*/ 5265 h 10714"/>
              <a:gd name="connsiteX137-2363" fmla="*/ 6600 w 10000"/>
              <a:gd name="connsiteY137-2364" fmla="*/ 5405 h 10714"/>
              <a:gd name="connsiteX138-2365" fmla="*/ 6471 w 10000"/>
              <a:gd name="connsiteY138-2366" fmla="*/ 5530 h 10714"/>
              <a:gd name="connsiteX139-2367" fmla="*/ 6358 w 10000"/>
              <a:gd name="connsiteY139-2368" fmla="*/ 5641 h 10714"/>
              <a:gd name="connsiteX140-2369" fmla="*/ 6250 w 10000"/>
              <a:gd name="connsiteY140-2370" fmla="*/ 5721 h 10714"/>
              <a:gd name="connsiteX141-2371" fmla="*/ 6267 w 10000"/>
              <a:gd name="connsiteY141-2372" fmla="*/ 5781 h 10714"/>
              <a:gd name="connsiteX142-2373" fmla="*/ 6296 w 10000"/>
              <a:gd name="connsiteY142-2374" fmla="*/ 5793 h 10714"/>
              <a:gd name="connsiteX143-2375" fmla="*/ 6479 w 10000"/>
              <a:gd name="connsiteY143-2376" fmla="*/ 5754 h 10714"/>
              <a:gd name="connsiteX144-2377" fmla="*/ 6663 w 10000"/>
              <a:gd name="connsiteY144-2378" fmla="*/ 5736 h 10714"/>
              <a:gd name="connsiteX145-2379" fmla="*/ 6858 w 10000"/>
              <a:gd name="connsiteY145-2380" fmla="*/ 5736 h 10714"/>
              <a:gd name="connsiteX146-2381" fmla="*/ 7046 w 10000"/>
              <a:gd name="connsiteY146-2382" fmla="*/ 5742 h 10714"/>
              <a:gd name="connsiteX147-2383" fmla="*/ 7246 w 10000"/>
              <a:gd name="connsiteY147-2384" fmla="*/ 5748 h 10714"/>
              <a:gd name="connsiteX148-2385" fmla="*/ 7425 w 10000"/>
              <a:gd name="connsiteY148-2386" fmla="*/ 5748 h 10714"/>
              <a:gd name="connsiteX149-2387" fmla="*/ 7600 w 10000"/>
              <a:gd name="connsiteY149-2388" fmla="*/ 5733 h 10714"/>
              <a:gd name="connsiteX150-2389" fmla="*/ 7950 w 10000"/>
              <a:gd name="connsiteY150-2390" fmla="*/ 5673 h 10714"/>
              <a:gd name="connsiteX151-2391" fmla="*/ 8275 w 10000"/>
              <a:gd name="connsiteY151-2392" fmla="*/ 5596 h 10714"/>
              <a:gd name="connsiteX152-2393" fmla="*/ 8579 w 10000"/>
              <a:gd name="connsiteY152-2394" fmla="*/ 5504 h 10714"/>
              <a:gd name="connsiteX153-2395" fmla="*/ 8858 w 10000"/>
              <a:gd name="connsiteY153-2396" fmla="*/ 5390 h 10714"/>
              <a:gd name="connsiteX154-2397" fmla="*/ 9117 w 10000"/>
              <a:gd name="connsiteY154-2398" fmla="*/ 5265 h 10714"/>
              <a:gd name="connsiteX155-2399" fmla="*/ 9350 w 10000"/>
              <a:gd name="connsiteY155-2400" fmla="*/ 5119 h 10714"/>
              <a:gd name="connsiteX156-2401" fmla="*/ 9563 w 10000"/>
              <a:gd name="connsiteY156-2402" fmla="*/ 4967 h 10714"/>
              <a:gd name="connsiteX157-2403" fmla="*/ 9758 w 10000"/>
              <a:gd name="connsiteY157-2404" fmla="*/ 4794 h 10714"/>
              <a:gd name="connsiteX158-2405" fmla="*/ 9933 w 10000"/>
              <a:gd name="connsiteY158-2406" fmla="*/ 4610 h 10714"/>
              <a:gd name="connsiteX159-2407" fmla="*/ 10000 w 10000"/>
              <a:gd name="connsiteY159-2408" fmla="*/ 4648 h 10714"/>
              <a:gd name="connsiteX160-2409" fmla="*/ 10000 w 10000"/>
              <a:gd name="connsiteY160-2410" fmla="*/ 4660 h 10714"/>
              <a:gd name="connsiteX161-2411" fmla="*/ 9904 w 10000"/>
              <a:gd name="connsiteY161-2412" fmla="*/ 4827 h 10714"/>
              <a:gd name="connsiteX162-2413" fmla="*/ 9767 w 10000"/>
              <a:gd name="connsiteY162-2414" fmla="*/ 5000 h 10714"/>
              <a:gd name="connsiteX163-2415" fmla="*/ 9600 w 10000"/>
              <a:gd name="connsiteY163-2416" fmla="*/ 5173 h 10714"/>
              <a:gd name="connsiteX164-2417" fmla="*/ 9404 w 10000"/>
              <a:gd name="connsiteY164-2418" fmla="*/ 5343 h 10714"/>
              <a:gd name="connsiteX165-2419" fmla="*/ 9183 w 10000"/>
              <a:gd name="connsiteY165-2420" fmla="*/ 5504 h 10714"/>
              <a:gd name="connsiteX166-2421" fmla="*/ 8950 w 10000"/>
              <a:gd name="connsiteY166-2422" fmla="*/ 5662 h 10714"/>
              <a:gd name="connsiteX167-2423" fmla="*/ 8704 w 10000"/>
              <a:gd name="connsiteY167-2424" fmla="*/ 5802 h 10714"/>
              <a:gd name="connsiteX168-2425" fmla="*/ 8463 w 10000"/>
              <a:gd name="connsiteY168-2426" fmla="*/ 5927 h 10714"/>
              <a:gd name="connsiteX169-2427" fmla="*/ 8229 w 10000"/>
              <a:gd name="connsiteY169-2428" fmla="*/ 6025 h 10714"/>
              <a:gd name="connsiteX170-2429" fmla="*/ 8000 w 10000"/>
              <a:gd name="connsiteY170-2430" fmla="*/ 6105 h 10714"/>
              <a:gd name="connsiteX171-2431" fmla="*/ 7879 w 10000"/>
              <a:gd name="connsiteY171-2432" fmla="*/ 6132 h 10714"/>
              <a:gd name="connsiteX172-2433" fmla="*/ 7729 w 10000"/>
              <a:gd name="connsiteY172-2434" fmla="*/ 6153 h 10714"/>
              <a:gd name="connsiteX173-2435" fmla="*/ 7563 w 10000"/>
              <a:gd name="connsiteY173-2436" fmla="*/ 6177 h 10714"/>
              <a:gd name="connsiteX174-2437" fmla="*/ 7388 w 10000"/>
              <a:gd name="connsiteY174-2438" fmla="*/ 6198 h 10714"/>
              <a:gd name="connsiteX175-2439" fmla="*/ 7204 w 10000"/>
              <a:gd name="connsiteY175-2440" fmla="*/ 6219 h 10714"/>
              <a:gd name="connsiteX176-2441" fmla="*/ 7017 w 10000"/>
              <a:gd name="connsiteY176-2442" fmla="*/ 6240 h 10714"/>
              <a:gd name="connsiteX177-2443" fmla="*/ 6842 w 10000"/>
              <a:gd name="connsiteY177-2444" fmla="*/ 6263 h 10714"/>
              <a:gd name="connsiteX178-2445" fmla="*/ 6675 w 10000"/>
              <a:gd name="connsiteY178-2446" fmla="*/ 6290 h 10714"/>
              <a:gd name="connsiteX179-2447" fmla="*/ 6517 w 10000"/>
              <a:gd name="connsiteY179-2448" fmla="*/ 6329 h 10714"/>
              <a:gd name="connsiteX180-2449" fmla="*/ 6388 w 10000"/>
              <a:gd name="connsiteY180-2450" fmla="*/ 6365 h 10714"/>
              <a:gd name="connsiteX181-2451" fmla="*/ 6288 w 10000"/>
              <a:gd name="connsiteY181-2452" fmla="*/ 6415 h 10714"/>
              <a:gd name="connsiteX182-2453" fmla="*/ 6213 w 10000"/>
              <a:gd name="connsiteY182-2454" fmla="*/ 6475 h 10714"/>
              <a:gd name="connsiteX183-2455" fmla="*/ 6092 w 10000"/>
              <a:gd name="connsiteY183-2456" fmla="*/ 6648 h 10714"/>
              <a:gd name="connsiteX184-2457" fmla="*/ 6008 w 10000"/>
              <a:gd name="connsiteY184-2458" fmla="*/ 6836 h 10714"/>
              <a:gd name="connsiteX185-2459" fmla="*/ 5942 w 10000"/>
              <a:gd name="connsiteY185-2460" fmla="*/ 7032 h 10714"/>
              <a:gd name="connsiteX186-2461" fmla="*/ 5904 w 10000"/>
              <a:gd name="connsiteY186-2462" fmla="*/ 7232 h 10714"/>
              <a:gd name="connsiteX187-2463" fmla="*/ 5888 w 10000"/>
              <a:gd name="connsiteY187-2464" fmla="*/ 7443 h 10714"/>
              <a:gd name="connsiteX188-2465" fmla="*/ 5879 w 10000"/>
              <a:gd name="connsiteY188-2466" fmla="*/ 7655 h 10714"/>
              <a:gd name="connsiteX189-2467" fmla="*/ 5888 w 10000"/>
              <a:gd name="connsiteY189-2468" fmla="*/ 7867 h 10714"/>
              <a:gd name="connsiteX190-2469" fmla="*/ 5904 w 10000"/>
              <a:gd name="connsiteY190-2470" fmla="*/ 8084 h 10714"/>
              <a:gd name="connsiteX191-2471" fmla="*/ 5925 w 10000"/>
              <a:gd name="connsiteY191-2472" fmla="*/ 8299 h 10714"/>
              <a:gd name="connsiteX192-2473" fmla="*/ 5950 w 10000"/>
              <a:gd name="connsiteY192-2474" fmla="*/ 8510 h 10714"/>
              <a:gd name="connsiteX193-2475" fmla="*/ 5954 w 10000"/>
              <a:gd name="connsiteY193-2476" fmla="*/ 8820 h 10714"/>
              <a:gd name="connsiteX194-2477" fmla="*/ 5933 w 10000"/>
              <a:gd name="connsiteY194-2478" fmla="*/ 9130 h 10714"/>
              <a:gd name="connsiteX195-2479" fmla="*/ 5896 w 10000"/>
              <a:gd name="connsiteY195-2480" fmla="*/ 9428 h 10714"/>
              <a:gd name="connsiteX196-2481" fmla="*/ 5850 w 10000"/>
              <a:gd name="connsiteY196-2482" fmla="*/ 9720 h 10714"/>
              <a:gd name="connsiteX197-2483" fmla="*/ 5756 w 10000"/>
              <a:gd name="connsiteY197-2484" fmla="*/ 10714 h 10714"/>
              <a:gd name="connsiteX198-2485" fmla="*/ 4117 w 10000"/>
              <a:gd name="connsiteY198-2486" fmla="*/ 10686 h 10714"/>
              <a:gd name="connsiteX199-2487" fmla="*/ 4309 w 10000"/>
              <a:gd name="connsiteY199-2488" fmla="*/ 10293 h 10714"/>
              <a:gd name="connsiteX200-2489" fmla="*/ 4546 w 10000"/>
              <a:gd name="connsiteY200-2490" fmla="*/ 9848 h 10714"/>
              <a:gd name="connsiteX201-2491" fmla="*/ 4629 w 10000"/>
              <a:gd name="connsiteY201-2492" fmla="*/ 9687 h 10714"/>
              <a:gd name="connsiteX202-2493" fmla="*/ 4700 w 10000"/>
              <a:gd name="connsiteY202-2494" fmla="*/ 9508 h 10714"/>
              <a:gd name="connsiteX203-2495" fmla="*/ 4767 w 10000"/>
              <a:gd name="connsiteY203-2496" fmla="*/ 9309 h 10714"/>
              <a:gd name="connsiteX204-2497" fmla="*/ 4829 w 10000"/>
              <a:gd name="connsiteY204-2498" fmla="*/ 9097 h 10714"/>
              <a:gd name="connsiteX205-2499" fmla="*/ 4879 w 10000"/>
              <a:gd name="connsiteY205-2500" fmla="*/ 8868 h 10714"/>
              <a:gd name="connsiteX206-2501" fmla="*/ 4917 w 10000"/>
              <a:gd name="connsiteY206-2502" fmla="*/ 8635 h 10714"/>
              <a:gd name="connsiteX207-2503" fmla="*/ 4954 w 10000"/>
              <a:gd name="connsiteY207-2504" fmla="*/ 8391 h 10714"/>
              <a:gd name="connsiteX208-2505" fmla="*/ 4979 w 10000"/>
              <a:gd name="connsiteY208-2506" fmla="*/ 8144 h 10714"/>
              <a:gd name="connsiteX209-2507" fmla="*/ 5000 w 10000"/>
              <a:gd name="connsiteY209-2508" fmla="*/ 7887 h 10714"/>
              <a:gd name="connsiteX210-2509" fmla="*/ 5000 w 10000"/>
              <a:gd name="connsiteY210-2510" fmla="*/ 7634 h 10714"/>
              <a:gd name="connsiteX211-2511" fmla="*/ 5000 w 10000"/>
              <a:gd name="connsiteY211-2512" fmla="*/ 7384 h 10714"/>
              <a:gd name="connsiteX212-2513" fmla="*/ 4979 w 10000"/>
              <a:gd name="connsiteY212-2514" fmla="*/ 7133 h 10714"/>
              <a:gd name="connsiteX213-2515" fmla="*/ 4950 w 10000"/>
              <a:gd name="connsiteY213-2516" fmla="*/ 6892 h 10714"/>
              <a:gd name="connsiteX214-2517" fmla="*/ 4913 w 10000"/>
              <a:gd name="connsiteY214-2518" fmla="*/ 6657 h 10714"/>
              <a:gd name="connsiteX215-2519" fmla="*/ 4858 w 10000"/>
              <a:gd name="connsiteY215-2520" fmla="*/ 6430 h 10714"/>
              <a:gd name="connsiteX216-2521" fmla="*/ 4783 w 10000"/>
              <a:gd name="connsiteY216-2522" fmla="*/ 6219 h 10714"/>
              <a:gd name="connsiteX217-2523" fmla="*/ 4700 w 10000"/>
              <a:gd name="connsiteY217-2524" fmla="*/ 6019 h 10714"/>
              <a:gd name="connsiteX218-2525" fmla="*/ 4600 w 10000"/>
              <a:gd name="connsiteY218-2526" fmla="*/ 5840 h 10714"/>
              <a:gd name="connsiteX219-2527" fmla="*/ 4488 w 10000"/>
              <a:gd name="connsiteY219-2528" fmla="*/ 5682 h 10714"/>
              <a:gd name="connsiteX220-2529" fmla="*/ 4358 w 10000"/>
              <a:gd name="connsiteY220-2530" fmla="*/ 5542 h 10714"/>
              <a:gd name="connsiteX221-2531" fmla="*/ 4213 w 10000"/>
              <a:gd name="connsiteY221-2532" fmla="*/ 5429 h 10714"/>
              <a:gd name="connsiteX222-2533" fmla="*/ 4046 w 10000"/>
              <a:gd name="connsiteY222-2534" fmla="*/ 5343 h 10714"/>
              <a:gd name="connsiteX223-2535" fmla="*/ 3904 w 10000"/>
              <a:gd name="connsiteY223-2536" fmla="*/ 5292 h 10714"/>
              <a:gd name="connsiteX224-2537" fmla="*/ 3746 w 10000"/>
              <a:gd name="connsiteY224-2538" fmla="*/ 5271 h 10714"/>
              <a:gd name="connsiteX225-2539" fmla="*/ 3583 w 10000"/>
              <a:gd name="connsiteY225-2540" fmla="*/ 5271 h 10714"/>
              <a:gd name="connsiteX226-2541" fmla="*/ 3413 w 10000"/>
              <a:gd name="connsiteY226-2542" fmla="*/ 5286 h 10714"/>
              <a:gd name="connsiteX227-2543" fmla="*/ 3246 w 10000"/>
              <a:gd name="connsiteY227-2544" fmla="*/ 5310 h 10714"/>
              <a:gd name="connsiteX228-2545" fmla="*/ 3079 w 10000"/>
              <a:gd name="connsiteY228-2546" fmla="*/ 5343 h 10714"/>
              <a:gd name="connsiteX229-2547" fmla="*/ 2913 w 10000"/>
              <a:gd name="connsiteY229-2548" fmla="*/ 5369 h 10714"/>
              <a:gd name="connsiteX230-2549" fmla="*/ 2750 w 10000"/>
              <a:gd name="connsiteY230-2550" fmla="*/ 5396 h 10714"/>
              <a:gd name="connsiteX231-2551" fmla="*/ 2600 w 10000"/>
              <a:gd name="connsiteY231-2552" fmla="*/ 5411 h 10714"/>
              <a:gd name="connsiteX232-2553" fmla="*/ 2258 w 10000"/>
              <a:gd name="connsiteY232-2554" fmla="*/ 5423 h 10714"/>
              <a:gd name="connsiteX233-2555" fmla="*/ 1925 w 10000"/>
              <a:gd name="connsiteY233-2556" fmla="*/ 5411 h 10714"/>
              <a:gd name="connsiteX234-2557" fmla="*/ 1617 w 10000"/>
              <a:gd name="connsiteY234-2558" fmla="*/ 5384 h 10714"/>
              <a:gd name="connsiteX235-2559" fmla="*/ 1321 w 10000"/>
              <a:gd name="connsiteY235-2560" fmla="*/ 5346 h 10714"/>
              <a:gd name="connsiteX236-2561" fmla="*/ 1033 w 10000"/>
              <a:gd name="connsiteY236-2562" fmla="*/ 5298 h 10714"/>
              <a:gd name="connsiteX237-2563" fmla="*/ 758 w 10000"/>
              <a:gd name="connsiteY237-2564" fmla="*/ 5250 h 10714"/>
              <a:gd name="connsiteX238-2565" fmla="*/ 500 w 10000"/>
              <a:gd name="connsiteY238-2566" fmla="*/ 5197 h 10714"/>
              <a:gd name="connsiteX239-2567" fmla="*/ 517 w 10000"/>
              <a:gd name="connsiteY239-2568" fmla="*/ 5137 h 10714"/>
              <a:gd name="connsiteX240-2569" fmla="*/ 871 w 10000"/>
              <a:gd name="connsiteY240-2570" fmla="*/ 5173 h 10714"/>
              <a:gd name="connsiteX241-2571" fmla="*/ 1221 w 10000"/>
              <a:gd name="connsiteY241-2572" fmla="*/ 5197 h 10714"/>
              <a:gd name="connsiteX242-2573" fmla="*/ 1563 w 10000"/>
              <a:gd name="connsiteY242-2574" fmla="*/ 5206 h 10714"/>
              <a:gd name="connsiteX243-2575" fmla="*/ 1896 w 10000"/>
              <a:gd name="connsiteY243-2576" fmla="*/ 5197 h 10714"/>
              <a:gd name="connsiteX244-2577" fmla="*/ 2221 w 10000"/>
              <a:gd name="connsiteY244-2578" fmla="*/ 5164 h 10714"/>
              <a:gd name="connsiteX245-2579" fmla="*/ 2538 w 10000"/>
              <a:gd name="connsiteY245-2580" fmla="*/ 5113 h 10714"/>
              <a:gd name="connsiteX246-2581" fmla="*/ 2842 w 10000"/>
              <a:gd name="connsiteY246-2582" fmla="*/ 5045 h 10714"/>
              <a:gd name="connsiteX247-2583" fmla="*/ 3129 w 10000"/>
              <a:gd name="connsiteY247-2584" fmla="*/ 4946 h 10714"/>
              <a:gd name="connsiteX248-2585" fmla="*/ 3500 w 10000"/>
              <a:gd name="connsiteY248-2586" fmla="*/ 4815 h 10714"/>
              <a:gd name="connsiteX249-2587" fmla="*/ 2821 w 10000"/>
              <a:gd name="connsiteY249-2588" fmla="*/ 4389 h 10714"/>
              <a:gd name="connsiteX250-2589" fmla="*/ 2213 w 10000"/>
              <a:gd name="connsiteY250-2590" fmla="*/ 3912 h 10714"/>
              <a:gd name="connsiteX251-2591" fmla="*/ 1879 w 10000"/>
              <a:gd name="connsiteY251-2592" fmla="*/ 3939 h 10714"/>
              <a:gd name="connsiteX252-2593" fmla="*/ 1554 w 10000"/>
              <a:gd name="connsiteY252-2594" fmla="*/ 3939 h 10714"/>
              <a:gd name="connsiteX253-2595" fmla="*/ 1258 w 10000"/>
              <a:gd name="connsiteY253-2596" fmla="*/ 3912 h 10714"/>
              <a:gd name="connsiteX254-2597" fmla="*/ 979 w 10000"/>
              <a:gd name="connsiteY254-2598" fmla="*/ 3856 h 10714"/>
              <a:gd name="connsiteX255-2599" fmla="*/ 721 w 10000"/>
              <a:gd name="connsiteY255-2600" fmla="*/ 3775 h 10714"/>
              <a:gd name="connsiteX256-2601" fmla="*/ 496 w 10000"/>
              <a:gd name="connsiteY256-2602" fmla="*/ 3674 h 10714"/>
              <a:gd name="connsiteX257-2603" fmla="*/ 296 w 10000"/>
              <a:gd name="connsiteY257-2604" fmla="*/ 3549 h 10714"/>
              <a:gd name="connsiteX258-2605" fmla="*/ 129 w 10000"/>
              <a:gd name="connsiteY258-2606" fmla="*/ 3403 h 10714"/>
              <a:gd name="connsiteX259-2607" fmla="*/ 0 w 10000"/>
              <a:gd name="connsiteY259-2608" fmla="*/ 3245 h 10714"/>
              <a:gd name="connsiteX260-2609" fmla="*/ 17 w 10000"/>
              <a:gd name="connsiteY260-2610" fmla="*/ 3218 h 10714"/>
              <a:gd name="connsiteX261-2611" fmla="*/ 71 w 10000"/>
              <a:gd name="connsiteY261-2612" fmla="*/ 3245 h 10714"/>
              <a:gd name="connsiteX262-2613" fmla="*/ 138 w 10000"/>
              <a:gd name="connsiteY262-2614" fmla="*/ 3349 h 10714"/>
              <a:gd name="connsiteX263-2615" fmla="*/ 246 w 10000"/>
              <a:gd name="connsiteY263-2616" fmla="*/ 3439 h 10714"/>
              <a:gd name="connsiteX264-2617" fmla="*/ 379 w 10000"/>
              <a:gd name="connsiteY264-2618" fmla="*/ 3528 h 10714"/>
              <a:gd name="connsiteX265-2619" fmla="*/ 538 w 10000"/>
              <a:gd name="connsiteY265-2620" fmla="*/ 3597 h 10714"/>
              <a:gd name="connsiteX266-2621" fmla="*/ 721 w 10000"/>
              <a:gd name="connsiteY266-2622" fmla="*/ 3656 h 10714"/>
              <a:gd name="connsiteX267-2623" fmla="*/ 913 w 10000"/>
              <a:gd name="connsiteY267-2624" fmla="*/ 3701 h 10714"/>
              <a:gd name="connsiteX268-2625" fmla="*/ 1117 w 10000"/>
              <a:gd name="connsiteY268-2626" fmla="*/ 3728 h 10714"/>
              <a:gd name="connsiteX269-2627" fmla="*/ 1329 w 10000"/>
              <a:gd name="connsiteY269-2628" fmla="*/ 3737 h 10714"/>
              <a:gd name="connsiteX270-2629" fmla="*/ 1533 w 10000"/>
              <a:gd name="connsiteY270-2630" fmla="*/ 3734 h 10714"/>
              <a:gd name="connsiteX271-2631" fmla="*/ 1646 w 10000"/>
              <a:gd name="connsiteY271-2632" fmla="*/ 3722 h 10714"/>
              <a:gd name="connsiteX272-2633" fmla="*/ 1746 w 10000"/>
              <a:gd name="connsiteY272-2634" fmla="*/ 3722 h 10714"/>
              <a:gd name="connsiteX273-2635" fmla="*/ 1833 w 10000"/>
              <a:gd name="connsiteY273-2636" fmla="*/ 3710 h 10714"/>
              <a:gd name="connsiteX274-2637" fmla="*/ 1917 w 10000"/>
              <a:gd name="connsiteY274-2638" fmla="*/ 3695 h 10714"/>
              <a:gd name="connsiteX275-2639" fmla="*/ 1988 w 10000"/>
              <a:gd name="connsiteY275-2640" fmla="*/ 3662 h 10714"/>
              <a:gd name="connsiteX276-2641" fmla="*/ 1788 w 10000"/>
              <a:gd name="connsiteY276-2642" fmla="*/ 3391 h 10714"/>
              <a:gd name="connsiteX277-2643" fmla="*/ 1617 w 10000"/>
              <a:gd name="connsiteY277-2644" fmla="*/ 3126 h 10714"/>
              <a:gd name="connsiteX278-2645" fmla="*/ 1454 w 10000"/>
              <a:gd name="connsiteY278-2646" fmla="*/ 2849 h 10714"/>
              <a:gd name="connsiteX279-2647" fmla="*/ 1313 w 10000"/>
              <a:gd name="connsiteY279-2648" fmla="*/ 2563 h 10714"/>
              <a:gd name="connsiteX280-2649" fmla="*/ 1175 w 10000"/>
              <a:gd name="connsiteY280-2650" fmla="*/ 2253 h 10714"/>
              <a:gd name="connsiteX281-2651" fmla="*/ 1046 w 10000"/>
              <a:gd name="connsiteY281-2652" fmla="*/ 1919 h 10714"/>
              <a:gd name="connsiteX282-2653" fmla="*/ 1033 w 10000"/>
              <a:gd name="connsiteY282-2654" fmla="*/ 1859 h 10714"/>
              <a:gd name="connsiteX283-2655" fmla="*/ 1000 w 10000"/>
              <a:gd name="connsiteY283-2656" fmla="*/ 1776 h 10714"/>
              <a:gd name="connsiteX284-2657" fmla="*/ 979 w 10000"/>
              <a:gd name="connsiteY284-2658" fmla="*/ 1684 h 10714"/>
              <a:gd name="connsiteX285-2659" fmla="*/ 950 w 10000"/>
              <a:gd name="connsiteY285-2660" fmla="*/ 1591 h 10714"/>
              <a:gd name="connsiteX286-2661" fmla="*/ 925 w 10000"/>
              <a:gd name="connsiteY286-2662" fmla="*/ 1490 h 10714"/>
              <a:gd name="connsiteX287-2663" fmla="*/ 917 w 10000"/>
              <a:gd name="connsiteY287-2664" fmla="*/ 1397 h 10714"/>
              <a:gd name="connsiteX288-2665" fmla="*/ 917 w 10000"/>
              <a:gd name="connsiteY288-2666" fmla="*/ 1311 h 10714"/>
              <a:gd name="connsiteX289-2667" fmla="*/ 933 w 10000"/>
              <a:gd name="connsiteY289-2668" fmla="*/ 1234 h 10714"/>
              <a:gd name="connsiteX290-2669" fmla="*/ 963 w 10000"/>
              <a:gd name="connsiteY290-2670" fmla="*/ 1180 h 10714"/>
              <a:gd name="connsiteX291-2671" fmla="*/ 1000 w 10000"/>
              <a:gd name="connsiteY291-2672" fmla="*/ 1192 h 10714"/>
              <a:gd name="connsiteX292-2673" fmla="*/ 1033 w 10000"/>
              <a:gd name="connsiteY292-2674" fmla="*/ 1496 h 10714"/>
              <a:gd name="connsiteX293-2675" fmla="*/ 1108 w 10000"/>
              <a:gd name="connsiteY293-2676" fmla="*/ 1800 h 10714"/>
              <a:gd name="connsiteX294-2677" fmla="*/ 1221 w 10000"/>
              <a:gd name="connsiteY294-2678" fmla="*/ 2098 h 10714"/>
              <a:gd name="connsiteX295-2679" fmla="*/ 1358 w 10000"/>
              <a:gd name="connsiteY295-2680" fmla="*/ 2372 h 10714"/>
              <a:gd name="connsiteX296-2681" fmla="*/ 1508 w 10000"/>
              <a:gd name="connsiteY296-2682" fmla="*/ 2628 h 10714"/>
              <a:gd name="connsiteX297-2683" fmla="*/ 1646 w 10000"/>
              <a:gd name="connsiteY297-2684" fmla="*/ 2795 h 10714"/>
              <a:gd name="connsiteX298-2685" fmla="*/ 1629 w 10000"/>
              <a:gd name="connsiteY298-2686" fmla="*/ 2801 h 10714"/>
              <a:gd name="connsiteX299-2687" fmla="*/ 1629 w 10000"/>
              <a:gd name="connsiteY299-2688" fmla="*/ 2807 h 10714"/>
              <a:gd name="connsiteX300-2689" fmla="*/ 1638 w 10000"/>
              <a:gd name="connsiteY300-2690" fmla="*/ 2813 h 10714"/>
              <a:gd name="connsiteX301-2691" fmla="*/ 1646 w 10000"/>
              <a:gd name="connsiteY301-2692" fmla="*/ 2816 h 10714"/>
              <a:gd name="connsiteX302-2693" fmla="*/ 1663 w 10000"/>
              <a:gd name="connsiteY302-2694" fmla="*/ 2822 h 10714"/>
              <a:gd name="connsiteX303-2695" fmla="*/ 1667 w 10000"/>
              <a:gd name="connsiteY303-2696" fmla="*/ 2834 h 10714"/>
              <a:gd name="connsiteX304-2697" fmla="*/ 1675 w 10000"/>
              <a:gd name="connsiteY304-2698" fmla="*/ 2840 h 10714"/>
              <a:gd name="connsiteX305-2699" fmla="*/ 1683 w 10000"/>
              <a:gd name="connsiteY305-2700" fmla="*/ 2849 h 10714"/>
              <a:gd name="connsiteX306-2701" fmla="*/ 1683 w 10000"/>
              <a:gd name="connsiteY306-2702" fmla="*/ 2843 h 10714"/>
              <a:gd name="connsiteX307-2703" fmla="*/ 1675 w 10000"/>
              <a:gd name="connsiteY307-2704" fmla="*/ 2840 h 10714"/>
              <a:gd name="connsiteX308-2705" fmla="*/ 1675 w 10000"/>
              <a:gd name="connsiteY308-2706" fmla="*/ 2840 h 10714"/>
              <a:gd name="connsiteX309-2707" fmla="*/ 1646 w 10000"/>
              <a:gd name="connsiteY309-2708" fmla="*/ 2795 h 10714"/>
              <a:gd name="connsiteX310-2709" fmla="*/ 1746 w 10000"/>
              <a:gd name="connsiteY310-2710" fmla="*/ 2741 h 10714"/>
              <a:gd name="connsiteX311-2711" fmla="*/ 1842 w 10000"/>
              <a:gd name="connsiteY311-2712" fmla="*/ 2649 h 10714"/>
              <a:gd name="connsiteX312-2713" fmla="*/ 1933 w 10000"/>
              <a:gd name="connsiteY312-2714" fmla="*/ 2542 h 10714"/>
              <a:gd name="connsiteX313-2715" fmla="*/ 2017 w 10000"/>
              <a:gd name="connsiteY313-2716" fmla="*/ 2411 h 10714"/>
              <a:gd name="connsiteX314-2717" fmla="*/ 2092 w 10000"/>
              <a:gd name="connsiteY314-2718" fmla="*/ 2265 h 10714"/>
              <a:gd name="connsiteX315-2719" fmla="*/ 2163 w 10000"/>
              <a:gd name="connsiteY315-2720" fmla="*/ 2113 h 10714"/>
              <a:gd name="connsiteX316-2721" fmla="*/ 2221 w 10000"/>
              <a:gd name="connsiteY316-2722" fmla="*/ 1955 h 10714"/>
              <a:gd name="connsiteX317-2723" fmla="*/ 2275 w 10000"/>
              <a:gd name="connsiteY317-2724" fmla="*/ 1803 h 10714"/>
              <a:gd name="connsiteX318-2725" fmla="*/ 2321 w 10000"/>
              <a:gd name="connsiteY318-2726" fmla="*/ 1657 h 10714"/>
              <a:gd name="connsiteX319-2727" fmla="*/ 2329 w 10000"/>
              <a:gd name="connsiteY319-2728" fmla="*/ 1853 h 10714"/>
              <a:gd name="connsiteX320-2729" fmla="*/ 2321 w 10000"/>
              <a:gd name="connsiteY320-2730" fmla="*/ 2032 h 10714"/>
              <a:gd name="connsiteX321-2731" fmla="*/ 2283 w 10000"/>
              <a:gd name="connsiteY321-2732" fmla="*/ 2199 h 10714"/>
              <a:gd name="connsiteX322-2733" fmla="*/ 2229 w 10000"/>
              <a:gd name="connsiteY322-2734" fmla="*/ 2366 h 10714"/>
              <a:gd name="connsiteX323-2735" fmla="*/ 2154 w 10000"/>
              <a:gd name="connsiteY323-2736" fmla="*/ 2524 h 10714"/>
              <a:gd name="connsiteX324-2737" fmla="*/ 2046 w 10000"/>
              <a:gd name="connsiteY324-2738" fmla="*/ 2682 h 10714"/>
              <a:gd name="connsiteX325-2739" fmla="*/ 1796 w 10000"/>
              <a:gd name="connsiteY325-2740" fmla="*/ 3027 h 10714"/>
              <a:gd name="connsiteX326-2741" fmla="*/ 2054 w 10000"/>
              <a:gd name="connsiteY326-2742" fmla="*/ 3305 h 10714"/>
              <a:gd name="connsiteX327-2743" fmla="*/ 2333 w 10000"/>
              <a:gd name="connsiteY327-2744" fmla="*/ 3564 h 10714"/>
              <a:gd name="connsiteX328-2745" fmla="*/ 2638 w 10000"/>
              <a:gd name="connsiteY328-2746" fmla="*/ 3808 h 10714"/>
              <a:gd name="connsiteX329-2747" fmla="*/ 2963 w 10000"/>
              <a:gd name="connsiteY329-2748" fmla="*/ 4032 h 10714"/>
              <a:gd name="connsiteX330-2749" fmla="*/ 4129 w 10000"/>
              <a:gd name="connsiteY330-2750" fmla="*/ 4610 h 10714"/>
              <a:gd name="connsiteX331-2751" fmla="*/ 4167 w 10000"/>
              <a:gd name="connsiteY331-2752" fmla="*/ 4589 h 10714"/>
              <a:gd name="connsiteX332-2753" fmla="*/ 4071 w 10000"/>
              <a:gd name="connsiteY332-2754" fmla="*/ 4333 h 10714"/>
              <a:gd name="connsiteX333-2755" fmla="*/ 3996 w 10000"/>
              <a:gd name="connsiteY333-2756" fmla="*/ 4058 h 10714"/>
              <a:gd name="connsiteX334-2757" fmla="*/ 3933 w 10000"/>
              <a:gd name="connsiteY334-2758" fmla="*/ 3760 h 10714"/>
              <a:gd name="connsiteX335-2759" fmla="*/ 3904 w 10000"/>
              <a:gd name="connsiteY335-2760" fmla="*/ 3456 h 10714"/>
              <a:gd name="connsiteX336-2761" fmla="*/ 3879 w 10000"/>
              <a:gd name="connsiteY336-2762" fmla="*/ 3138 h 10714"/>
              <a:gd name="connsiteX337-2763" fmla="*/ 3879 w 10000"/>
              <a:gd name="connsiteY337-2764" fmla="*/ 2813 h 10714"/>
              <a:gd name="connsiteX338-2765" fmla="*/ 3896 w 10000"/>
              <a:gd name="connsiteY338-2766" fmla="*/ 2485 h 10714"/>
              <a:gd name="connsiteX339-2767" fmla="*/ 3933 w 10000"/>
              <a:gd name="connsiteY339-2768" fmla="*/ 2160 h 10714"/>
              <a:gd name="connsiteX340-2769" fmla="*/ 3988 w 10000"/>
              <a:gd name="connsiteY340-2770" fmla="*/ 1836 h 10714"/>
              <a:gd name="connsiteX341-2771" fmla="*/ 4046 w 10000"/>
              <a:gd name="connsiteY341-2772" fmla="*/ 1523 h 10714"/>
              <a:gd name="connsiteX342-2773" fmla="*/ 4129 w 10000"/>
              <a:gd name="connsiteY342-2774" fmla="*/ 1219 h 10714"/>
              <a:gd name="connsiteX343-2775" fmla="*/ 4229 w 10000"/>
              <a:gd name="connsiteY343-2776" fmla="*/ 933 h 10714"/>
              <a:gd name="connsiteX344-2777" fmla="*/ 4333 w 10000"/>
              <a:gd name="connsiteY344-2778" fmla="*/ 662 h 10714"/>
              <a:gd name="connsiteX345-2779" fmla="*/ 4454 w 10000"/>
              <a:gd name="connsiteY345-2780" fmla="*/ 417 h 10714"/>
              <a:gd name="connsiteX346-2781" fmla="*/ 4583 w 10000"/>
              <a:gd name="connsiteY346-2782" fmla="*/ 194 h 10714"/>
              <a:gd name="connsiteX347-2783" fmla="*/ 4738 w 10000"/>
              <a:gd name="connsiteY347-2784" fmla="*/ 0 h 10714"/>
              <a:gd name="connsiteX0-2785" fmla="*/ 4738 w 10000"/>
              <a:gd name="connsiteY0-2786" fmla="*/ 0 h 10741"/>
              <a:gd name="connsiteX1-2787" fmla="*/ 4721 w 10000"/>
              <a:gd name="connsiteY1-2788" fmla="*/ 48 h 10741"/>
              <a:gd name="connsiteX2-2789" fmla="*/ 4713 w 10000"/>
              <a:gd name="connsiteY2-2790" fmla="*/ 80 h 10741"/>
              <a:gd name="connsiteX3-2791" fmla="*/ 4704 w 10000"/>
              <a:gd name="connsiteY3-2792" fmla="*/ 101 h 10741"/>
              <a:gd name="connsiteX4-2793" fmla="*/ 4704 w 10000"/>
              <a:gd name="connsiteY4-2794" fmla="*/ 113 h 10741"/>
              <a:gd name="connsiteX5-2795" fmla="*/ 4713 w 10000"/>
              <a:gd name="connsiteY5-2796" fmla="*/ 119 h 10741"/>
              <a:gd name="connsiteX6-2797" fmla="*/ 4713 w 10000"/>
              <a:gd name="connsiteY6-2798" fmla="*/ 125 h 10741"/>
              <a:gd name="connsiteX7-2799" fmla="*/ 4721 w 10000"/>
              <a:gd name="connsiteY7-2800" fmla="*/ 125 h 10741"/>
              <a:gd name="connsiteX8-2801" fmla="*/ 4721 w 10000"/>
              <a:gd name="connsiteY8-2802" fmla="*/ 125 h 10741"/>
              <a:gd name="connsiteX9-2803" fmla="*/ 4721 w 10000"/>
              <a:gd name="connsiteY9-2804" fmla="*/ 134 h 10741"/>
              <a:gd name="connsiteX10-2805" fmla="*/ 4713 w 10000"/>
              <a:gd name="connsiteY10-2806" fmla="*/ 152 h 10741"/>
              <a:gd name="connsiteX11-2807" fmla="*/ 4704 w 10000"/>
              <a:gd name="connsiteY11-2808" fmla="*/ 179 h 10741"/>
              <a:gd name="connsiteX12-2809" fmla="*/ 4692 w 10000"/>
              <a:gd name="connsiteY12-2810" fmla="*/ 221 h 10741"/>
              <a:gd name="connsiteX13-2811" fmla="*/ 4667 w 10000"/>
              <a:gd name="connsiteY13-2812" fmla="*/ 280 h 10741"/>
              <a:gd name="connsiteX14-2813" fmla="*/ 4629 w 10000"/>
              <a:gd name="connsiteY14-2814" fmla="*/ 364 h 10741"/>
              <a:gd name="connsiteX15-2815" fmla="*/ 4592 w 10000"/>
              <a:gd name="connsiteY15-2816" fmla="*/ 465 h 10741"/>
              <a:gd name="connsiteX16-2817" fmla="*/ 4533 w 10000"/>
              <a:gd name="connsiteY16-2818" fmla="*/ 596 h 10741"/>
              <a:gd name="connsiteX17-2819" fmla="*/ 4463 w 10000"/>
              <a:gd name="connsiteY17-2820" fmla="*/ 754 h 10741"/>
              <a:gd name="connsiteX18-2821" fmla="*/ 4379 w 10000"/>
              <a:gd name="connsiteY18-2822" fmla="*/ 1001 h 10741"/>
              <a:gd name="connsiteX19-2823" fmla="*/ 4321 w 10000"/>
              <a:gd name="connsiteY19-2824" fmla="*/ 1266 h 10741"/>
              <a:gd name="connsiteX20-2825" fmla="*/ 4275 w 10000"/>
              <a:gd name="connsiteY20-2826" fmla="*/ 1538 h 10741"/>
              <a:gd name="connsiteX21-2827" fmla="*/ 4213 w 10000"/>
              <a:gd name="connsiteY21-2828" fmla="*/ 1827 h 10741"/>
              <a:gd name="connsiteX22-2829" fmla="*/ 4204 w 10000"/>
              <a:gd name="connsiteY22-2830" fmla="*/ 1889 h 10741"/>
              <a:gd name="connsiteX23-2831" fmla="*/ 4192 w 10000"/>
              <a:gd name="connsiteY23-2832" fmla="*/ 1982 h 10741"/>
              <a:gd name="connsiteX24-2833" fmla="*/ 4183 w 10000"/>
              <a:gd name="connsiteY24-2834" fmla="*/ 2080 h 10741"/>
              <a:gd name="connsiteX25-2835" fmla="*/ 4175 w 10000"/>
              <a:gd name="connsiteY25-2836" fmla="*/ 2187 h 10741"/>
              <a:gd name="connsiteX26-2837" fmla="*/ 4175 w 10000"/>
              <a:gd name="connsiteY26-2838" fmla="*/ 2297 h 10741"/>
              <a:gd name="connsiteX27-2839" fmla="*/ 4192 w 10000"/>
              <a:gd name="connsiteY27-2840" fmla="*/ 2396 h 10741"/>
              <a:gd name="connsiteX28-2841" fmla="*/ 4213 w 10000"/>
              <a:gd name="connsiteY28-2842" fmla="*/ 2482 h 10741"/>
              <a:gd name="connsiteX29-2843" fmla="*/ 4250 w 10000"/>
              <a:gd name="connsiteY29-2844" fmla="*/ 2542 h 10741"/>
              <a:gd name="connsiteX30-2845" fmla="*/ 4450 w 10000"/>
              <a:gd name="connsiteY30-2846" fmla="*/ 2530 h 10741"/>
              <a:gd name="connsiteX31-2847" fmla="*/ 4646 w 10000"/>
              <a:gd name="connsiteY31-2848" fmla="*/ 2482 h 10741"/>
              <a:gd name="connsiteX32-2849" fmla="*/ 4833 w 10000"/>
              <a:gd name="connsiteY32-2850" fmla="*/ 2405 h 10741"/>
              <a:gd name="connsiteX33-2851" fmla="*/ 5025 w 10000"/>
              <a:gd name="connsiteY33-2852" fmla="*/ 2297 h 10741"/>
              <a:gd name="connsiteX34-2853" fmla="*/ 5200 w 10000"/>
              <a:gd name="connsiteY34-2854" fmla="*/ 2172 h 10741"/>
              <a:gd name="connsiteX35-2855" fmla="*/ 5371 w 10000"/>
              <a:gd name="connsiteY35-2856" fmla="*/ 2020 h 10741"/>
              <a:gd name="connsiteX36-2857" fmla="*/ 5533 w 10000"/>
              <a:gd name="connsiteY36-2858" fmla="*/ 1859 h 10741"/>
              <a:gd name="connsiteX37-2859" fmla="*/ 5683 w 10000"/>
              <a:gd name="connsiteY37-2860" fmla="*/ 1690 h 10741"/>
              <a:gd name="connsiteX38-2861" fmla="*/ 5829 w 10000"/>
              <a:gd name="connsiteY38-2862" fmla="*/ 1511 h 10741"/>
              <a:gd name="connsiteX39-2863" fmla="*/ 5954 w 10000"/>
              <a:gd name="connsiteY39-2864" fmla="*/ 1326 h 10741"/>
              <a:gd name="connsiteX40-2865" fmla="*/ 6071 w 10000"/>
              <a:gd name="connsiteY40-2866" fmla="*/ 1147 h 10741"/>
              <a:gd name="connsiteX41-2867" fmla="*/ 6167 w 10000"/>
              <a:gd name="connsiteY41-2868" fmla="*/ 974 h 10741"/>
              <a:gd name="connsiteX42-2869" fmla="*/ 6213 w 10000"/>
              <a:gd name="connsiteY42-2870" fmla="*/ 974 h 10741"/>
              <a:gd name="connsiteX43-2871" fmla="*/ 6213 w 10000"/>
              <a:gd name="connsiteY43-2872" fmla="*/ 992 h 10741"/>
              <a:gd name="connsiteX44-2873" fmla="*/ 6138 w 10000"/>
              <a:gd name="connsiteY44-2874" fmla="*/ 1165 h 10741"/>
              <a:gd name="connsiteX45-2875" fmla="*/ 6054 w 10000"/>
              <a:gd name="connsiteY45-2876" fmla="*/ 1344 h 10741"/>
              <a:gd name="connsiteX46-2877" fmla="*/ 5963 w 10000"/>
              <a:gd name="connsiteY46-2878" fmla="*/ 1517 h 10741"/>
              <a:gd name="connsiteX47-2879" fmla="*/ 5871 w 10000"/>
              <a:gd name="connsiteY47-2880" fmla="*/ 1684 h 10741"/>
              <a:gd name="connsiteX48-2881" fmla="*/ 5775 w 10000"/>
              <a:gd name="connsiteY48-2882" fmla="*/ 1847 h 10741"/>
              <a:gd name="connsiteX49-2883" fmla="*/ 5667 w 10000"/>
              <a:gd name="connsiteY49-2884" fmla="*/ 1999 h 10741"/>
              <a:gd name="connsiteX50-2885" fmla="*/ 5554 w 10000"/>
              <a:gd name="connsiteY50-2886" fmla="*/ 2145 h 10741"/>
              <a:gd name="connsiteX51-2887" fmla="*/ 5417 w 10000"/>
              <a:gd name="connsiteY51-2888" fmla="*/ 2279 h 10741"/>
              <a:gd name="connsiteX52-2889" fmla="*/ 5275 w 10000"/>
              <a:gd name="connsiteY52-2890" fmla="*/ 2411 h 10741"/>
              <a:gd name="connsiteX53-2891" fmla="*/ 5108 w 10000"/>
              <a:gd name="connsiteY53-2892" fmla="*/ 2518 h 10741"/>
              <a:gd name="connsiteX54-2893" fmla="*/ 4917 w 10000"/>
              <a:gd name="connsiteY54-2894" fmla="*/ 2616 h 10741"/>
              <a:gd name="connsiteX55-2895" fmla="*/ 4704 w 10000"/>
              <a:gd name="connsiteY55-2896" fmla="*/ 2703 h 10741"/>
              <a:gd name="connsiteX56-2897" fmla="*/ 4479 w 10000"/>
              <a:gd name="connsiteY56-2898" fmla="*/ 2768 h 10741"/>
              <a:gd name="connsiteX57-2899" fmla="*/ 4213 w 10000"/>
              <a:gd name="connsiteY57-2900" fmla="*/ 2813 h 10741"/>
              <a:gd name="connsiteX58-2901" fmla="*/ 4221 w 10000"/>
              <a:gd name="connsiteY58-2902" fmla="*/ 3126 h 10741"/>
              <a:gd name="connsiteX59-2903" fmla="*/ 4258 w 10000"/>
              <a:gd name="connsiteY59-2904" fmla="*/ 3424 h 10741"/>
              <a:gd name="connsiteX60-2905" fmla="*/ 4321 w 10000"/>
              <a:gd name="connsiteY60-2906" fmla="*/ 3707 h 10741"/>
              <a:gd name="connsiteX61-2907" fmla="*/ 4404 w 10000"/>
              <a:gd name="connsiteY61-2908" fmla="*/ 3975 h 10741"/>
              <a:gd name="connsiteX62-2909" fmla="*/ 4508 w 10000"/>
              <a:gd name="connsiteY62-2910" fmla="*/ 4231 h 10741"/>
              <a:gd name="connsiteX63-2911" fmla="*/ 4621 w 10000"/>
              <a:gd name="connsiteY63-2912" fmla="*/ 4476 h 10741"/>
              <a:gd name="connsiteX64-2913" fmla="*/ 4750 w 10000"/>
              <a:gd name="connsiteY64-2914" fmla="*/ 4708 h 10741"/>
              <a:gd name="connsiteX65-2915" fmla="*/ 4879 w 10000"/>
              <a:gd name="connsiteY65-2916" fmla="*/ 4934 h 10741"/>
              <a:gd name="connsiteX66-2917" fmla="*/ 4917 w 10000"/>
              <a:gd name="connsiteY66-2918" fmla="*/ 4988 h 10741"/>
              <a:gd name="connsiteX67-2919" fmla="*/ 4950 w 10000"/>
              <a:gd name="connsiteY67-2920" fmla="*/ 5054 h 10741"/>
              <a:gd name="connsiteX68-2921" fmla="*/ 4996 w 10000"/>
              <a:gd name="connsiteY68-2922" fmla="*/ 5125 h 10741"/>
              <a:gd name="connsiteX69-2923" fmla="*/ 5038 w 10000"/>
              <a:gd name="connsiteY69-2924" fmla="*/ 5200 h 10741"/>
              <a:gd name="connsiteX70-2925" fmla="*/ 5092 w 10000"/>
              <a:gd name="connsiteY70-2926" fmla="*/ 5271 h 10741"/>
              <a:gd name="connsiteX71-2927" fmla="*/ 5154 w 10000"/>
              <a:gd name="connsiteY71-2928" fmla="*/ 5331 h 10741"/>
              <a:gd name="connsiteX72-2929" fmla="*/ 5229 w 10000"/>
              <a:gd name="connsiteY72-2930" fmla="*/ 5384 h 10741"/>
              <a:gd name="connsiteX73-2931" fmla="*/ 5313 w 10000"/>
              <a:gd name="connsiteY73-2932" fmla="*/ 5423 h 10741"/>
              <a:gd name="connsiteX74-2933" fmla="*/ 5413 w 10000"/>
              <a:gd name="connsiteY74-2934" fmla="*/ 5438 h 10741"/>
              <a:gd name="connsiteX75-2935" fmla="*/ 5517 w 10000"/>
              <a:gd name="connsiteY75-2936" fmla="*/ 5435 h 10741"/>
              <a:gd name="connsiteX76-2937" fmla="*/ 5704 w 10000"/>
              <a:gd name="connsiteY76-2938" fmla="*/ 5390 h 10741"/>
              <a:gd name="connsiteX77-2939" fmla="*/ 5871 w 10000"/>
              <a:gd name="connsiteY77-2940" fmla="*/ 5316 h 10741"/>
              <a:gd name="connsiteX78-2941" fmla="*/ 6033 w 10000"/>
              <a:gd name="connsiteY78-2942" fmla="*/ 5223 h 10741"/>
              <a:gd name="connsiteX79-2943" fmla="*/ 6167 w 10000"/>
              <a:gd name="connsiteY79-2944" fmla="*/ 5113 h 10741"/>
              <a:gd name="connsiteX80-2945" fmla="*/ 6296 w 10000"/>
              <a:gd name="connsiteY80-2946" fmla="*/ 4994 h 10741"/>
              <a:gd name="connsiteX81-2947" fmla="*/ 6417 w 10000"/>
              <a:gd name="connsiteY81-2948" fmla="*/ 4869 h 10741"/>
              <a:gd name="connsiteX82-2949" fmla="*/ 6525 w 10000"/>
              <a:gd name="connsiteY82-2950" fmla="*/ 4750 h 10741"/>
              <a:gd name="connsiteX83-2951" fmla="*/ 6617 w 10000"/>
              <a:gd name="connsiteY83-2952" fmla="*/ 4636 h 10741"/>
              <a:gd name="connsiteX84-2953" fmla="*/ 6821 w 10000"/>
              <a:gd name="connsiteY84-2954" fmla="*/ 4377 h 10741"/>
              <a:gd name="connsiteX85-2955" fmla="*/ 7017 w 10000"/>
              <a:gd name="connsiteY85-2956" fmla="*/ 4085 h 10741"/>
              <a:gd name="connsiteX86-2957" fmla="*/ 7213 w 10000"/>
              <a:gd name="connsiteY86-2958" fmla="*/ 3766 h 10741"/>
              <a:gd name="connsiteX87-2959" fmla="*/ 7396 w 10000"/>
              <a:gd name="connsiteY87-2960" fmla="*/ 3418 h 10741"/>
              <a:gd name="connsiteX88-2961" fmla="*/ 7563 w 10000"/>
              <a:gd name="connsiteY88-2962" fmla="*/ 3051 h 10741"/>
              <a:gd name="connsiteX89-2963" fmla="*/ 7713 w 10000"/>
              <a:gd name="connsiteY89-2964" fmla="*/ 2661 h 10741"/>
              <a:gd name="connsiteX90-2965" fmla="*/ 7850 w 10000"/>
              <a:gd name="connsiteY90-2966" fmla="*/ 2253 h 10741"/>
              <a:gd name="connsiteX91-2967" fmla="*/ 7950 w 10000"/>
              <a:gd name="connsiteY91-2968" fmla="*/ 1830 h 10741"/>
              <a:gd name="connsiteX92-2969" fmla="*/ 8025 w 10000"/>
              <a:gd name="connsiteY92-2970" fmla="*/ 1397 h 10741"/>
              <a:gd name="connsiteX93-2971" fmla="*/ 8071 w 10000"/>
              <a:gd name="connsiteY93-2972" fmla="*/ 954 h 10741"/>
              <a:gd name="connsiteX94-2973" fmla="*/ 8108 w 10000"/>
              <a:gd name="connsiteY94-2974" fmla="*/ 974 h 10741"/>
              <a:gd name="connsiteX95-2975" fmla="*/ 8138 w 10000"/>
              <a:gd name="connsiteY95-2976" fmla="*/ 1025 h 10741"/>
              <a:gd name="connsiteX96-2977" fmla="*/ 8163 w 10000"/>
              <a:gd name="connsiteY96-2978" fmla="*/ 1100 h 10741"/>
              <a:gd name="connsiteX97-2979" fmla="*/ 8175 w 10000"/>
              <a:gd name="connsiteY97-2980" fmla="*/ 1198 h 10741"/>
              <a:gd name="connsiteX98-2981" fmla="*/ 8183 w 10000"/>
              <a:gd name="connsiteY98-2982" fmla="*/ 1311 h 10741"/>
              <a:gd name="connsiteX99-2983" fmla="*/ 8183 w 10000"/>
              <a:gd name="connsiteY99-2984" fmla="*/ 1442 h 10741"/>
              <a:gd name="connsiteX100-2985" fmla="*/ 8183 w 10000"/>
              <a:gd name="connsiteY100-2986" fmla="*/ 1582 h 10741"/>
              <a:gd name="connsiteX101-2987" fmla="*/ 8175 w 10000"/>
              <a:gd name="connsiteY101-2988" fmla="*/ 1734 h 10741"/>
              <a:gd name="connsiteX102-2989" fmla="*/ 8163 w 10000"/>
              <a:gd name="connsiteY102-2990" fmla="*/ 1889 h 10741"/>
              <a:gd name="connsiteX103-2991" fmla="*/ 8146 w 10000"/>
              <a:gd name="connsiteY103-2992" fmla="*/ 2047 h 10741"/>
              <a:gd name="connsiteX104-2993" fmla="*/ 8121 w 10000"/>
              <a:gd name="connsiteY104-2994" fmla="*/ 2205 h 10741"/>
              <a:gd name="connsiteX105-2995" fmla="*/ 8108 w 10000"/>
              <a:gd name="connsiteY105-2996" fmla="*/ 2357 h 10741"/>
              <a:gd name="connsiteX106-2997" fmla="*/ 8083 w 10000"/>
              <a:gd name="connsiteY106-2998" fmla="*/ 2497 h 10741"/>
              <a:gd name="connsiteX107-2999" fmla="*/ 8063 w 10000"/>
              <a:gd name="connsiteY107-3000" fmla="*/ 2628 h 10741"/>
              <a:gd name="connsiteX108-3001" fmla="*/ 8038 w 10000"/>
              <a:gd name="connsiteY108-3002" fmla="*/ 2741 h 10741"/>
              <a:gd name="connsiteX109-3003" fmla="*/ 8017 w 10000"/>
              <a:gd name="connsiteY109-3004" fmla="*/ 2834 h 10741"/>
              <a:gd name="connsiteX110-3005" fmla="*/ 8000 w 10000"/>
              <a:gd name="connsiteY110-3006" fmla="*/ 2908 h 10741"/>
              <a:gd name="connsiteX111-3007" fmla="*/ 7700 w 10000"/>
              <a:gd name="connsiteY111-3008" fmla="*/ 3754 h 10741"/>
              <a:gd name="connsiteX112-3009" fmla="*/ 7942 w 10000"/>
              <a:gd name="connsiteY112-3010" fmla="*/ 3737 h 10741"/>
              <a:gd name="connsiteX113-3011" fmla="*/ 8167 w 10000"/>
              <a:gd name="connsiteY113-3012" fmla="*/ 3695 h 10741"/>
              <a:gd name="connsiteX114-3013" fmla="*/ 8379 w 10000"/>
              <a:gd name="connsiteY114-3014" fmla="*/ 3635 h 10741"/>
              <a:gd name="connsiteX115-3015" fmla="*/ 8583 w 10000"/>
              <a:gd name="connsiteY115-3016" fmla="*/ 3558 h 10741"/>
              <a:gd name="connsiteX116-3017" fmla="*/ 8767 w 10000"/>
              <a:gd name="connsiteY116-3018" fmla="*/ 3471 h 10741"/>
              <a:gd name="connsiteX117-3019" fmla="*/ 8933 w 10000"/>
              <a:gd name="connsiteY117-3020" fmla="*/ 3376 h 10741"/>
              <a:gd name="connsiteX118-3021" fmla="*/ 9092 w 10000"/>
              <a:gd name="connsiteY118-3022" fmla="*/ 3278 h 10741"/>
              <a:gd name="connsiteX119-3023" fmla="*/ 9238 w 10000"/>
              <a:gd name="connsiteY119-3024" fmla="*/ 3185 h 10741"/>
              <a:gd name="connsiteX120-3025" fmla="*/ 9250 w 10000"/>
              <a:gd name="connsiteY120-3026" fmla="*/ 3230 h 10741"/>
              <a:gd name="connsiteX121-3027" fmla="*/ 9117 w 10000"/>
              <a:gd name="connsiteY121-3028" fmla="*/ 3376 h 10741"/>
              <a:gd name="connsiteX122-3029" fmla="*/ 8954 w 10000"/>
              <a:gd name="connsiteY122-3030" fmla="*/ 3516 h 10741"/>
              <a:gd name="connsiteX123-3031" fmla="*/ 8758 w 10000"/>
              <a:gd name="connsiteY123-3032" fmla="*/ 3641 h 10741"/>
              <a:gd name="connsiteX124-3033" fmla="*/ 8538 w 10000"/>
              <a:gd name="connsiteY124-3034" fmla="*/ 3754 h 10741"/>
              <a:gd name="connsiteX125-3035" fmla="*/ 8304 w 10000"/>
              <a:gd name="connsiteY125-3036" fmla="*/ 3856 h 10741"/>
              <a:gd name="connsiteX126-3037" fmla="*/ 8054 w 10000"/>
              <a:gd name="connsiteY126-3038" fmla="*/ 3945 h 10741"/>
              <a:gd name="connsiteX127-3039" fmla="*/ 7796 w 10000"/>
              <a:gd name="connsiteY127-3040" fmla="*/ 4014 h 10741"/>
              <a:gd name="connsiteX128-3041" fmla="*/ 7533 w 10000"/>
              <a:gd name="connsiteY128-3042" fmla="*/ 4064 h 10741"/>
              <a:gd name="connsiteX129-3043" fmla="*/ 7479 w 10000"/>
              <a:gd name="connsiteY129-3044" fmla="*/ 4184 h 10741"/>
              <a:gd name="connsiteX130-3045" fmla="*/ 7404 w 10000"/>
              <a:gd name="connsiteY130-3046" fmla="*/ 4324 h 10741"/>
              <a:gd name="connsiteX131-3047" fmla="*/ 7321 w 10000"/>
              <a:gd name="connsiteY131-3048" fmla="*/ 4470 h 10741"/>
              <a:gd name="connsiteX132-3049" fmla="*/ 7213 w 10000"/>
              <a:gd name="connsiteY132-3050" fmla="*/ 4628 h 10741"/>
              <a:gd name="connsiteX133-3051" fmla="*/ 7100 w 10000"/>
              <a:gd name="connsiteY133-3052" fmla="*/ 4794 h 10741"/>
              <a:gd name="connsiteX134-3053" fmla="*/ 6979 w 10000"/>
              <a:gd name="connsiteY134-3054" fmla="*/ 4958 h 10741"/>
              <a:gd name="connsiteX135-3055" fmla="*/ 6850 w 10000"/>
              <a:gd name="connsiteY135-3056" fmla="*/ 5113 h 10741"/>
              <a:gd name="connsiteX136-3057" fmla="*/ 6721 w 10000"/>
              <a:gd name="connsiteY136-3058" fmla="*/ 5265 h 10741"/>
              <a:gd name="connsiteX137-3059" fmla="*/ 6600 w 10000"/>
              <a:gd name="connsiteY137-3060" fmla="*/ 5405 h 10741"/>
              <a:gd name="connsiteX138-3061" fmla="*/ 6471 w 10000"/>
              <a:gd name="connsiteY138-3062" fmla="*/ 5530 h 10741"/>
              <a:gd name="connsiteX139-3063" fmla="*/ 6358 w 10000"/>
              <a:gd name="connsiteY139-3064" fmla="*/ 5641 h 10741"/>
              <a:gd name="connsiteX140-3065" fmla="*/ 6250 w 10000"/>
              <a:gd name="connsiteY140-3066" fmla="*/ 5721 h 10741"/>
              <a:gd name="connsiteX141-3067" fmla="*/ 6267 w 10000"/>
              <a:gd name="connsiteY141-3068" fmla="*/ 5781 h 10741"/>
              <a:gd name="connsiteX142-3069" fmla="*/ 6296 w 10000"/>
              <a:gd name="connsiteY142-3070" fmla="*/ 5793 h 10741"/>
              <a:gd name="connsiteX143-3071" fmla="*/ 6479 w 10000"/>
              <a:gd name="connsiteY143-3072" fmla="*/ 5754 h 10741"/>
              <a:gd name="connsiteX144-3073" fmla="*/ 6663 w 10000"/>
              <a:gd name="connsiteY144-3074" fmla="*/ 5736 h 10741"/>
              <a:gd name="connsiteX145-3075" fmla="*/ 6858 w 10000"/>
              <a:gd name="connsiteY145-3076" fmla="*/ 5736 h 10741"/>
              <a:gd name="connsiteX146-3077" fmla="*/ 7046 w 10000"/>
              <a:gd name="connsiteY146-3078" fmla="*/ 5742 h 10741"/>
              <a:gd name="connsiteX147-3079" fmla="*/ 7246 w 10000"/>
              <a:gd name="connsiteY147-3080" fmla="*/ 5748 h 10741"/>
              <a:gd name="connsiteX148-3081" fmla="*/ 7425 w 10000"/>
              <a:gd name="connsiteY148-3082" fmla="*/ 5748 h 10741"/>
              <a:gd name="connsiteX149-3083" fmla="*/ 7600 w 10000"/>
              <a:gd name="connsiteY149-3084" fmla="*/ 5733 h 10741"/>
              <a:gd name="connsiteX150-3085" fmla="*/ 7950 w 10000"/>
              <a:gd name="connsiteY150-3086" fmla="*/ 5673 h 10741"/>
              <a:gd name="connsiteX151-3087" fmla="*/ 8275 w 10000"/>
              <a:gd name="connsiteY151-3088" fmla="*/ 5596 h 10741"/>
              <a:gd name="connsiteX152-3089" fmla="*/ 8579 w 10000"/>
              <a:gd name="connsiteY152-3090" fmla="*/ 5504 h 10741"/>
              <a:gd name="connsiteX153-3091" fmla="*/ 8858 w 10000"/>
              <a:gd name="connsiteY153-3092" fmla="*/ 5390 h 10741"/>
              <a:gd name="connsiteX154-3093" fmla="*/ 9117 w 10000"/>
              <a:gd name="connsiteY154-3094" fmla="*/ 5265 h 10741"/>
              <a:gd name="connsiteX155-3095" fmla="*/ 9350 w 10000"/>
              <a:gd name="connsiteY155-3096" fmla="*/ 5119 h 10741"/>
              <a:gd name="connsiteX156-3097" fmla="*/ 9563 w 10000"/>
              <a:gd name="connsiteY156-3098" fmla="*/ 4967 h 10741"/>
              <a:gd name="connsiteX157-3099" fmla="*/ 9758 w 10000"/>
              <a:gd name="connsiteY157-3100" fmla="*/ 4794 h 10741"/>
              <a:gd name="connsiteX158-3101" fmla="*/ 9933 w 10000"/>
              <a:gd name="connsiteY158-3102" fmla="*/ 4610 h 10741"/>
              <a:gd name="connsiteX159-3103" fmla="*/ 10000 w 10000"/>
              <a:gd name="connsiteY159-3104" fmla="*/ 4648 h 10741"/>
              <a:gd name="connsiteX160-3105" fmla="*/ 10000 w 10000"/>
              <a:gd name="connsiteY160-3106" fmla="*/ 4660 h 10741"/>
              <a:gd name="connsiteX161-3107" fmla="*/ 9904 w 10000"/>
              <a:gd name="connsiteY161-3108" fmla="*/ 4827 h 10741"/>
              <a:gd name="connsiteX162-3109" fmla="*/ 9767 w 10000"/>
              <a:gd name="connsiteY162-3110" fmla="*/ 5000 h 10741"/>
              <a:gd name="connsiteX163-3111" fmla="*/ 9600 w 10000"/>
              <a:gd name="connsiteY163-3112" fmla="*/ 5173 h 10741"/>
              <a:gd name="connsiteX164-3113" fmla="*/ 9404 w 10000"/>
              <a:gd name="connsiteY164-3114" fmla="*/ 5343 h 10741"/>
              <a:gd name="connsiteX165-3115" fmla="*/ 9183 w 10000"/>
              <a:gd name="connsiteY165-3116" fmla="*/ 5504 h 10741"/>
              <a:gd name="connsiteX166-3117" fmla="*/ 8950 w 10000"/>
              <a:gd name="connsiteY166-3118" fmla="*/ 5662 h 10741"/>
              <a:gd name="connsiteX167-3119" fmla="*/ 8704 w 10000"/>
              <a:gd name="connsiteY167-3120" fmla="*/ 5802 h 10741"/>
              <a:gd name="connsiteX168-3121" fmla="*/ 8463 w 10000"/>
              <a:gd name="connsiteY168-3122" fmla="*/ 5927 h 10741"/>
              <a:gd name="connsiteX169-3123" fmla="*/ 8229 w 10000"/>
              <a:gd name="connsiteY169-3124" fmla="*/ 6025 h 10741"/>
              <a:gd name="connsiteX170-3125" fmla="*/ 8000 w 10000"/>
              <a:gd name="connsiteY170-3126" fmla="*/ 6105 h 10741"/>
              <a:gd name="connsiteX171-3127" fmla="*/ 7879 w 10000"/>
              <a:gd name="connsiteY171-3128" fmla="*/ 6132 h 10741"/>
              <a:gd name="connsiteX172-3129" fmla="*/ 7729 w 10000"/>
              <a:gd name="connsiteY172-3130" fmla="*/ 6153 h 10741"/>
              <a:gd name="connsiteX173-3131" fmla="*/ 7563 w 10000"/>
              <a:gd name="connsiteY173-3132" fmla="*/ 6177 h 10741"/>
              <a:gd name="connsiteX174-3133" fmla="*/ 7388 w 10000"/>
              <a:gd name="connsiteY174-3134" fmla="*/ 6198 h 10741"/>
              <a:gd name="connsiteX175-3135" fmla="*/ 7204 w 10000"/>
              <a:gd name="connsiteY175-3136" fmla="*/ 6219 h 10741"/>
              <a:gd name="connsiteX176-3137" fmla="*/ 7017 w 10000"/>
              <a:gd name="connsiteY176-3138" fmla="*/ 6240 h 10741"/>
              <a:gd name="connsiteX177-3139" fmla="*/ 6842 w 10000"/>
              <a:gd name="connsiteY177-3140" fmla="*/ 6263 h 10741"/>
              <a:gd name="connsiteX178-3141" fmla="*/ 6675 w 10000"/>
              <a:gd name="connsiteY178-3142" fmla="*/ 6290 h 10741"/>
              <a:gd name="connsiteX179-3143" fmla="*/ 6517 w 10000"/>
              <a:gd name="connsiteY179-3144" fmla="*/ 6329 h 10741"/>
              <a:gd name="connsiteX180-3145" fmla="*/ 6388 w 10000"/>
              <a:gd name="connsiteY180-3146" fmla="*/ 6365 h 10741"/>
              <a:gd name="connsiteX181-3147" fmla="*/ 6288 w 10000"/>
              <a:gd name="connsiteY181-3148" fmla="*/ 6415 h 10741"/>
              <a:gd name="connsiteX182-3149" fmla="*/ 6213 w 10000"/>
              <a:gd name="connsiteY182-3150" fmla="*/ 6475 h 10741"/>
              <a:gd name="connsiteX183-3151" fmla="*/ 6092 w 10000"/>
              <a:gd name="connsiteY183-3152" fmla="*/ 6648 h 10741"/>
              <a:gd name="connsiteX184-3153" fmla="*/ 6008 w 10000"/>
              <a:gd name="connsiteY184-3154" fmla="*/ 6836 h 10741"/>
              <a:gd name="connsiteX185-3155" fmla="*/ 5942 w 10000"/>
              <a:gd name="connsiteY185-3156" fmla="*/ 7032 h 10741"/>
              <a:gd name="connsiteX186-3157" fmla="*/ 5904 w 10000"/>
              <a:gd name="connsiteY186-3158" fmla="*/ 7232 h 10741"/>
              <a:gd name="connsiteX187-3159" fmla="*/ 5888 w 10000"/>
              <a:gd name="connsiteY187-3160" fmla="*/ 7443 h 10741"/>
              <a:gd name="connsiteX188-3161" fmla="*/ 5879 w 10000"/>
              <a:gd name="connsiteY188-3162" fmla="*/ 7655 h 10741"/>
              <a:gd name="connsiteX189-3163" fmla="*/ 5888 w 10000"/>
              <a:gd name="connsiteY189-3164" fmla="*/ 7867 h 10741"/>
              <a:gd name="connsiteX190-3165" fmla="*/ 5904 w 10000"/>
              <a:gd name="connsiteY190-3166" fmla="*/ 8084 h 10741"/>
              <a:gd name="connsiteX191-3167" fmla="*/ 5925 w 10000"/>
              <a:gd name="connsiteY191-3168" fmla="*/ 8299 h 10741"/>
              <a:gd name="connsiteX192-3169" fmla="*/ 5950 w 10000"/>
              <a:gd name="connsiteY192-3170" fmla="*/ 8510 h 10741"/>
              <a:gd name="connsiteX193-3171" fmla="*/ 5954 w 10000"/>
              <a:gd name="connsiteY193-3172" fmla="*/ 8820 h 10741"/>
              <a:gd name="connsiteX194-3173" fmla="*/ 5933 w 10000"/>
              <a:gd name="connsiteY194-3174" fmla="*/ 9130 h 10741"/>
              <a:gd name="connsiteX195-3175" fmla="*/ 5896 w 10000"/>
              <a:gd name="connsiteY195-3176" fmla="*/ 9428 h 10741"/>
              <a:gd name="connsiteX196-3177" fmla="*/ 5850 w 10000"/>
              <a:gd name="connsiteY196-3178" fmla="*/ 9720 h 10741"/>
              <a:gd name="connsiteX197-3179" fmla="*/ 5909 w 10000"/>
              <a:gd name="connsiteY197-3180" fmla="*/ 10741 h 10741"/>
              <a:gd name="connsiteX198-3181" fmla="*/ 4117 w 10000"/>
              <a:gd name="connsiteY198-3182" fmla="*/ 10686 h 10741"/>
              <a:gd name="connsiteX199-3183" fmla="*/ 4309 w 10000"/>
              <a:gd name="connsiteY199-3184" fmla="*/ 10293 h 10741"/>
              <a:gd name="connsiteX200-3185" fmla="*/ 4546 w 10000"/>
              <a:gd name="connsiteY200-3186" fmla="*/ 9848 h 10741"/>
              <a:gd name="connsiteX201-3187" fmla="*/ 4629 w 10000"/>
              <a:gd name="connsiteY201-3188" fmla="*/ 9687 h 10741"/>
              <a:gd name="connsiteX202-3189" fmla="*/ 4700 w 10000"/>
              <a:gd name="connsiteY202-3190" fmla="*/ 9508 h 10741"/>
              <a:gd name="connsiteX203-3191" fmla="*/ 4767 w 10000"/>
              <a:gd name="connsiteY203-3192" fmla="*/ 9309 h 10741"/>
              <a:gd name="connsiteX204-3193" fmla="*/ 4829 w 10000"/>
              <a:gd name="connsiteY204-3194" fmla="*/ 9097 h 10741"/>
              <a:gd name="connsiteX205-3195" fmla="*/ 4879 w 10000"/>
              <a:gd name="connsiteY205-3196" fmla="*/ 8868 h 10741"/>
              <a:gd name="connsiteX206-3197" fmla="*/ 4917 w 10000"/>
              <a:gd name="connsiteY206-3198" fmla="*/ 8635 h 10741"/>
              <a:gd name="connsiteX207-3199" fmla="*/ 4954 w 10000"/>
              <a:gd name="connsiteY207-3200" fmla="*/ 8391 h 10741"/>
              <a:gd name="connsiteX208-3201" fmla="*/ 4979 w 10000"/>
              <a:gd name="connsiteY208-3202" fmla="*/ 8144 h 10741"/>
              <a:gd name="connsiteX209-3203" fmla="*/ 5000 w 10000"/>
              <a:gd name="connsiteY209-3204" fmla="*/ 7887 h 10741"/>
              <a:gd name="connsiteX210-3205" fmla="*/ 5000 w 10000"/>
              <a:gd name="connsiteY210-3206" fmla="*/ 7634 h 10741"/>
              <a:gd name="connsiteX211-3207" fmla="*/ 5000 w 10000"/>
              <a:gd name="connsiteY211-3208" fmla="*/ 7384 h 10741"/>
              <a:gd name="connsiteX212-3209" fmla="*/ 4979 w 10000"/>
              <a:gd name="connsiteY212-3210" fmla="*/ 7133 h 10741"/>
              <a:gd name="connsiteX213-3211" fmla="*/ 4950 w 10000"/>
              <a:gd name="connsiteY213-3212" fmla="*/ 6892 h 10741"/>
              <a:gd name="connsiteX214-3213" fmla="*/ 4913 w 10000"/>
              <a:gd name="connsiteY214-3214" fmla="*/ 6657 h 10741"/>
              <a:gd name="connsiteX215-3215" fmla="*/ 4858 w 10000"/>
              <a:gd name="connsiteY215-3216" fmla="*/ 6430 h 10741"/>
              <a:gd name="connsiteX216-3217" fmla="*/ 4783 w 10000"/>
              <a:gd name="connsiteY216-3218" fmla="*/ 6219 h 10741"/>
              <a:gd name="connsiteX217-3219" fmla="*/ 4700 w 10000"/>
              <a:gd name="connsiteY217-3220" fmla="*/ 6019 h 10741"/>
              <a:gd name="connsiteX218-3221" fmla="*/ 4600 w 10000"/>
              <a:gd name="connsiteY218-3222" fmla="*/ 5840 h 10741"/>
              <a:gd name="connsiteX219-3223" fmla="*/ 4488 w 10000"/>
              <a:gd name="connsiteY219-3224" fmla="*/ 5682 h 10741"/>
              <a:gd name="connsiteX220-3225" fmla="*/ 4358 w 10000"/>
              <a:gd name="connsiteY220-3226" fmla="*/ 5542 h 10741"/>
              <a:gd name="connsiteX221-3227" fmla="*/ 4213 w 10000"/>
              <a:gd name="connsiteY221-3228" fmla="*/ 5429 h 10741"/>
              <a:gd name="connsiteX222-3229" fmla="*/ 4046 w 10000"/>
              <a:gd name="connsiteY222-3230" fmla="*/ 5343 h 10741"/>
              <a:gd name="connsiteX223-3231" fmla="*/ 3904 w 10000"/>
              <a:gd name="connsiteY223-3232" fmla="*/ 5292 h 10741"/>
              <a:gd name="connsiteX224-3233" fmla="*/ 3746 w 10000"/>
              <a:gd name="connsiteY224-3234" fmla="*/ 5271 h 10741"/>
              <a:gd name="connsiteX225-3235" fmla="*/ 3583 w 10000"/>
              <a:gd name="connsiteY225-3236" fmla="*/ 5271 h 10741"/>
              <a:gd name="connsiteX226-3237" fmla="*/ 3413 w 10000"/>
              <a:gd name="connsiteY226-3238" fmla="*/ 5286 h 10741"/>
              <a:gd name="connsiteX227-3239" fmla="*/ 3246 w 10000"/>
              <a:gd name="connsiteY227-3240" fmla="*/ 5310 h 10741"/>
              <a:gd name="connsiteX228-3241" fmla="*/ 3079 w 10000"/>
              <a:gd name="connsiteY228-3242" fmla="*/ 5343 h 10741"/>
              <a:gd name="connsiteX229-3243" fmla="*/ 2913 w 10000"/>
              <a:gd name="connsiteY229-3244" fmla="*/ 5369 h 10741"/>
              <a:gd name="connsiteX230-3245" fmla="*/ 2750 w 10000"/>
              <a:gd name="connsiteY230-3246" fmla="*/ 5396 h 10741"/>
              <a:gd name="connsiteX231-3247" fmla="*/ 2600 w 10000"/>
              <a:gd name="connsiteY231-3248" fmla="*/ 5411 h 10741"/>
              <a:gd name="connsiteX232-3249" fmla="*/ 2258 w 10000"/>
              <a:gd name="connsiteY232-3250" fmla="*/ 5423 h 10741"/>
              <a:gd name="connsiteX233-3251" fmla="*/ 1925 w 10000"/>
              <a:gd name="connsiteY233-3252" fmla="*/ 5411 h 10741"/>
              <a:gd name="connsiteX234-3253" fmla="*/ 1617 w 10000"/>
              <a:gd name="connsiteY234-3254" fmla="*/ 5384 h 10741"/>
              <a:gd name="connsiteX235-3255" fmla="*/ 1321 w 10000"/>
              <a:gd name="connsiteY235-3256" fmla="*/ 5346 h 10741"/>
              <a:gd name="connsiteX236-3257" fmla="*/ 1033 w 10000"/>
              <a:gd name="connsiteY236-3258" fmla="*/ 5298 h 10741"/>
              <a:gd name="connsiteX237-3259" fmla="*/ 758 w 10000"/>
              <a:gd name="connsiteY237-3260" fmla="*/ 5250 h 10741"/>
              <a:gd name="connsiteX238-3261" fmla="*/ 500 w 10000"/>
              <a:gd name="connsiteY238-3262" fmla="*/ 5197 h 10741"/>
              <a:gd name="connsiteX239-3263" fmla="*/ 517 w 10000"/>
              <a:gd name="connsiteY239-3264" fmla="*/ 5137 h 10741"/>
              <a:gd name="connsiteX240-3265" fmla="*/ 871 w 10000"/>
              <a:gd name="connsiteY240-3266" fmla="*/ 5173 h 10741"/>
              <a:gd name="connsiteX241-3267" fmla="*/ 1221 w 10000"/>
              <a:gd name="connsiteY241-3268" fmla="*/ 5197 h 10741"/>
              <a:gd name="connsiteX242-3269" fmla="*/ 1563 w 10000"/>
              <a:gd name="connsiteY242-3270" fmla="*/ 5206 h 10741"/>
              <a:gd name="connsiteX243-3271" fmla="*/ 1896 w 10000"/>
              <a:gd name="connsiteY243-3272" fmla="*/ 5197 h 10741"/>
              <a:gd name="connsiteX244-3273" fmla="*/ 2221 w 10000"/>
              <a:gd name="connsiteY244-3274" fmla="*/ 5164 h 10741"/>
              <a:gd name="connsiteX245-3275" fmla="*/ 2538 w 10000"/>
              <a:gd name="connsiteY245-3276" fmla="*/ 5113 h 10741"/>
              <a:gd name="connsiteX246-3277" fmla="*/ 2842 w 10000"/>
              <a:gd name="connsiteY246-3278" fmla="*/ 5045 h 10741"/>
              <a:gd name="connsiteX247-3279" fmla="*/ 3129 w 10000"/>
              <a:gd name="connsiteY247-3280" fmla="*/ 4946 h 10741"/>
              <a:gd name="connsiteX248-3281" fmla="*/ 3500 w 10000"/>
              <a:gd name="connsiteY248-3282" fmla="*/ 4815 h 10741"/>
              <a:gd name="connsiteX249-3283" fmla="*/ 2821 w 10000"/>
              <a:gd name="connsiteY249-3284" fmla="*/ 4389 h 10741"/>
              <a:gd name="connsiteX250-3285" fmla="*/ 2213 w 10000"/>
              <a:gd name="connsiteY250-3286" fmla="*/ 3912 h 10741"/>
              <a:gd name="connsiteX251-3287" fmla="*/ 1879 w 10000"/>
              <a:gd name="connsiteY251-3288" fmla="*/ 3939 h 10741"/>
              <a:gd name="connsiteX252-3289" fmla="*/ 1554 w 10000"/>
              <a:gd name="connsiteY252-3290" fmla="*/ 3939 h 10741"/>
              <a:gd name="connsiteX253-3291" fmla="*/ 1258 w 10000"/>
              <a:gd name="connsiteY253-3292" fmla="*/ 3912 h 10741"/>
              <a:gd name="connsiteX254-3293" fmla="*/ 979 w 10000"/>
              <a:gd name="connsiteY254-3294" fmla="*/ 3856 h 10741"/>
              <a:gd name="connsiteX255-3295" fmla="*/ 721 w 10000"/>
              <a:gd name="connsiteY255-3296" fmla="*/ 3775 h 10741"/>
              <a:gd name="connsiteX256-3297" fmla="*/ 496 w 10000"/>
              <a:gd name="connsiteY256-3298" fmla="*/ 3674 h 10741"/>
              <a:gd name="connsiteX257-3299" fmla="*/ 296 w 10000"/>
              <a:gd name="connsiteY257-3300" fmla="*/ 3549 h 10741"/>
              <a:gd name="connsiteX258-3301" fmla="*/ 129 w 10000"/>
              <a:gd name="connsiteY258-3302" fmla="*/ 3403 h 10741"/>
              <a:gd name="connsiteX259-3303" fmla="*/ 0 w 10000"/>
              <a:gd name="connsiteY259-3304" fmla="*/ 3245 h 10741"/>
              <a:gd name="connsiteX260-3305" fmla="*/ 17 w 10000"/>
              <a:gd name="connsiteY260-3306" fmla="*/ 3218 h 10741"/>
              <a:gd name="connsiteX261-3307" fmla="*/ 71 w 10000"/>
              <a:gd name="connsiteY261-3308" fmla="*/ 3245 h 10741"/>
              <a:gd name="connsiteX262-3309" fmla="*/ 138 w 10000"/>
              <a:gd name="connsiteY262-3310" fmla="*/ 3349 h 10741"/>
              <a:gd name="connsiteX263-3311" fmla="*/ 246 w 10000"/>
              <a:gd name="connsiteY263-3312" fmla="*/ 3439 h 10741"/>
              <a:gd name="connsiteX264-3313" fmla="*/ 379 w 10000"/>
              <a:gd name="connsiteY264-3314" fmla="*/ 3528 h 10741"/>
              <a:gd name="connsiteX265-3315" fmla="*/ 538 w 10000"/>
              <a:gd name="connsiteY265-3316" fmla="*/ 3597 h 10741"/>
              <a:gd name="connsiteX266-3317" fmla="*/ 721 w 10000"/>
              <a:gd name="connsiteY266-3318" fmla="*/ 3656 h 10741"/>
              <a:gd name="connsiteX267-3319" fmla="*/ 913 w 10000"/>
              <a:gd name="connsiteY267-3320" fmla="*/ 3701 h 10741"/>
              <a:gd name="connsiteX268-3321" fmla="*/ 1117 w 10000"/>
              <a:gd name="connsiteY268-3322" fmla="*/ 3728 h 10741"/>
              <a:gd name="connsiteX269-3323" fmla="*/ 1329 w 10000"/>
              <a:gd name="connsiteY269-3324" fmla="*/ 3737 h 10741"/>
              <a:gd name="connsiteX270-3325" fmla="*/ 1533 w 10000"/>
              <a:gd name="connsiteY270-3326" fmla="*/ 3734 h 10741"/>
              <a:gd name="connsiteX271-3327" fmla="*/ 1646 w 10000"/>
              <a:gd name="connsiteY271-3328" fmla="*/ 3722 h 10741"/>
              <a:gd name="connsiteX272-3329" fmla="*/ 1746 w 10000"/>
              <a:gd name="connsiteY272-3330" fmla="*/ 3722 h 10741"/>
              <a:gd name="connsiteX273-3331" fmla="*/ 1833 w 10000"/>
              <a:gd name="connsiteY273-3332" fmla="*/ 3710 h 10741"/>
              <a:gd name="connsiteX274-3333" fmla="*/ 1917 w 10000"/>
              <a:gd name="connsiteY274-3334" fmla="*/ 3695 h 10741"/>
              <a:gd name="connsiteX275-3335" fmla="*/ 1988 w 10000"/>
              <a:gd name="connsiteY275-3336" fmla="*/ 3662 h 10741"/>
              <a:gd name="connsiteX276-3337" fmla="*/ 1788 w 10000"/>
              <a:gd name="connsiteY276-3338" fmla="*/ 3391 h 10741"/>
              <a:gd name="connsiteX277-3339" fmla="*/ 1617 w 10000"/>
              <a:gd name="connsiteY277-3340" fmla="*/ 3126 h 10741"/>
              <a:gd name="connsiteX278-3341" fmla="*/ 1454 w 10000"/>
              <a:gd name="connsiteY278-3342" fmla="*/ 2849 h 10741"/>
              <a:gd name="connsiteX279-3343" fmla="*/ 1313 w 10000"/>
              <a:gd name="connsiteY279-3344" fmla="*/ 2563 h 10741"/>
              <a:gd name="connsiteX280-3345" fmla="*/ 1175 w 10000"/>
              <a:gd name="connsiteY280-3346" fmla="*/ 2253 h 10741"/>
              <a:gd name="connsiteX281-3347" fmla="*/ 1046 w 10000"/>
              <a:gd name="connsiteY281-3348" fmla="*/ 1919 h 10741"/>
              <a:gd name="connsiteX282-3349" fmla="*/ 1033 w 10000"/>
              <a:gd name="connsiteY282-3350" fmla="*/ 1859 h 10741"/>
              <a:gd name="connsiteX283-3351" fmla="*/ 1000 w 10000"/>
              <a:gd name="connsiteY283-3352" fmla="*/ 1776 h 10741"/>
              <a:gd name="connsiteX284-3353" fmla="*/ 979 w 10000"/>
              <a:gd name="connsiteY284-3354" fmla="*/ 1684 h 10741"/>
              <a:gd name="connsiteX285-3355" fmla="*/ 950 w 10000"/>
              <a:gd name="connsiteY285-3356" fmla="*/ 1591 h 10741"/>
              <a:gd name="connsiteX286-3357" fmla="*/ 925 w 10000"/>
              <a:gd name="connsiteY286-3358" fmla="*/ 1490 h 10741"/>
              <a:gd name="connsiteX287-3359" fmla="*/ 917 w 10000"/>
              <a:gd name="connsiteY287-3360" fmla="*/ 1397 h 10741"/>
              <a:gd name="connsiteX288-3361" fmla="*/ 917 w 10000"/>
              <a:gd name="connsiteY288-3362" fmla="*/ 1311 h 10741"/>
              <a:gd name="connsiteX289-3363" fmla="*/ 933 w 10000"/>
              <a:gd name="connsiteY289-3364" fmla="*/ 1234 h 10741"/>
              <a:gd name="connsiteX290-3365" fmla="*/ 963 w 10000"/>
              <a:gd name="connsiteY290-3366" fmla="*/ 1180 h 10741"/>
              <a:gd name="connsiteX291-3367" fmla="*/ 1000 w 10000"/>
              <a:gd name="connsiteY291-3368" fmla="*/ 1192 h 10741"/>
              <a:gd name="connsiteX292-3369" fmla="*/ 1033 w 10000"/>
              <a:gd name="connsiteY292-3370" fmla="*/ 1496 h 10741"/>
              <a:gd name="connsiteX293-3371" fmla="*/ 1108 w 10000"/>
              <a:gd name="connsiteY293-3372" fmla="*/ 1800 h 10741"/>
              <a:gd name="connsiteX294-3373" fmla="*/ 1221 w 10000"/>
              <a:gd name="connsiteY294-3374" fmla="*/ 2098 h 10741"/>
              <a:gd name="connsiteX295-3375" fmla="*/ 1358 w 10000"/>
              <a:gd name="connsiteY295-3376" fmla="*/ 2372 h 10741"/>
              <a:gd name="connsiteX296-3377" fmla="*/ 1508 w 10000"/>
              <a:gd name="connsiteY296-3378" fmla="*/ 2628 h 10741"/>
              <a:gd name="connsiteX297-3379" fmla="*/ 1646 w 10000"/>
              <a:gd name="connsiteY297-3380" fmla="*/ 2795 h 10741"/>
              <a:gd name="connsiteX298-3381" fmla="*/ 1629 w 10000"/>
              <a:gd name="connsiteY298-3382" fmla="*/ 2801 h 10741"/>
              <a:gd name="connsiteX299-3383" fmla="*/ 1629 w 10000"/>
              <a:gd name="connsiteY299-3384" fmla="*/ 2807 h 10741"/>
              <a:gd name="connsiteX300-3385" fmla="*/ 1638 w 10000"/>
              <a:gd name="connsiteY300-3386" fmla="*/ 2813 h 10741"/>
              <a:gd name="connsiteX301-3387" fmla="*/ 1646 w 10000"/>
              <a:gd name="connsiteY301-3388" fmla="*/ 2816 h 10741"/>
              <a:gd name="connsiteX302-3389" fmla="*/ 1663 w 10000"/>
              <a:gd name="connsiteY302-3390" fmla="*/ 2822 h 10741"/>
              <a:gd name="connsiteX303-3391" fmla="*/ 1667 w 10000"/>
              <a:gd name="connsiteY303-3392" fmla="*/ 2834 h 10741"/>
              <a:gd name="connsiteX304-3393" fmla="*/ 1675 w 10000"/>
              <a:gd name="connsiteY304-3394" fmla="*/ 2840 h 10741"/>
              <a:gd name="connsiteX305-3395" fmla="*/ 1683 w 10000"/>
              <a:gd name="connsiteY305-3396" fmla="*/ 2849 h 10741"/>
              <a:gd name="connsiteX306-3397" fmla="*/ 1683 w 10000"/>
              <a:gd name="connsiteY306-3398" fmla="*/ 2843 h 10741"/>
              <a:gd name="connsiteX307-3399" fmla="*/ 1675 w 10000"/>
              <a:gd name="connsiteY307-3400" fmla="*/ 2840 h 10741"/>
              <a:gd name="connsiteX308-3401" fmla="*/ 1675 w 10000"/>
              <a:gd name="connsiteY308-3402" fmla="*/ 2840 h 10741"/>
              <a:gd name="connsiteX309-3403" fmla="*/ 1646 w 10000"/>
              <a:gd name="connsiteY309-3404" fmla="*/ 2795 h 10741"/>
              <a:gd name="connsiteX310-3405" fmla="*/ 1746 w 10000"/>
              <a:gd name="connsiteY310-3406" fmla="*/ 2741 h 10741"/>
              <a:gd name="connsiteX311-3407" fmla="*/ 1842 w 10000"/>
              <a:gd name="connsiteY311-3408" fmla="*/ 2649 h 10741"/>
              <a:gd name="connsiteX312-3409" fmla="*/ 1933 w 10000"/>
              <a:gd name="connsiteY312-3410" fmla="*/ 2542 h 10741"/>
              <a:gd name="connsiteX313-3411" fmla="*/ 2017 w 10000"/>
              <a:gd name="connsiteY313-3412" fmla="*/ 2411 h 10741"/>
              <a:gd name="connsiteX314-3413" fmla="*/ 2092 w 10000"/>
              <a:gd name="connsiteY314-3414" fmla="*/ 2265 h 10741"/>
              <a:gd name="connsiteX315-3415" fmla="*/ 2163 w 10000"/>
              <a:gd name="connsiteY315-3416" fmla="*/ 2113 h 10741"/>
              <a:gd name="connsiteX316-3417" fmla="*/ 2221 w 10000"/>
              <a:gd name="connsiteY316-3418" fmla="*/ 1955 h 10741"/>
              <a:gd name="connsiteX317-3419" fmla="*/ 2275 w 10000"/>
              <a:gd name="connsiteY317-3420" fmla="*/ 1803 h 10741"/>
              <a:gd name="connsiteX318-3421" fmla="*/ 2321 w 10000"/>
              <a:gd name="connsiteY318-3422" fmla="*/ 1657 h 10741"/>
              <a:gd name="connsiteX319-3423" fmla="*/ 2329 w 10000"/>
              <a:gd name="connsiteY319-3424" fmla="*/ 1853 h 10741"/>
              <a:gd name="connsiteX320-3425" fmla="*/ 2321 w 10000"/>
              <a:gd name="connsiteY320-3426" fmla="*/ 2032 h 10741"/>
              <a:gd name="connsiteX321-3427" fmla="*/ 2283 w 10000"/>
              <a:gd name="connsiteY321-3428" fmla="*/ 2199 h 10741"/>
              <a:gd name="connsiteX322-3429" fmla="*/ 2229 w 10000"/>
              <a:gd name="connsiteY322-3430" fmla="*/ 2366 h 10741"/>
              <a:gd name="connsiteX323-3431" fmla="*/ 2154 w 10000"/>
              <a:gd name="connsiteY323-3432" fmla="*/ 2524 h 10741"/>
              <a:gd name="connsiteX324-3433" fmla="*/ 2046 w 10000"/>
              <a:gd name="connsiteY324-3434" fmla="*/ 2682 h 10741"/>
              <a:gd name="connsiteX325-3435" fmla="*/ 1796 w 10000"/>
              <a:gd name="connsiteY325-3436" fmla="*/ 3027 h 10741"/>
              <a:gd name="connsiteX326-3437" fmla="*/ 2054 w 10000"/>
              <a:gd name="connsiteY326-3438" fmla="*/ 3305 h 10741"/>
              <a:gd name="connsiteX327-3439" fmla="*/ 2333 w 10000"/>
              <a:gd name="connsiteY327-3440" fmla="*/ 3564 h 10741"/>
              <a:gd name="connsiteX328-3441" fmla="*/ 2638 w 10000"/>
              <a:gd name="connsiteY328-3442" fmla="*/ 3808 h 10741"/>
              <a:gd name="connsiteX329-3443" fmla="*/ 2963 w 10000"/>
              <a:gd name="connsiteY329-3444" fmla="*/ 4032 h 10741"/>
              <a:gd name="connsiteX330-3445" fmla="*/ 4129 w 10000"/>
              <a:gd name="connsiteY330-3446" fmla="*/ 4610 h 10741"/>
              <a:gd name="connsiteX331-3447" fmla="*/ 4167 w 10000"/>
              <a:gd name="connsiteY331-3448" fmla="*/ 4589 h 10741"/>
              <a:gd name="connsiteX332-3449" fmla="*/ 4071 w 10000"/>
              <a:gd name="connsiteY332-3450" fmla="*/ 4333 h 10741"/>
              <a:gd name="connsiteX333-3451" fmla="*/ 3996 w 10000"/>
              <a:gd name="connsiteY333-3452" fmla="*/ 4058 h 10741"/>
              <a:gd name="connsiteX334-3453" fmla="*/ 3933 w 10000"/>
              <a:gd name="connsiteY334-3454" fmla="*/ 3760 h 10741"/>
              <a:gd name="connsiteX335-3455" fmla="*/ 3904 w 10000"/>
              <a:gd name="connsiteY335-3456" fmla="*/ 3456 h 10741"/>
              <a:gd name="connsiteX336-3457" fmla="*/ 3879 w 10000"/>
              <a:gd name="connsiteY336-3458" fmla="*/ 3138 h 10741"/>
              <a:gd name="connsiteX337-3459" fmla="*/ 3879 w 10000"/>
              <a:gd name="connsiteY337-3460" fmla="*/ 2813 h 10741"/>
              <a:gd name="connsiteX338-3461" fmla="*/ 3896 w 10000"/>
              <a:gd name="connsiteY338-3462" fmla="*/ 2485 h 10741"/>
              <a:gd name="connsiteX339-3463" fmla="*/ 3933 w 10000"/>
              <a:gd name="connsiteY339-3464" fmla="*/ 2160 h 10741"/>
              <a:gd name="connsiteX340-3465" fmla="*/ 3988 w 10000"/>
              <a:gd name="connsiteY340-3466" fmla="*/ 1836 h 10741"/>
              <a:gd name="connsiteX341-3467" fmla="*/ 4046 w 10000"/>
              <a:gd name="connsiteY341-3468" fmla="*/ 1523 h 10741"/>
              <a:gd name="connsiteX342-3469" fmla="*/ 4129 w 10000"/>
              <a:gd name="connsiteY342-3470" fmla="*/ 1219 h 10741"/>
              <a:gd name="connsiteX343-3471" fmla="*/ 4229 w 10000"/>
              <a:gd name="connsiteY343-3472" fmla="*/ 933 h 10741"/>
              <a:gd name="connsiteX344-3473" fmla="*/ 4333 w 10000"/>
              <a:gd name="connsiteY344-3474" fmla="*/ 662 h 10741"/>
              <a:gd name="connsiteX345-3475" fmla="*/ 4454 w 10000"/>
              <a:gd name="connsiteY345-3476" fmla="*/ 417 h 10741"/>
              <a:gd name="connsiteX346-3477" fmla="*/ 4583 w 10000"/>
              <a:gd name="connsiteY346-3478" fmla="*/ 194 h 10741"/>
              <a:gd name="connsiteX347-3479" fmla="*/ 4738 w 10000"/>
              <a:gd name="connsiteY347-3480" fmla="*/ 0 h 10741"/>
              <a:gd name="connsiteX0-3481" fmla="*/ 4738 w 10000"/>
              <a:gd name="connsiteY0-3482" fmla="*/ 0 h 10686"/>
              <a:gd name="connsiteX1-3483" fmla="*/ 4721 w 10000"/>
              <a:gd name="connsiteY1-3484" fmla="*/ 48 h 10686"/>
              <a:gd name="connsiteX2-3485" fmla="*/ 4713 w 10000"/>
              <a:gd name="connsiteY2-3486" fmla="*/ 80 h 10686"/>
              <a:gd name="connsiteX3-3487" fmla="*/ 4704 w 10000"/>
              <a:gd name="connsiteY3-3488" fmla="*/ 101 h 10686"/>
              <a:gd name="connsiteX4-3489" fmla="*/ 4704 w 10000"/>
              <a:gd name="connsiteY4-3490" fmla="*/ 113 h 10686"/>
              <a:gd name="connsiteX5-3491" fmla="*/ 4713 w 10000"/>
              <a:gd name="connsiteY5-3492" fmla="*/ 119 h 10686"/>
              <a:gd name="connsiteX6-3493" fmla="*/ 4713 w 10000"/>
              <a:gd name="connsiteY6-3494" fmla="*/ 125 h 10686"/>
              <a:gd name="connsiteX7-3495" fmla="*/ 4721 w 10000"/>
              <a:gd name="connsiteY7-3496" fmla="*/ 125 h 10686"/>
              <a:gd name="connsiteX8-3497" fmla="*/ 4721 w 10000"/>
              <a:gd name="connsiteY8-3498" fmla="*/ 125 h 10686"/>
              <a:gd name="connsiteX9-3499" fmla="*/ 4721 w 10000"/>
              <a:gd name="connsiteY9-3500" fmla="*/ 134 h 10686"/>
              <a:gd name="connsiteX10-3501" fmla="*/ 4713 w 10000"/>
              <a:gd name="connsiteY10-3502" fmla="*/ 152 h 10686"/>
              <a:gd name="connsiteX11-3503" fmla="*/ 4704 w 10000"/>
              <a:gd name="connsiteY11-3504" fmla="*/ 179 h 10686"/>
              <a:gd name="connsiteX12-3505" fmla="*/ 4692 w 10000"/>
              <a:gd name="connsiteY12-3506" fmla="*/ 221 h 10686"/>
              <a:gd name="connsiteX13-3507" fmla="*/ 4667 w 10000"/>
              <a:gd name="connsiteY13-3508" fmla="*/ 280 h 10686"/>
              <a:gd name="connsiteX14-3509" fmla="*/ 4629 w 10000"/>
              <a:gd name="connsiteY14-3510" fmla="*/ 364 h 10686"/>
              <a:gd name="connsiteX15-3511" fmla="*/ 4592 w 10000"/>
              <a:gd name="connsiteY15-3512" fmla="*/ 465 h 10686"/>
              <a:gd name="connsiteX16-3513" fmla="*/ 4533 w 10000"/>
              <a:gd name="connsiteY16-3514" fmla="*/ 596 h 10686"/>
              <a:gd name="connsiteX17-3515" fmla="*/ 4463 w 10000"/>
              <a:gd name="connsiteY17-3516" fmla="*/ 754 h 10686"/>
              <a:gd name="connsiteX18-3517" fmla="*/ 4379 w 10000"/>
              <a:gd name="connsiteY18-3518" fmla="*/ 1001 h 10686"/>
              <a:gd name="connsiteX19-3519" fmla="*/ 4321 w 10000"/>
              <a:gd name="connsiteY19-3520" fmla="*/ 1266 h 10686"/>
              <a:gd name="connsiteX20-3521" fmla="*/ 4275 w 10000"/>
              <a:gd name="connsiteY20-3522" fmla="*/ 1538 h 10686"/>
              <a:gd name="connsiteX21-3523" fmla="*/ 4213 w 10000"/>
              <a:gd name="connsiteY21-3524" fmla="*/ 1827 h 10686"/>
              <a:gd name="connsiteX22-3525" fmla="*/ 4204 w 10000"/>
              <a:gd name="connsiteY22-3526" fmla="*/ 1889 h 10686"/>
              <a:gd name="connsiteX23-3527" fmla="*/ 4192 w 10000"/>
              <a:gd name="connsiteY23-3528" fmla="*/ 1982 h 10686"/>
              <a:gd name="connsiteX24-3529" fmla="*/ 4183 w 10000"/>
              <a:gd name="connsiteY24-3530" fmla="*/ 2080 h 10686"/>
              <a:gd name="connsiteX25-3531" fmla="*/ 4175 w 10000"/>
              <a:gd name="connsiteY25-3532" fmla="*/ 2187 h 10686"/>
              <a:gd name="connsiteX26-3533" fmla="*/ 4175 w 10000"/>
              <a:gd name="connsiteY26-3534" fmla="*/ 2297 h 10686"/>
              <a:gd name="connsiteX27-3535" fmla="*/ 4192 w 10000"/>
              <a:gd name="connsiteY27-3536" fmla="*/ 2396 h 10686"/>
              <a:gd name="connsiteX28-3537" fmla="*/ 4213 w 10000"/>
              <a:gd name="connsiteY28-3538" fmla="*/ 2482 h 10686"/>
              <a:gd name="connsiteX29-3539" fmla="*/ 4250 w 10000"/>
              <a:gd name="connsiteY29-3540" fmla="*/ 2542 h 10686"/>
              <a:gd name="connsiteX30-3541" fmla="*/ 4450 w 10000"/>
              <a:gd name="connsiteY30-3542" fmla="*/ 2530 h 10686"/>
              <a:gd name="connsiteX31-3543" fmla="*/ 4646 w 10000"/>
              <a:gd name="connsiteY31-3544" fmla="*/ 2482 h 10686"/>
              <a:gd name="connsiteX32-3545" fmla="*/ 4833 w 10000"/>
              <a:gd name="connsiteY32-3546" fmla="*/ 2405 h 10686"/>
              <a:gd name="connsiteX33-3547" fmla="*/ 5025 w 10000"/>
              <a:gd name="connsiteY33-3548" fmla="*/ 2297 h 10686"/>
              <a:gd name="connsiteX34-3549" fmla="*/ 5200 w 10000"/>
              <a:gd name="connsiteY34-3550" fmla="*/ 2172 h 10686"/>
              <a:gd name="connsiteX35-3551" fmla="*/ 5371 w 10000"/>
              <a:gd name="connsiteY35-3552" fmla="*/ 2020 h 10686"/>
              <a:gd name="connsiteX36-3553" fmla="*/ 5533 w 10000"/>
              <a:gd name="connsiteY36-3554" fmla="*/ 1859 h 10686"/>
              <a:gd name="connsiteX37-3555" fmla="*/ 5683 w 10000"/>
              <a:gd name="connsiteY37-3556" fmla="*/ 1690 h 10686"/>
              <a:gd name="connsiteX38-3557" fmla="*/ 5829 w 10000"/>
              <a:gd name="connsiteY38-3558" fmla="*/ 1511 h 10686"/>
              <a:gd name="connsiteX39-3559" fmla="*/ 5954 w 10000"/>
              <a:gd name="connsiteY39-3560" fmla="*/ 1326 h 10686"/>
              <a:gd name="connsiteX40-3561" fmla="*/ 6071 w 10000"/>
              <a:gd name="connsiteY40-3562" fmla="*/ 1147 h 10686"/>
              <a:gd name="connsiteX41-3563" fmla="*/ 6167 w 10000"/>
              <a:gd name="connsiteY41-3564" fmla="*/ 974 h 10686"/>
              <a:gd name="connsiteX42-3565" fmla="*/ 6213 w 10000"/>
              <a:gd name="connsiteY42-3566" fmla="*/ 974 h 10686"/>
              <a:gd name="connsiteX43-3567" fmla="*/ 6213 w 10000"/>
              <a:gd name="connsiteY43-3568" fmla="*/ 992 h 10686"/>
              <a:gd name="connsiteX44-3569" fmla="*/ 6138 w 10000"/>
              <a:gd name="connsiteY44-3570" fmla="*/ 1165 h 10686"/>
              <a:gd name="connsiteX45-3571" fmla="*/ 6054 w 10000"/>
              <a:gd name="connsiteY45-3572" fmla="*/ 1344 h 10686"/>
              <a:gd name="connsiteX46-3573" fmla="*/ 5963 w 10000"/>
              <a:gd name="connsiteY46-3574" fmla="*/ 1517 h 10686"/>
              <a:gd name="connsiteX47-3575" fmla="*/ 5871 w 10000"/>
              <a:gd name="connsiteY47-3576" fmla="*/ 1684 h 10686"/>
              <a:gd name="connsiteX48-3577" fmla="*/ 5775 w 10000"/>
              <a:gd name="connsiteY48-3578" fmla="*/ 1847 h 10686"/>
              <a:gd name="connsiteX49-3579" fmla="*/ 5667 w 10000"/>
              <a:gd name="connsiteY49-3580" fmla="*/ 1999 h 10686"/>
              <a:gd name="connsiteX50-3581" fmla="*/ 5554 w 10000"/>
              <a:gd name="connsiteY50-3582" fmla="*/ 2145 h 10686"/>
              <a:gd name="connsiteX51-3583" fmla="*/ 5417 w 10000"/>
              <a:gd name="connsiteY51-3584" fmla="*/ 2279 h 10686"/>
              <a:gd name="connsiteX52-3585" fmla="*/ 5275 w 10000"/>
              <a:gd name="connsiteY52-3586" fmla="*/ 2411 h 10686"/>
              <a:gd name="connsiteX53-3587" fmla="*/ 5108 w 10000"/>
              <a:gd name="connsiteY53-3588" fmla="*/ 2518 h 10686"/>
              <a:gd name="connsiteX54-3589" fmla="*/ 4917 w 10000"/>
              <a:gd name="connsiteY54-3590" fmla="*/ 2616 h 10686"/>
              <a:gd name="connsiteX55-3591" fmla="*/ 4704 w 10000"/>
              <a:gd name="connsiteY55-3592" fmla="*/ 2703 h 10686"/>
              <a:gd name="connsiteX56-3593" fmla="*/ 4479 w 10000"/>
              <a:gd name="connsiteY56-3594" fmla="*/ 2768 h 10686"/>
              <a:gd name="connsiteX57-3595" fmla="*/ 4213 w 10000"/>
              <a:gd name="connsiteY57-3596" fmla="*/ 2813 h 10686"/>
              <a:gd name="connsiteX58-3597" fmla="*/ 4221 w 10000"/>
              <a:gd name="connsiteY58-3598" fmla="*/ 3126 h 10686"/>
              <a:gd name="connsiteX59-3599" fmla="*/ 4258 w 10000"/>
              <a:gd name="connsiteY59-3600" fmla="*/ 3424 h 10686"/>
              <a:gd name="connsiteX60-3601" fmla="*/ 4321 w 10000"/>
              <a:gd name="connsiteY60-3602" fmla="*/ 3707 h 10686"/>
              <a:gd name="connsiteX61-3603" fmla="*/ 4404 w 10000"/>
              <a:gd name="connsiteY61-3604" fmla="*/ 3975 h 10686"/>
              <a:gd name="connsiteX62-3605" fmla="*/ 4508 w 10000"/>
              <a:gd name="connsiteY62-3606" fmla="*/ 4231 h 10686"/>
              <a:gd name="connsiteX63-3607" fmla="*/ 4621 w 10000"/>
              <a:gd name="connsiteY63-3608" fmla="*/ 4476 h 10686"/>
              <a:gd name="connsiteX64-3609" fmla="*/ 4750 w 10000"/>
              <a:gd name="connsiteY64-3610" fmla="*/ 4708 h 10686"/>
              <a:gd name="connsiteX65-3611" fmla="*/ 4879 w 10000"/>
              <a:gd name="connsiteY65-3612" fmla="*/ 4934 h 10686"/>
              <a:gd name="connsiteX66-3613" fmla="*/ 4917 w 10000"/>
              <a:gd name="connsiteY66-3614" fmla="*/ 4988 h 10686"/>
              <a:gd name="connsiteX67-3615" fmla="*/ 4950 w 10000"/>
              <a:gd name="connsiteY67-3616" fmla="*/ 5054 h 10686"/>
              <a:gd name="connsiteX68-3617" fmla="*/ 4996 w 10000"/>
              <a:gd name="connsiteY68-3618" fmla="*/ 5125 h 10686"/>
              <a:gd name="connsiteX69-3619" fmla="*/ 5038 w 10000"/>
              <a:gd name="connsiteY69-3620" fmla="*/ 5200 h 10686"/>
              <a:gd name="connsiteX70-3621" fmla="*/ 5092 w 10000"/>
              <a:gd name="connsiteY70-3622" fmla="*/ 5271 h 10686"/>
              <a:gd name="connsiteX71-3623" fmla="*/ 5154 w 10000"/>
              <a:gd name="connsiteY71-3624" fmla="*/ 5331 h 10686"/>
              <a:gd name="connsiteX72-3625" fmla="*/ 5229 w 10000"/>
              <a:gd name="connsiteY72-3626" fmla="*/ 5384 h 10686"/>
              <a:gd name="connsiteX73-3627" fmla="*/ 5313 w 10000"/>
              <a:gd name="connsiteY73-3628" fmla="*/ 5423 h 10686"/>
              <a:gd name="connsiteX74-3629" fmla="*/ 5413 w 10000"/>
              <a:gd name="connsiteY74-3630" fmla="*/ 5438 h 10686"/>
              <a:gd name="connsiteX75-3631" fmla="*/ 5517 w 10000"/>
              <a:gd name="connsiteY75-3632" fmla="*/ 5435 h 10686"/>
              <a:gd name="connsiteX76-3633" fmla="*/ 5704 w 10000"/>
              <a:gd name="connsiteY76-3634" fmla="*/ 5390 h 10686"/>
              <a:gd name="connsiteX77-3635" fmla="*/ 5871 w 10000"/>
              <a:gd name="connsiteY77-3636" fmla="*/ 5316 h 10686"/>
              <a:gd name="connsiteX78-3637" fmla="*/ 6033 w 10000"/>
              <a:gd name="connsiteY78-3638" fmla="*/ 5223 h 10686"/>
              <a:gd name="connsiteX79-3639" fmla="*/ 6167 w 10000"/>
              <a:gd name="connsiteY79-3640" fmla="*/ 5113 h 10686"/>
              <a:gd name="connsiteX80-3641" fmla="*/ 6296 w 10000"/>
              <a:gd name="connsiteY80-3642" fmla="*/ 4994 h 10686"/>
              <a:gd name="connsiteX81-3643" fmla="*/ 6417 w 10000"/>
              <a:gd name="connsiteY81-3644" fmla="*/ 4869 h 10686"/>
              <a:gd name="connsiteX82-3645" fmla="*/ 6525 w 10000"/>
              <a:gd name="connsiteY82-3646" fmla="*/ 4750 h 10686"/>
              <a:gd name="connsiteX83-3647" fmla="*/ 6617 w 10000"/>
              <a:gd name="connsiteY83-3648" fmla="*/ 4636 h 10686"/>
              <a:gd name="connsiteX84-3649" fmla="*/ 6821 w 10000"/>
              <a:gd name="connsiteY84-3650" fmla="*/ 4377 h 10686"/>
              <a:gd name="connsiteX85-3651" fmla="*/ 7017 w 10000"/>
              <a:gd name="connsiteY85-3652" fmla="*/ 4085 h 10686"/>
              <a:gd name="connsiteX86-3653" fmla="*/ 7213 w 10000"/>
              <a:gd name="connsiteY86-3654" fmla="*/ 3766 h 10686"/>
              <a:gd name="connsiteX87-3655" fmla="*/ 7396 w 10000"/>
              <a:gd name="connsiteY87-3656" fmla="*/ 3418 h 10686"/>
              <a:gd name="connsiteX88-3657" fmla="*/ 7563 w 10000"/>
              <a:gd name="connsiteY88-3658" fmla="*/ 3051 h 10686"/>
              <a:gd name="connsiteX89-3659" fmla="*/ 7713 w 10000"/>
              <a:gd name="connsiteY89-3660" fmla="*/ 2661 h 10686"/>
              <a:gd name="connsiteX90-3661" fmla="*/ 7850 w 10000"/>
              <a:gd name="connsiteY90-3662" fmla="*/ 2253 h 10686"/>
              <a:gd name="connsiteX91-3663" fmla="*/ 7950 w 10000"/>
              <a:gd name="connsiteY91-3664" fmla="*/ 1830 h 10686"/>
              <a:gd name="connsiteX92-3665" fmla="*/ 8025 w 10000"/>
              <a:gd name="connsiteY92-3666" fmla="*/ 1397 h 10686"/>
              <a:gd name="connsiteX93-3667" fmla="*/ 8071 w 10000"/>
              <a:gd name="connsiteY93-3668" fmla="*/ 954 h 10686"/>
              <a:gd name="connsiteX94-3669" fmla="*/ 8108 w 10000"/>
              <a:gd name="connsiteY94-3670" fmla="*/ 974 h 10686"/>
              <a:gd name="connsiteX95-3671" fmla="*/ 8138 w 10000"/>
              <a:gd name="connsiteY95-3672" fmla="*/ 1025 h 10686"/>
              <a:gd name="connsiteX96-3673" fmla="*/ 8163 w 10000"/>
              <a:gd name="connsiteY96-3674" fmla="*/ 1100 h 10686"/>
              <a:gd name="connsiteX97-3675" fmla="*/ 8175 w 10000"/>
              <a:gd name="connsiteY97-3676" fmla="*/ 1198 h 10686"/>
              <a:gd name="connsiteX98-3677" fmla="*/ 8183 w 10000"/>
              <a:gd name="connsiteY98-3678" fmla="*/ 1311 h 10686"/>
              <a:gd name="connsiteX99-3679" fmla="*/ 8183 w 10000"/>
              <a:gd name="connsiteY99-3680" fmla="*/ 1442 h 10686"/>
              <a:gd name="connsiteX100-3681" fmla="*/ 8183 w 10000"/>
              <a:gd name="connsiteY100-3682" fmla="*/ 1582 h 10686"/>
              <a:gd name="connsiteX101-3683" fmla="*/ 8175 w 10000"/>
              <a:gd name="connsiteY101-3684" fmla="*/ 1734 h 10686"/>
              <a:gd name="connsiteX102-3685" fmla="*/ 8163 w 10000"/>
              <a:gd name="connsiteY102-3686" fmla="*/ 1889 h 10686"/>
              <a:gd name="connsiteX103-3687" fmla="*/ 8146 w 10000"/>
              <a:gd name="connsiteY103-3688" fmla="*/ 2047 h 10686"/>
              <a:gd name="connsiteX104-3689" fmla="*/ 8121 w 10000"/>
              <a:gd name="connsiteY104-3690" fmla="*/ 2205 h 10686"/>
              <a:gd name="connsiteX105-3691" fmla="*/ 8108 w 10000"/>
              <a:gd name="connsiteY105-3692" fmla="*/ 2357 h 10686"/>
              <a:gd name="connsiteX106-3693" fmla="*/ 8083 w 10000"/>
              <a:gd name="connsiteY106-3694" fmla="*/ 2497 h 10686"/>
              <a:gd name="connsiteX107-3695" fmla="*/ 8063 w 10000"/>
              <a:gd name="connsiteY107-3696" fmla="*/ 2628 h 10686"/>
              <a:gd name="connsiteX108-3697" fmla="*/ 8038 w 10000"/>
              <a:gd name="connsiteY108-3698" fmla="*/ 2741 h 10686"/>
              <a:gd name="connsiteX109-3699" fmla="*/ 8017 w 10000"/>
              <a:gd name="connsiteY109-3700" fmla="*/ 2834 h 10686"/>
              <a:gd name="connsiteX110-3701" fmla="*/ 8000 w 10000"/>
              <a:gd name="connsiteY110-3702" fmla="*/ 2908 h 10686"/>
              <a:gd name="connsiteX111-3703" fmla="*/ 7700 w 10000"/>
              <a:gd name="connsiteY111-3704" fmla="*/ 3754 h 10686"/>
              <a:gd name="connsiteX112-3705" fmla="*/ 7942 w 10000"/>
              <a:gd name="connsiteY112-3706" fmla="*/ 3737 h 10686"/>
              <a:gd name="connsiteX113-3707" fmla="*/ 8167 w 10000"/>
              <a:gd name="connsiteY113-3708" fmla="*/ 3695 h 10686"/>
              <a:gd name="connsiteX114-3709" fmla="*/ 8379 w 10000"/>
              <a:gd name="connsiteY114-3710" fmla="*/ 3635 h 10686"/>
              <a:gd name="connsiteX115-3711" fmla="*/ 8583 w 10000"/>
              <a:gd name="connsiteY115-3712" fmla="*/ 3558 h 10686"/>
              <a:gd name="connsiteX116-3713" fmla="*/ 8767 w 10000"/>
              <a:gd name="connsiteY116-3714" fmla="*/ 3471 h 10686"/>
              <a:gd name="connsiteX117-3715" fmla="*/ 8933 w 10000"/>
              <a:gd name="connsiteY117-3716" fmla="*/ 3376 h 10686"/>
              <a:gd name="connsiteX118-3717" fmla="*/ 9092 w 10000"/>
              <a:gd name="connsiteY118-3718" fmla="*/ 3278 h 10686"/>
              <a:gd name="connsiteX119-3719" fmla="*/ 9238 w 10000"/>
              <a:gd name="connsiteY119-3720" fmla="*/ 3185 h 10686"/>
              <a:gd name="connsiteX120-3721" fmla="*/ 9250 w 10000"/>
              <a:gd name="connsiteY120-3722" fmla="*/ 3230 h 10686"/>
              <a:gd name="connsiteX121-3723" fmla="*/ 9117 w 10000"/>
              <a:gd name="connsiteY121-3724" fmla="*/ 3376 h 10686"/>
              <a:gd name="connsiteX122-3725" fmla="*/ 8954 w 10000"/>
              <a:gd name="connsiteY122-3726" fmla="*/ 3516 h 10686"/>
              <a:gd name="connsiteX123-3727" fmla="*/ 8758 w 10000"/>
              <a:gd name="connsiteY123-3728" fmla="*/ 3641 h 10686"/>
              <a:gd name="connsiteX124-3729" fmla="*/ 8538 w 10000"/>
              <a:gd name="connsiteY124-3730" fmla="*/ 3754 h 10686"/>
              <a:gd name="connsiteX125-3731" fmla="*/ 8304 w 10000"/>
              <a:gd name="connsiteY125-3732" fmla="*/ 3856 h 10686"/>
              <a:gd name="connsiteX126-3733" fmla="*/ 8054 w 10000"/>
              <a:gd name="connsiteY126-3734" fmla="*/ 3945 h 10686"/>
              <a:gd name="connsiteX127-3735" fmla="*/ 7796 w 10000"/>
              <a:gd name="connsiteY127-3736" fmla="*/ 4014 h 10686"/>
              <a:gd name="connsiteX128-3737" fmla="*/ 7533 w 10000"/>
              <a:gd name="connsiteY128-3738" fmla="*/ 4064 h 10686"/>
              <a:gd name="connsiteX129-3739" fmla="*/ 7479 w 10000"/>
              <a:gd name="connsiteY129-3740" fmla="*/ 4184 h 10686"/>
              <a:gd name="connsiteX130-3741" fmla="*/ 7404 w 10000"/>
              <a:gd name="connsiteY130-3742" fmla="*/ 4324 h 10686"/>
              <a:gd name="connsiteX131-3743" fmla="*/ 7321 w 10000"/>
              <a:gd name="connsiteY131-3744" fmla="*/ 4470 h 10686"/>
              <a:gd name="connsiteX132-3745" fmla="*/ 7213 w 10000"/>
              <a:gd name="connsiteY132-3746" fmla="*/ 4628 h 10686"/>
              <a:gd name="connsiteX133-3747" fmla="*/ 7100 w 10000"/>
              <a:gd name="connsiteY133-3748" fmla="*/ 4794 h 10686"/>
              <a:gd name="connsiteX134-3749" fmla="*/ 6979 w 10000"/>
              <a:gd name="connsiteY134-3750" fmla="*/ 4958 h 10686"/>
              <a:gd name="connsiteX135-3751" fmla="*/ 6850 w 10000"/>
              <a:gd name="connsiteY135-3752" fmla="*/ 5113 h 10686"/>
              <a:gd name="connsiteX136-3753" fmla="*/ 6721 w 10000"/>
              <a:gd name="connsiteY136-3754" fmla="*/ 5265 h 10686"/>
              <a:gd name="connsiteX137-3755" fmla="*/ 6600 w 10000"/>
              <a:gd name="connsiteY137-3756" fmla="*/ 5405 h 10686"/>
              <a:gd name="connsiteX138-3757" fmla="*/ 6471 w 10000"/>
              <a:gd name="connsiteY138-3758" fmla="*/ 5530 h 10686"/>
              <a:gd name="connsiteX139-3759" fmla="*/ 6358 w 10000"/>
              <a:gd name="connsiteY139-3760" fmla="*/ 5641 h 10686"/>
              <a:gd name="connsiteX140-3761" fmla="*/ 6250 w 10000"/>
              <a:gd name="connsiteY140-3762" fmla="*/ 5721 h 10686"/>
              <a:gd name="connsiteX141-3763" fmla="*/ 6267 w 10000"/>
              <a:gd name="connsiteY141-3764" fmla="*/ 5781 h 10686"/>
              <a:gd name="connsiteX142-3765" fmla="*/ 6296 w 10000"/>
              <a:gd name="connsiteY142-3766" fmla="*/ 5793 h 10686"/>
              <a:gd name="connsiteX143-3767" fmla="*/ 6479 w 10000"/>
              <a:gd name="connsiteY143-3768" fmla="*/ 5754 h 10686"/>
              <a:gd name="connsiteX144-3769" fmla="*/ 6663 w 10000"/>
              <a:gd name="connsiteY144-3770" fmla="*/ 5736 h 10686"/>
              <a:gd name="connsiteX145-3771" fmla="*/ 6858 w 10000"/>
              <a:gd name="connsiteY145-3772" fmla="*/ 5736 h 10686"/>
              <a:gd name="connsiteX146-3773" fmla="*/ 7046 w 10000"/>
              <a:gd name="connsiteY146-3774" fmla="*/ 5742 h 10686"/>
              <a:gd name="connsiteX147-3775" fmla="*/ 7246 w 10000"/>
              <a:gd name="connsiteY147-3776" fmla="*/ 5748 h 10686"/>
              <a:gd name="connsiteX148-3777" fmla="*/ 7425 w 10000"/>
              <a:gd name="connsiteY148-3778" fmla="*/ 5748 h 10686"/>
              <a:gd name="connsiteX149-3779" fmla="*/ 7600 w 10000"/>
              <a:gd name="connsiteY149-3780" fmla="*/ 5733 h 10686"/>
              <a:gd name="connsiteX150-3781" fmla="*/ 7950 w 10000"/>
              <a:gd name="connsiteY150-3782" fmla="*/ 5673 h 10686"/>
              <a:gd name="connsiteX151-3783" fmla="*/ 8275 w 10000"/>
              <a:gd name="connsiteY151-3784" fmla="*/ 5596 h 10686"/>
              <a:gd name="connsiteX152-3785" fmla="*/ 8579 w 10000"/>
              <a:gd name="connsiteY152-3786" fmla="*/ 5504 h 10686"/>
              <a:gd name="connsiteX153-3787" fmla="*/ 8858 w 10000"/>
              <a:gd name="connsiteY153-3788" fmla="*/ 5390 h 10686"/>
              <a:gd name="connsiteX154-3789" fmla="*/ 9117 w 10000"/>
              <a:gd name="connsiteY154-3790" fmla="*/ 5265 h 10686"/>
              <a:gd name="connsiteX155-3791" fmla="*/ 9350 w 10000"/>
              <a:gd name="connsiteY155-3792" fmla="*/ 5119 h 10686"/>
              <a:gd name="connsiteX156-3793" fmla="*/ 9563 w 10000"/>
              <a:gd name="connsiteY156-3794" fmla="*/ 4967 h 10686"/>
              <a:gd name="connsiteX157-3795" fmla="*/ 9758 w 10000"/>
              <a:gd name="connsiteY157-3796" fmla="*/ 4794 h 10686"/>
              <a:gd name="connsiteX158-3797" fmla="*/ 9933 w 10000"/>
              <a:gd name="connsiteY158-3798" fmla="*/ 4610 h 10686"/>
              <a:gd name="connsiteX159-3799" fmla="*/ 10000 w 10000"/>
              <a:gd name="connsiteY159-3800" fmla="*/ 4648 h 10686"/>
              <a:gd name="connsiteX160-3801" fmla="*/ 10000 w 10000"/>
              <a:gd name="connsiteY160-3802" fmla="*/ 4660 h 10686"/>
              <a:gd name="connsiteX161-3803" fmla="*/ 9904 w 10000"/>
              <a:gd name="connsiteY161-3804" fmla="*/ 4827 h 10686"/>
              <a:gd name="connsiteX162-3805" fmla="*/ 9767 w 10000"/>
              <a:gd name="connsiteY162-3806" fmla="*/ 5000 h 10686"/>
              <a:gd name="connsiteX163-3807" fmla="*/ 9600 w 10000"/>
              <a:gd name="connsiteY163-3808" fmla="*/ 5173 h 10686"/>
              <a:gd name="connsiteX164-3809" fmla="*/ 9404 w 10000"/>
              <a:gd name="connsiteY164-3810" fmla="*/ 5343 h 10686"/>
              <a:gd name="connsiteX165-3811" fmla="*/ 9183 w 10000"/>
              <a:gd name="connsiteY165-3812" fmla="*/ 5504 h 10686"/>
              <a:gd name="connsiteX166-3813" fmla="*/ 8950 w 10000"/>
              <a:gd name="connsiteY166-3814" fmla="*/ 5662 h 10686"/>
              <a:gd name="connsiteX167-3815" fmla="*/ 8704 w 10000"/>
              <a:gd name="connsiteY167-3816" fmla="*/ 5802 h 10686"/>
              <a:gd name="connsiteX168-3817" fmla="*/ 8463 w 10000"/>
              <a:gd name="connsiteY168-3818" fmla="*/ 5927 h 10686"/>
              <a:gd name="connsiteX169-3819" fmla="*/ 8229 w 10000"/>
              <a:gd name="connsiteY169-3820" fmla="*/ 6025 h 10686"/>
              <a:gd name="connsiteX170-3821" fmla="*/ 8000 w 10000"/>
              <a:gd name="connsiteY170-3822" fmla="*/ 6105 h 10686"/>
              <a:gd name="connsiteX171-3823" fmla="*/ 7879 w 10000"/>
              <a:gd name="connsiteY171-3824" fmla="*/ 6132 h 10686"/>
              <a:gd name="connsiteX172-3825" fmla="*/ 7729 w 10000"/>
              <a:gd name="connsiteY172-3826" fmla="*/ 6153 h 10686"/>
              <a:gd name="connsiteX173-3827" fmla="*/ 7563 w 10000"/>
              <a:gd name="connsiteY173-3828" fmla="*/ 6177 h 10686"/>
              <a:gd name="connsiteX174-3829" fmla="*/ 7388 w 10000"/>
              <a:gd name="connsiteY174-3830" fmla="*/ 6198 h 10686"/>
              <a:gd name="connsiteX175-3831" fmla="*/ 7204 w 10000"/>
              <a:gd name="connsiteY175-3832" fmla="*/ 6219 h 10686"/>
              <a:gd name="connsiteX176-3833" fmla="*/ 7017 w 10000"/>
              <a:gd name="connsiteY176-3834" fmla="*/ 6240 h 10686"/>
              <a:gd name="connsiteX177-3835" fmla="*/ 6842 w 10000"/>
              <a:gd name="connsiteY177-3836" fmla="*/ 6263 h 10686"/>
              <a:gd name="connsiteX178-3837" fmla="*/ 6675 w 10000"/>
              <a:gd name="connsiteY178-3838" fmla="*/ 6290 h 10686"/>
              <a:gd name="connsiteX179-3839" fmla="*/ 6517 w 10000"/>
              <a:gd name="connsiteY179-3840" fmla="*/ 6329 h 10686"/>
              <a:gd name="connsiteX180-3841" fmla="*/ 6388 w 10000"/>
              <a:gd name="connsiteY180-3842" fmla="*/ 6365 h 10686"/>
              <a:gd name="connsiteX181-3843" fmla="*/ 6288 w 10000"/>
              <a:gd name="connsiteY181-3844" fmla="*/ 6415 h 10686"/>
              <a:gd name="connsiteX182-3845" fmla="*/ 6213 w 10000"/>
              <a:gd name="connsiteY182-3846" fmla="*/ 6475 h 10686"/>
              <a:gd name="connsiteX183-3847" fmla="*/ 6092 w 10000"/>
              <a:gd name="connsiteY183-3848" fmla="*/ 6648 h 10686"/>
              <a:gd name="connsiteX184-3849" fmla="*/ 6008 w 10000"/>
              <a:gd name="connsiteY184-3850" fmla="*/ 6836 h 10686"/>
              <a:gd name="connsiteX185-3851" fmla="*/ 5942 w 10000"/>
              <a:gd name="connsiteY185-3852" fmla="*/ 7032 h 10686"/>
              <a:gd name="connsiteX186-3853" fmla="*/ 5904 w 10000"/>
              <a:gd name="connsiteY186-3854" fmla="*/ 7232 h 10686"/>
              <a:gd name="connsiteX187-3855" fmla="*/ 5888 w 10000"/>
              <a:gd name="connsiteY187-3856" fmla="*/ 7443 h 10686"/>
              <a:gd name="connsiteX188-3857" fmla="*/ 5879 w 10000"/>
              <a:gd name="connsiteY188-3858" fmla="*/ 7655 h 10686"/>
              <a:gd name="connsiteX189-3859" fmla="*/ 5888 w 10000"/>
              <a:gd name="connsiteY189-3860" fmla="*/ 7867 h 10686"/>
              <a:gd name="connsiteX190-3861" fmla="*/ 5904 w 10000"/>
              <a:gd name="connsiteY190-3862" fmla="*/ 8084 h 10686"/>
              <a:gd name="connsiteX191-3863" fmla="*/ 5925 w 10000"/>
              <a:gd name="connsiteY191-3864" fmla="*/ 8299 h 10686"/>
              <a:gd name="connsiteX192-3865" fmla="*/ 5950 w 10000"/>
              <a:gd name="connsiteY192-3866" fmla="*/ 8510 h 10686"/>
              <a:gd name="connsiteX193-3867" fmla="*/ 5954 w 10000"/>
              <a:gd name="connsiteY193-3868" fmla="*/ 8820 h 10686"/>
              <a:gd name="connsiteX194-3869" fmla="*/ 5933 w 10000"/>
              <a:gd name="connsiteY194-3870" fmla="*/ 9130 h 10686"/>
              <a:gd name="connsiteX195-3871" fmla="*/ 5896 w 10000"/>
              <a:gd name="connsiteY195-3872" fmla="*/ 9428 h 10686"/>
              <a:gd name="connsiteX196-3873" fmla="*/ 5850 w 10000"/>
              <a:gd name="connsiteY196-3874" fmla="*/ 9720 h 10686"/>
              <a:gd name="connsiteX197-3875" fmla="*/ 5794 w 10000"/>
              <a:gd name="connsiteY197-3876" fmla="*/ 10686 h 10686"/>
              <a:gd name="connsiteX198-3877" fmla="*/ 4117 w 10000"/>
              <a:gd name="connsiteY198-3878" fmla="*/ 10686 h 10686"/>
              <a:gd name="connsiteX199-3879" fmla="*/ 4309 w 10000"/>
              <a:gd name="connsiteY199-3880" fmla="*/ 10293 h 10686"/>
              <a:gd name="connsiteX200-3881" fmla="*/ 4546 w 10000"/>
              <a:gd name="connsiteY200-3882" fmla="*/ 9848 h 10686"/>
              <a:gd name="connsiteX201-3883" fmla="*/ 4629 w 10000"/>
              <a:gd name="connsiteY201-3884" fmla="*/ 9687 h 10686"/>
              <a:gd name="connsiteX202-3885" fmla="*/ 4700 w 10000"/>
              <a:gd name="connsiteY202-3886" fmla="*/ 9508 h 10686"/>
              <a:gd name="connsiteX203-3887" fmla="*/ 4767 w 10000"/>
              <a:gd name="connsiteY203-3888" fmla="*/ 9309 h 10686"/>
              <a:gd name="connsiteX204-3889" fmla="*/ 4829 w 10000"/>
              <a:gd name="connsiteY204-3890" fmla="*/ 9097 h 10686"/>
              <a:gd name="connsiteX205-3891" fmla="*/ 4879 w 10000"/>
              <a:gd name="connsiteY205-3892" fmla="*/ 8868 h 10686"/>
              <a:gd name="connsiteX206-3893" fmla="*/ 4917 w 10000"/>
              <a:gd name="connsiteY206-3894" fmla="*/ 8635 h 10686"/>
              <a:gd name="connsiteX207-3895" fmla="*/ 4954 w 10000"/>
              <a:gd name="connsiteY207-3896" fmla="*/ 8391 h 10686"/>
              <a:gd name="connsiteX208-3897" fmla="*/ 4979 w 10000"/>
              <a:gd name="connsiteY208-3898" fmla="*/ 8144 h 10686"/>
              <a:gd name="connsiteX209-3899" fmla="*/ 5000 w 10000"/>
              <a:gd name="connsiteY209-3900" fmla="*/ 7887 h 10686"/>
              <a:gd name="connsiteX210-3901" fmla="*/ 5000 w 10000"/>
              <a:gd name="connsiteY210-3902" fmla="*/ 7634 h 10686"/>
              <a:gd name="connsiteX211-3903" fmla="*/ 5000 w 10000"/>
              <a:gd name="connsiteY211-3904" fmla="*/ 7384 h 10686"/>
              <a:gd name="connsiteX212-3905" fmla="*/ 4979 w 10000"/>
              <a:gd name="connsiteY212-3906" fmla="*/ 7133 h 10686"/>
              <a:gd name="connsiteX213-3907" fmla="*/ 4950 w 10000"/>
              <a:gd name="connsiteY213-3908" fmla="*/ 6892 h 10686"/>
              <a:gd name="connsiteX214-3909" fmla="*/ 4913 w 10000"/>
              <a:gd name="connsiteY214-3910" fmla="*/ 6657 h 10686"/>
              <a:gd name="connsiteX215-3911" fmla="*/ 4858 w 10000"/>
              <a:gd name="connsiteY215-3912" fmla="*/ 6430 h 10686"/>
              <a:gd name="connsiteX216-3913" fmla="*/ 4783 w 10000"/>
              <a:gd name="connsiteY216-3914" fmla="*/ 6219 h 10686"/>
              <a:gd name="connsiteX217-3915" fmla="*/ 4700 w 10000"/>
              <a:gd name="connsiteY217-3916" fmla="*/ 6019 h 10686"/>
              <a:gd name="connsiteX218-3917" fmla="*/ 4600 w 10000"/>
              <a:gd name="connsiteY218-3918" fmla="*/ 5840 h 10686"/>
              <a:gd name="connsiteX219-3919" fmla="*/ 4488 w 10000"/>
              <a:gd name="connsiteY219-3920" fmla="*/ 5682 h 10686"/>
              <a:gd name="connsiteX220-3921" fmla="*/ 4358 w 10000"/>
              <a:gd name="connsiteY220-3922" fmla="*/ 5542 h 10686"/>
              <a:gd name="connsiteX221-3923" fmla="*/ 4213 w 10000"/>
              <a:gd name="connsiteY221-3924" fmla="*/ 5429 h 10686"/>
              <a:gd name="connsiteX222-3925" fmla="*/ 4046 w 10000"/>
              <a:gd name="connsiteY222-3926" fmla="*/ 5343 h 10686"/>
              <a:gd name="connsiteX223-3927" fmla="*/ 3904 w 10000"/>
              <a:gd name="connsiteY223-3928" fmla="*/ 5292 h 10686"/>
              <a:gd name="connsiteX224-3929" fmla="*/ 3746 w 10000"/>
              <a:gd name="connsiteY224-3930" fmla="*/ 5271 h 10686"/>
              <a:gd name="connsiteX225-3931" fmla="*/ 3583 w 10000"/>
              <a:gd name="connsiteY225-3932" fmla="*/ 5271 h 10686"/>
              <a:gd name="connsiteX226-3933" fmla="*/ 3413 w 10000"/>
              <a:gd name="connsiteY226-3934" fmla="*/ 5286 h 10686"/>
              <a:gd name="connsiteX227-3935" fmla="*/ 3246 w 10000"/>
              <a:gd name="connsiteY227-3936" fmla="*/ 5310 h 10686"/>
              <a:gd name="connsiteX228-3937" fmla="*/ 3079 w 10000"/>
              <a:gd name="connsiteY228-3938" fmla="*/ 5343 h 10686"/>
              <a:gd name="connsiteX229-3939" fmla="*/ 2913 w 10000"/>
              <a:gd name="connsiteY229-3940" fmla="*/ 5369 h 10686"/>
              <a:gd name="connsiteX230-3941" fmla="*/ 2750 w 10000"/>
              <a:gd name="connsiteY230-3942" fmla="*/ 5396 h 10686"/>
              <a:gd name="connsiteX231-3943" fmla="*/ 2600 w 10000"/>
              <a:gd name="connsiteY231-3944" fmla="*/ 5411 h 10686"/>
              <a:gd name="connsiteX232-3945" fmla="*/ 2258 w 10000"/>
              <a:gd name="connsiteY232-3946" fmla="*/ 5423 h 10686"/>
              <a:gd name="connsiteX233-3947" fmla="*/ 1925 w 10000"/>
              <a:gd name="connsiteY233-3948" fmla="*/ 5411 h 10686"/>
              <a:gd name="connsiteX234-3949" fmla="*/ 1617 w 10000"/>
              <a:gd name="connsiteY234-3950" fmla="*/ 5384 h 10686"/>
              <a:gd name="connsiteX235-3951" fmla="*/ 1321 w 10000"/>
              <a:gd name="connsiteY235-3952" fmla="*/ 5346 h 10686"/>
              <a:gd name="connsiteX236-3953" fmla="*/ 1033 w 10000"/>
              <a:gd name="connsiteY236-3954" fmla="*/ 5298 h 10686"/>
              <a:gd name="connsiteX237-3955" fmla="*/ 758 w 10000"/>
              <a:gd name="connsiteY237-3956" fmla="*/ 5250 h 10686"/>
              <a:gd name="connsiteX238-3957" fmla="*/ 500 w 10000"/>
              <a:gd name="connsiteY238-3958" fmla="*/ 5197 h 10686"/>
              <a:gd name="connsiteX239-3959" fmla="*/ 517 w 10000"/>
              <a:gd name="connsiteY239-3960" fmla="*/ 5137 h 10686"/>
              <a:gd name="connsiteX240-3961" fmla="*/ 871 w 10000"/>
              <a:gd name="connsiteY240-3962" fmla="*/ 5173 h 10686"/>
              <a:gd name="connsiteX241-3963" fmla="*/ 1221 w 10000"/>
              <a:gd name="connsiteY241-3964" fmla="*/ 5197 h 10686"/>
              <a:gd name="connsiteX242-3965" fmla="*/ 1563 w 10000"/>
              <a:gd name="connsiteY242-3966" fmla="*/ 5206 h 10686"/>
              <a:gd name="connsiteX243-3967" fmla="*/ 1896 w 10000"/>
              <a:gd name="connsiteY243-3968" fmla="*/ 5197 h 10686"/>
              <a:gd name="connsiteX244-3969" fmla="*/ 2221 w 10000"/>
              <a:gd name="connsiteY244-3970" fmla="*/ 5164 h 10686"/>
              <a:gd name="connsiteX245-3971" fmla="*/ 2538 w 10000"/>
              <a:gd name="connsiteY245-3972" fmla="*/ 5113 h 10686"/>
              <a:gd name="connsiteX246-3973" fmla="*/ 2842 w 10000"/>
              <a:gd name="connsiteY246-3974" fmla="*/ 5045 h 10686"/>
              <a:gd name="connsiteX247-3975" fmla="*/ 3129 w 10000"/>
              <a:gd name="connsiteY247-3976" fmla="*/ 4946 h 10686"/>
              <a:gd name="connsiteX248-3977" fmla="*/ 3500 w 10000"/>
              <a:gd name="connsiteY248-3978" fmla="*/ 4815 h 10686"/>
              <a:gd name="connsiteX249-3979" fmla="*/ 2821 w 10000"/>
              <a:gd name="connsiteY249-3980" fmla="*/ 4389 h 10686"/>
              <a:gd name="connsiteX250-3981" fmla="*/ 2213 w 10000"/>
              <a:gd name="connsiteY250-3982" fmla="*/ 3912 h 10686"/>
              <a:gd name="connsiteX251-3983" fmla="*/ 1879 w 10000"/>
              <a:gd name="connsiteY251-3984" fmla="*/ 3939 h 10686"/>
              <a:gd name="connsiteX252-3985" fmla="*/ 1554 w 10000"/>
              <a:gd name="connsiteY252-3986" fmla="*/ 3939 h 10686"/>
              <a:gd name="connsiteX253-3987" fmla="*/ 1258 w 10000"/>
              <a:gd name="connsiteY253-3988" fmla="*/ 3912 h 10686"/>
              <a:gd name="connsiteX254-3989" fmla="*/ 979 w 10000"/>
              <a:gd name="connsiteY254-3990" fmla="*/ 3856 h 10686"/>
              <a:gd name="connsiteX255-3991" fmla="*/ 721 w 10000"/>
              <a:gd name="connsiteY255-3992" fmla="*/ 3775 h 10686"/>
              <a:gd name="connsiteX256-3993" fmla="*/ 496 w 10000"/>
              <a:gd name="connsiteY256-3994" fmla="*/ 3674 h 10686"/>
              <a:gd name="connsiteX257-3995" fmla="*/ 296 w 10000"/>
              <a:gd name="connsiteY257-3996" fmla="*/ 3549 h 10686"/>
              <a:gd name="connsiteX258-3997" fmla="*/ 129 w 10000"/>
              <a:gd name="connsiteY258-3998" fmla="*/ 3403 h 10686"/>
              <a:gd name="connsiteX259-3999" fmla="*/ 0 w 10000"/>
              <a:gd name="connsiteY259-4000" fmla="*/ 3245 h 10686"/>
              <a:gd name="connsiteX260-4001" fmla="*/ 17 w 10000"/>
              <a:gd name="connsiteY260-4002" fmla="*/ 3218 h 10686"/>
              <a:gd name="connsiteX261-4003" fmla="*/ 71 w 10000"/>
              <a:gd name="connsiteY261-4004" fmla="*/ 3245 h 10686"/>
              <a:gd name="connsiteX262-4005" fmla="*/ 138 w 10000"/>
              <a:gd name="connsiteY262-4006" fmla="*/ 3349 h 10686"/>
              <a:gd name="connsiteX263-4007" fmla="*/ 246 w 10000"/>
              <a:gd name="connsiteY263-4008" fmla="*/ 3439 h 10686"/>
              <a:gd name="connsiteX264-4009" fmla="*/ 379 w 10000"/>
              <a:gd name="connsiteY264-4010" fmla="*/ 3528 h 10686"/>
              <a:gd name="connsiteX265-4011" fmla="*/ 538 w 10000"/>
              <a:gd name="connsiteY265-4012" fmla="*/ 3597 h 10686"/>
              <a:gd name="connsiteX266-4013" fmla="*/ 721 w 10000"/>
              <a:gd name="connsiteY266-4014" fmla="*/ 3656 h 10686"/>
              <a:gd name="connsiteX267-4015" fmla="*/ 913 w 10000"/>
              <a:gd name="connsiteY267-4016" fmla="*/ 3701 h 10686"/>
              <a:gd name="connsiteX268-4017" fmla="*/ 1117 w 10000"/>
              <a:gd name="connsiteY268-4018" fmla="*/ 3728 h 10686"/>
              <a:gd name="connsiteX269-4019" fmla="*/ 1329 w 10000"/>
              <a:gd name="connsiteY269-4020" fmla="*/ 3737 h 10686"/>
              <a:gd name="connsiteX270-4021" fmla="*/ 1533 w 10000"/>
              <a:gd name="connsiteY270-4022" fmla="*/ 3734 h 10686"/>
              <a:gd name="connsiteX271-4023" fmla="*/ 1646 w 10000"/>
              <a:gd name="connsiteY271-4024" fmla="*/ 3722 h 10686"/>
              <a:gd name="connsiteX272-4025" fmla="*/ 1746 w 10000"/>
              <a:gd name="connsiteY272-4026" fmla="*/ 3722 h 10686"/>
              <a:gd name="connsiteX273-4027" fmla="*/ 1833 w 10000"/>
              <a:gd name="connsiteY273-4028" fmla="*/ 3710 h 10686"/>
              <a:gd name="connsiteX274-4029" fmla="*/ 1917 w 10000"/>
              <a:gd name="connsiteY274-4030" fmla="*/ 3695 h 10686"/>
              <a:gd name="connsiteX275-4031" fmla="*/ 1988 w 10000"/>
              <a:gd name="connsiteY275-4032" fmla="*/ 3662 h 10686"/>
              <a:gd name="connsiteX276-4033" fmla="*/ 1788 w 10000"/>
              <a:gd name="connsiteY276-4034" fmla="*/ 3391 h 10686"/>
              <a:gd name="connsiteX277-4035" fmla="*/ 1617 w 10000"/>
              <a:gd name="connsiteY277-4036" fmla="*/ 3126 h 10686"/>
              <a:gd name="connsiteX278-4037" fmla="*/ 1454 w 10000"/>
              <a:gd name="connsiteY278-4038" fmla="*/ 2849 h 10686"/>
              <a:gd name="connsiteX279-4039" fmla="*/ 1313 w 10000"/>
              <a:gd name="connsiteY279-4040" fmla="*/ 2563 h 10686"/>
              <a:gd name="connsiteX280-4041" fmla="*/ 1175 w 10000"/>
              <a:gd name="connsiteY280-4042" fmla="*/ 2253 h 10686"/>
              <a:gd name="connsiteX281-4043" fmla="*/ 1046 w 10000"/>
              <a:gd name="connsiteY281-4044" fmla="*/ 1919 h 10686"/>
              <a:gd name="connsiteX282-4045" fmla="*/ 1033 w 10000"/>
              <a:gd name="connsiteY282-4046" fmla="*/ 1859 h 10686"/>
              <a:gd name="connsiteX283-4047" fmla="*/ 1000 w 10000"/>
              <a:gd name="connsiteY283-4048" fmla="*/ 1776 h 10686"/>
              <a:gd name="connsiteX284-4049" fmla="*/ 979 w 10000"/>
              <a:gd name="connsiteY284-4050" fmla="*/ 1684 h 10686"/>
              <a:gd name="connsiteX285-4051" fmla="*/ 950 w 10000"/>
              <a:gd name="connsiteY285-4052" fmla="*/ 1591 h 10686"/>
              <a:gd name="connsiteX286-4053" fmla="*/ 925 w 10000"/>
              <a:gd name="connsiteY286-4054" fmla="*/ 1490 h 10686"/>
              <a:gd name="connsiteX287-4055" fmla="*/ 917 w 10000"/>
              <a:gd name="connsiteY287-4056" fmla="*/ 1397 h 10686"/>
              <a:gd name="connsiteX288-4057" fmla="*/ 917 w 10000"/>
              <a:gd name="connsiteY288-4058" fmla="*/ 1311 h 10686"/>
              <a:gd name="connsiteX289-4059" fmla="*/ 933 w 10000"/>
              <a:gd name="connsiteY289-4060" fmla="*/ 1234 h 10686"/>
              <a:gd name="connsiteX290-4061" fmla="*/ 963 w 10000"/>
              <a:gd name="connsiteY290-4062" fmla="*/ 1180 h 10686"/>
              <a:gd name="connsiteX291-4063" fmla="*/ 1000 w 10000"/>
              <a:gd name="connsiteY291-4064" fmla="*/ 1192 h 10686"/>
              <a:gd name="connsiteX292-4065" fmla="*/ 1033 w 10000"/>
              <a:gd name="connsiteY292-4066" fmla="*/ 1496 h 10686"/>
              <a:gd name="connsiteX293-4067" fmla="*/ 1108 w 10000"/>
              <a:gd name="connsiteY293-4068" fmla="*/ 1800 h 10686"/>
              <a:gd name="connsiteX294-4069" fmla="*/ 1221 w 10000"/>
              <a:gd name="connsiteY294-4070" fmla="*/ 2098 h 10686"/>
              <a:gd name="connsiteX295-4071" fmla="*/ 1358 w 10000"/>
              <a:gd name="connsiteY295-4072" fmla="*/ 2372 h 10686"/>
              <a:gd name="connsiteX296-4073" fmla="*/ 1508 w 10000"/>
              <a:gd name="connsiteY296-4074" fmla="*/ 2628 h 10686"/>
              <a:gd name="connsiteX297-4075" fmla="*/ 1646 w 10000"/>
              <a:gd name="connsiteY297-4076" fmla="*/ 2795 h 10686"/>
              <a:gd name="connsiteX298-4077" fmla="*/ 1629 w 10000"/>
              <a:gd name="connsiteY298-4078" fmla="*/ 2801 h 10686"/>
              <a:gd name="connsiteX299-4079" fmla="*/ 1629 w 10000"/>
              <a:gd name="connsiteY299-4080" fmla="*/ 2807 h 10686"/>
              <a:gd name="connsiteX300-4081" fmla="*/ 1638 w 10000"/>
              <a:gd name="connsiteY300-4082" fmla="*/ 2813 h 10686"/>
              <a:gd name="connsiteX301-4083" fmla="*/ 1646 w 10000"/>
              <a:gd name="connsiteY301-4084" fmla="*/ 2816 h 10686"/>
              <a:gd name="connsiteX302-4085" fmla="*/ 1663 w 10000"/>
              <a:gd name="connsiteY302-4086" fmla="*/ 2822 h 10686"/>
              <a:gd name="connsiteX303-4087" fmla="*/ 1667 w 10000"/>
              <a:gd name="connsiteY303-4088" fmla="*/ 2834 h 10686"/>
              <a:gd name="connsiteX304-4089" fmla="*/ 1675 w 10000"/>
              <a:gd name="connsiteY304-4090" fmla="*/ 2840 h 10686"/>
              <a:gd name="connsiteX305-4091" fmla="*/ 1683 w 10000"/>
              <a:gd name="connsiteY305-4092" fmla="*/ 2849 h 10686"/>
              <a:gd name="connsiteX306-4093" fmla="*/ 1683 w 10000"/>
              <a:gd name="connsiteY306-4094" fmla="*/ 2843 h 10686"/>
              <a:gd name="connsiteX307-4095" fmla="*/ 1675 w 10000"/>
              <a:gd name="connsiteY307-4096" fmla="*/ 2840 h 10686"/>
              <a:gd name="connsiteX308-4097" fmla="*/ 1675 w 10000"/>
              <a:gd name="connsiteY308-4098" fmla="*/ 2840 h 10686"/>
              <a:gd name="connsiteX309-4099" fmla="*/ 1646 w 10000"/>
              <a:gd name="connsiteY309-4100" fmla="*/ 2795 h 10686"/>
              <a:gd name="connsiteX310-4101" fmla="*/ 1746 w 10000"/>
              <a:gd name="connsiteY310-4102" fmla="*/ 2741 h 10686"/>
              <a:gd name="connsiteX311-4103" fmla="*/ 1842 w 10000"/>
              <a:gd name="connsiteY311-4104" fmla="*/ 2649 h 10686"/>
              <a:gd name="connsiteX312-4105" fmla="*/ 1933 w 10000"/>
              <a:gd name="connsiteY312-4106" fmla="*/ 2542 h 10686"/>
              <a:gd name="connsiteX313-4107" fmla="*/ 2017 w 10000"/>
              <a:gd name="connsiteY313-4108" fmla="*/ 2411 h 10686"/>
              <a:gd name="connsiteX314-4109" fmla="*/ 2092 w 10000"/>
              <a:gd name="connsiteY314-4110" fmla="*/ 2265 h 10686"/>
              <a:gd name="connsiteX315-4111" fmla="*/ 2163 w 10000"/>
              <a:gd name="connsiteY315-4112" fmla="*/ 2113 h 10686"/>
              <a:gd name="connsiteX316-4113" fmla="*/ 2221 w 10000"/>
              <a:gd name="connsiteY316-4114" fmla="*/ 1955 h 10686"/>
              <a:gd name="connsiteX317-4115" fmla="*/ 2275 w 10000"/>
              <a:gd name="connsiteY317-4116" fmla="*/ 1803 h 10686"/>
              <a:gd name="connsiteX318-4117" fmla="*/ 2321 w 10000"/>
              <a:gd name="connsiteY318-4118" fmla="*/ 1657 h 10686"/>
              <a:gd name="connsiteX319-4119" fmla="*/ 2329 w 10000"/>
              <a:gd name="connsiteY319-4120" fmla="*/ 1853 h 10686"/>
              <a:gd name="connsiteX320-4121" fmla="*/ 2321 w 10000"/>
              <a:gd name="connsiteY320-4122" fmla="*/ 2032 h 10686"/>
              <a:gd name="connsiteX321-4123" fmla="*/ 2283 w 10000"/>
              <a:gd name="connsiteY321-4124" fmla="*/ 2199 h 10686"/>
              <a:gd name="connsiteX322-4125" fmla="*/ 2229 w 10000"/>
              <a:gd name="connsiteY322-4126" fmla="*/ 2366 h 10686"/>
              <a:gd name="connsiteX323-4127" fmla="*/ 2154 w 10000"/>
              <a:gd name="connsiteY323-4128" fmla="*/ 2524 h 10686"/>
              <a:gd name="connsiteX324-4129" fmla="*/ 2046 w 10000"/>
              <a:gd name="connsiteY324-4130" fmla="*/ 2682 h 10686"/>
              <a:gd name="connsiteX325-4131" fmla="*/ 1796 w 10000"/>
              <a:gd name="connsiteY325-4132" fmla="*/ 3027 h 10686"/>
              <a:gd name="connsiteX326-4133" fmla="*/ 2054 w 10000"/>
              <a:gd name="connsiteY326-4134" fmla="*/ 3305 h 10686"/>
              <a:gd name="connsiteX327-4135" fmla="*/ 2333 w 10000"/>
              <a:gd name="connsiteY327-4136" fmla="*/ 3564 h 10686"/>
              <a:gd name="connsiteX328-4137" fmla="*/ 2638 w 10000"/>
              <a:gd name="connsiteY328-4138" fmla="*/ 3808 h 10686"/>
              <a:gd name="connsiteX329-4139" fmla="*/ 2963 w 10000"/>
              <a:gd name="connsiteY329-4140" fmla="*/ 4032 h 10686"/>
              <a:gd name="connsiteX330-4141" fmla="*/ 4129 w 10000"/>
              <a:gd name="connsiteY330-4142" fmla="*/ 4610 h 10686"/>
              <a:gd name="connsiteX331-4143" fmla="*/ 4167 w 10000"/>
              <a:gd name="connsiteY331-4144" fmla="*/ 4589 h 10686"/>
              <a:gd name="connsiteX332-4145" fmla="*/ 4071 w 10000"/>
              <a:gd name="connsiteY332-4146" fmla="*/ 4333 h 10686"/>
              <a:gd name="connsiteX333-4147" fmla="*/ 3996 w 10000"/>
              <a:gd name="connsiteY333-4148" fmla="*/ 4058 h 10686"/>
              <a:gd name="connsiteX334-4149" fmla="*/ 3933 w 10000"/>
              <a:gd name="connsiteY334-4150" fmla="*/ 3760 h 10686"/>
              <a:gd name="connsiteX335-4151" fmla="*/ 3904 w 10000"/>
              <a:gd name="connsiteY335-4152" fmla="*/ 3456 h 10686"/>
              <a:gd name="connsiteX336-4153" fmla="*/ 3879 w 10000"/>
              <a:gd name="connsiteY336-4154" fmla="*/ 3138 h 10686"/>
              <a:gd name="connsiteX337-4155" fmla="*/ 3879 w 10000"/>
              <a:gd name="connsiteY337-4156" fmla="*/ 2813 h 10686"/>
              <a:gd name="connsiteX338-4157" fmla="*/ 3896 w 10000"/>
              <a:gd name="connsiteY338-4158" fmla="*/ 2485 h 10686"/>
              <a:gd name="connsiteX339-4159" fmla="*/ 3933 w 10000"/>
              <a:gd name="connsiteY339-4160" fmla="*/ 2160 h 10686"/>
              <a:gd name="connsiteX340-4161" fmla="*/ 3988 w 10000"/>
              <a:gd name="connsiteY340-4162" fmla="*/ 1836 h 10686"/>
              <a:gd name="connsiteX341-4163" fmla="*/ 4046 w 10000"/>
              <a:gd name="connsiteY341-4164" fmla="*/ 1523 h 10686"/>
              <a:gd name="connsiteX342-4165" fmla="*/ 4129 w 10000"/>
              <a:gd name="connsiteY342-4166" fmla="*/ 1219 h 10686"/>
              <a:gd name="connsiteX343-4167" fmla="*/ 4229 w 10000"/>
              <a:gd name="connsiteY343-4168" fmla="*/ 933 h 10686"/>
              <a:gd name="connsiteX344-4169" fmla="*/ 4333 w 10000"/>
              <a:gd name="connsiteY344-4170" fmla="*/ 662 h 10686"/>
              <a:gd name="connsiteX345-4171" fmla="*/ 4454 w 10000"/>
              <a:gd name="connsiteY345-4172" fmla="*/ 417 h 10686"/>
              <a:gd name="connsiteX346-4173" fmla="*/ 4583 w 10000"/>
              <a:gd name="connsiteY346-4174" fmla="*/ 194 h 10686"/>
              <a:gd name="connsiteX347-4175" fmla="*/ 4738 w 10000"/>
              <a:gd name="connsiteY347-4176" fmla="*/ 0 h 10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rgbClr val="7F352F"/>
          </a:solidFill>
          <a:ln>
            <a:noFill/>
          </a:ln>
        </p:spPr>
        <p:txBody>
          <a:bodyPr vert="horz" wrap="square" lIns="91440" tIns="45720" rIns="91440" bIns="45720" numCol="1" anchor="t" anchorCtr="0" compatLnSpc="1"/>
          <a:lstStyle/>
          <a:p>
            <a:endParaRPr lang="ko-KR" altLang="en-US" sz="1800"/>
          </a:p>
        </p:txBody>
      </p:sp>
      <p:grpSp>
        <p:nvGrpSpPr>
          <p:cNvPr id="14" name="榴莲果果 4"/>
          <p:cNvGrpSpPr/>
          <p:nvPr/>
        </p:nvGrpSpPr>
        <p:grpSpPr>
          <a:xfrm rot="924039">
            <a:off x="5725807" y="4291050"/>
            <a:ext cx="456214" cy="239683"/>
            <a:chOff x="5009213" y="4726700"/>
            <a:chExt cx="538826" cy="283085"/>
          </a:xfrm>
          <a:solidFill>
            <a:srgbClr val="DA8A8C"/>
          </a:solidFill>
        </p:grpSpPr>
        <p:sp>
          <p:nvSpPr>
            <p:cNvPr id="15" name="稻壳儿榴莲果果"/>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稻壳儿榴莲果果"/>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7" name="榴莲果果 88"/>
          <p:cNvGrpSpPr/>
          <p:nvPr/>
        </p:nvGrpSpPr>
        <p:grpSpPr>
          <a:xfrm rot="21358805">
            <a:off x="4918733" y="4945375"/>
            <a:ext cx="538826" cy="283085"/>
            <a:chOff x="5009213" y="4726700"/>
            <a:chExt cx="538826" cy="283085"/>
          </a:xfrm>
          <a:solidFill>
            <a:srgbClr val="EABDBE"/>
          </a:solidFill>
        </p:grpSpPr>
        <p:sp>
          <p:nvSpPr>
            <p:cNvPr id="18" name="稻壳儿榴莲果果"/>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稻壳儿榴莲果果"/>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0" name="榴莲果果 109"/>
          <p:cNvGrpSpPr/>
          <p:nvPr/>
        </p:nvGrpSpPr>
        <p:grpSpPr>
          <a:xfrm rot="20279366">
            <a:off x="5069935" y="4676652"/>
            <a:ext cx="485427" cy="255031"/>
            <a:chOff x="5009213" y="4726700"/>
            <a:chExt cx="538826" cy="283085"/>
          </a:xfrm>
          <a:solidFill>
            <a:srgbClr val="E3A5A6"/>
          </a:solidFill>
        </p:grpSpPr>
        <p:sp>
          <p:nvSpPr>
            <p:cNvPr id="21" name="稻壳儿榴莲果果"/>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稻壳儿榴莲果果"/>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3" name="榴莲果果112"/>
          <p:cNvGrpSpPr/>
          <p:nvPr/>
        </p:nvGrpSpPr>
        <p:grpSpPr>
          <a:xfrm rot="21112536">
            <a:off x="5278536" y="4217546"/>
            <a:ext cx="497110" cy="261169"/>
            <a:chOff x="5009213" y="4726700"/>
            <a:chExt cx="538826" cy="283085"/>
          </a:xfrm>
          <a:solidFill>
            <a:srgbClr val="DA8A8C"/>
          </a:solidFill>
        </p:grpSpPr>
        <p:sp>
          <p:nvSpPr>
            <p:cNvPr id="24" name="稻壳儿榴莲果果"/>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稻壳儿榴莲果果"/>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6" name="榴莲果果 115"/>
          <p:cNvGrpSpPr/>
          <p:nvPr/>
        </p:nvGrpSpPr>
        <p:grpSpPr>
          <a:xfrm rot="2144580">
            <a:off x="6897117" y="4665891"/>
            <a:ext cx="456214" cy="239683"/>
            <a:chOff x="5009213" y="4726700"/>
            <a:chExt cx="538826" cy="283085"/>
          </a:xfrm>
          <a:solidFill>
            <a:srgbClr val="DA8A8C"/>
          </a:solidFill>
        </p:grpSpPr>
        <p:sp>
          <p:nvSpPr>
            <p:cNvPr id="27" name="稻壳儿榴莲果果"/>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稻壳儿榴莲果果"/>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9" name="榴莲果果 118"/>
          <p:cNvGrpSpPr/>
          <p:nvPr/>
        </p:nvGrpSpPr>
        <p:grpSpPr>
          <a:xfrm rot="1997705">
            <a:off x="5971461" y="3971519"/>
            <a:ext cx="538826" cy="283085"/>
            <a:chOff x="5009213" y="4726700"/>
            <a:chExt cx="538826" cy="283085"/>
          </a:xfrm>
          <a:solidFill>
            <a:srgbClr val="EABDBE"/>
          </a:solidFill>
        </p:grpSpPr>
        <p:sp>
          <p:nvSpPr>
            <p:cNvPr id="30" name="稻壳儿榴莲果果"/>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稻壳儿榴莲果果"/>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2" name="榴莲果果 121"/>
          <p:cNvGrpSpPr/>
          <p:nvPr/>
        </p:nvGrpSpPr>
        <p:grpSpPr>
          <a:xfrm>
            <a:off x="6359235" y="4394098"/>
            <a:ext cx="485427" cy="255031"/>
            <a:chOff x="5009213" y="4726700"/>
            <a:chExt cx="538826" cy="283085"/>
          </a:xfrm>
          <a:solidFill>
            <a:srgbClr val="E3A5A6"/>
          </a:solidFill>
        </p:grpSpPr>
        <p:sp>
          <p:nvSpPr>
            <p:cNvPr id="33" name="稻壳儿榴莲果果"/>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稻壳儿榴莲果果"/>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5" name="榴莲果果 124"/>
          <p:cNvGrpSpPr/>
          <p:nvPr/>
        </p:nvGrpSpPr>
        <p:grpSpPr>
          <a:xfrm rot="1833331">
            <a:off x="6671844" y="4201270"/>
            <a:ext cx="497110" cy="261169"/>
            <a:chOff x="5009213" y="4726700"/>
            <a:chExt cx="538826" cy="283085"/>
          </a:xfrm>
          <a:solidFill>
            <a:srgbClr val="EABDBE"/>
          </a:solidFill>
        </p:grpSpPr>
        <p:sp>
          <p:nvSpPr>
            <p:cNvPr id="36" name="稻壳儿榴莲果果"/>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7" name="稻壳儿榴莲果果"/>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8" name="稻壳儿榴莲果果"/>
          <p:cNvGrpSpPr/>
          <p:nvPr/>
        </p:nvGrpSpPr>
        <p:grpSpPr>
          <a:xfrm rot="3178556">
            <a:off x="6682469" y="4954171"/>
            <a:ext cx="538826" cy="283085"/>
            <a:chOff x="5009213" y="4726700"/>
            <a:chExt cx="538826" cy="283085"/>
          </a:xfrm>
          <a:solidFill>
            <a:srgbClr val="EABDBE"/>
          </a:solidFill>
        </p:grpSpPr>
        <p:sp>
          <p:nvSpPr>
            <p:cNvPr id="39" name="稻壳儿榴莲果果"/>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稻壳儿榴莲果果"/>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1" name="稻壳儿榴莲果果"/>
          <p:cNvGrpSpPr/>
          <p:nvPr/>
        </p:nvGrpSpPr>
        <p:grpSpPr>
          <a:xfrm rot="2144580">
            <a:off x="5679431" y="4865752"/>
            <a:ext cx="456214" cy="239683"/>
            <a:chOff x="5009213" y="4726700"/>
            <a:chExt cx="538826" cy="283085"/>
          </a:xfrm>
          <a:solidFill>
            <a:srgbClr val="E3A5A6"/>
          </a:solidFill>
        </p:grpSpPr>
        <p:sp>
          <p:nvSpPr>
            <p:cNvPr id="42" name="稻壳儿榴莲果果"/>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稻壳儿榴莲果果"/>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4" name="稻壳儿榴莲果果"/>
          <p:cNvGrpSpPr/>
          <p:nvPr/>
        </p:nvGrpSpPr>
        <p:grpSpPr>
          <a:xfrm rot="924039">
            <a:off x="6175839" y="4808213"/>
            <a:ext cx="456214" cy="239683"/>
            <a:chOff x="5009213" y="4726700"/>
            <a:chExt cx="538826" cy="283085"/>
          </a:xfrm>
          <a:solidFill>
            <a:srgbClr val="E3A5A6"/>
          </a:solidFill>
        </p:grpSpPr>
        <p:sp>
          <p:nvSpPr>
            <p:cNvPr id="45" name="稻壳儿榴莲果果"/>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稻壳儿榴莲果果"/>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1" fmla="*/ 367259 w 367259"/>
                <a:gd name="connsiteY0-2" fmla="*/ 212361 h 212361"/>
                <a:gd name="connsiteX1-3" fmla="*/ 232348 w 367259"/>
                <a:gd name="connsiteY1-4" fmla="*/ 32479 h 212361"/>
                <a:gd name="connsiteX2-5" fmla="*/ 0 w 367259"/>
                <a:gd name="connsiteY2-6" fmla="*/ 0 h 212361"/>
                <a:gd name="connsiteX3-7" fmla="*/ 367259 w 367259"/>
                <a:gd name="connsiteY3-8" fmla="*/ 212361 h 212361"/>
                <a:gd name="connsiteX0-9" fmla="*/ 367259 w 367259"/>
                <a:gd name="connsiteY0-10" fmla="*/ 212361 h 212361"/>
                <a:gd name="connsiteX1-11" fmla="*/ 232348 w 367259"/>
                <a:gd name="connsiteY1-12" fmla="*/ 32479 h 212361"/>
                <a:gd name="connsiteX2-13" fmla="*/ 0 w 367259"/>
                <a:gd name="connsiteY2-14" fmla="*/ 0 h 212361"/>
                <a:gd name="connsiteX3-15" fmla="*/ 367259 w 367259"/>
                <a:gd name="connsiteY3-16" fmla="*/ 212361 h 212361"/>
                <a:gd name="connsiteX0-17" fmla="*/ 367259 w 367259"/>
                <a:gd name="connsiteY0-18" fmla="*/ 212361 h 212361"/>
                <a:gd name="connsiteX1-19" fmla="*/ 232348 w 367259"/>
                <a:gd name="connsiteY1-20" fmla="*/ 32479 h 212361"/>
                <a:gd name="connsiteX2-21" fmla="*/ 0 w 367259"/>
                <a:gd name="connsiteY2-22" fmla="*/ 0 h 212361"/>
                <a:gd name="connsiteX3-23" fmla="*/ 367259 w 367259"/>
                <a:gd name="connsiteY3-24" fmla="*/ 212361 h 212361"/>
                <a:gd name="connsiteX0-25" fmla="*/ 367259 w 367259"/>
                <a:gd name="connsiteY0-26" fmla="*/ 212361 h 212361"/>
                <a:gd name="connsiteX1-27" fmla="*/ 232348 w 367259"/>
                <a:gd name="connsiteY1-28" fmla="*/ 32479 h 212361"/>
                <a:gd name="connsiteX2-29" fmla="*/ 0 w 367259"/>
                <a:gd name="connsiteY2-30" fmla="*/ 0 h 212361"/>
                <a:gd name="connsiteX3-31" fmla="*/ 367259 w 367259"/>
                <a:gd name="connsiteY3-32" fmla="*/ 212361 h 212361"/>
                <a:gd name="connsiteX0-33" fmla="*/ 367259 w 367511"/>
                <a:gd name="connsiteY0-34" fmla="*/ 212361 h 212361"/>
                <a:gd name="connsiteX1-35" fmla="*/ 232348 w 367511"/>
                <a:gd name="connsiteY1-36" fmla="*/ 32479 h 212361"/>
                <a:gd name="connsiteX2-37" fmla="*/ 0 w 367511"/>
                <a:gd name="connsiteY2-38" fmla="*/ 0 h 212361"/>
                <a:gd name="connsiteX3-39" fmla="*/ 367259 w 367511"/>
                <a:gd name="connsiteY3-40" fmla="*/ 212361 h 212361"/>
                <a:gd name="connsiteX0-41" fmla="*/ 367259 w 367511"/>
                <a:gd name="connsiteY0-42" fmla="*/ 212361 h 212361"/>
                <a:gd name="connsiteX1-43" fmla="*/ 232348 w 367511"/>
                <a:gd name="connsiteY1-44" fmla="*/ 32479 h 212361"/>
                <a:gd name="connsiteX2-45" fmla="*/ 0 w 367511"/>
                <a:gd name="connsiteY2-46" fmla="*/ 0 h 212361"/>
                <a:gd name="connsiteX3-47" fmla="*/ 367259 w 367511"/>
                <a:gd name="connsiteY3-48" fmla="*/ 212361 h 212361"/>
                <a:gd name="connsiteX0-49" fmla="*/ 367259 w 367511"/>
                <a:gd name="connsiteY0-50" fmla="*/ 212361 h 212361"/>
                <a:gd name="connsiteX1-51" fmla="*/ 232348 w 367511"/>
                <a:gd name="connsiteY1-52" fmla="*/ 32479 h 212361"/>
                <a:gd name="connsiteX2-53" fmla="*/ 0 w 367511"/>
                <a:gd name="connsiteY2-54" fmla="*/ 0 h 212361"/>
                <a:gd name="connsiteX3-55" fmla="*/ 367259 w 367511"/>
                <a:gd name="connsiteY3-56" fmla="*/ 212361 h 212361"/>
                <a:gd name="connsiteX0-57" fmla="*/ 367259 w 367511"/>
                <a:gd name="connsiteY0-58" fmla="*/ 212361 h 255404"/>
                <a:gd name="connsiteX1-59" fmla="*/ 232348 w 367511"/>
                <a:gd name="connsiteY1-60" fmla="*/ 32479 h 255404"/>
                <a:gd name="connsiteX2-61" fmla="*/ 0 w 367511"/>
                <a:gd name="connsiteY2-62" fmla="*/ 0 h 255404"/>
                <a:gd name="connsiteX3-63" fmla="*/ 367259 w 367511"/>
                <a:gd name="connsiteY3-64" fmla="*/ 212361 h 255404"/>
              </a:gdLst>
              <a:ahLst/>
              <a:cxnLst>
                <a:cxn ang="0">
                  <a:pos x="connsiteX0-1" y="connsiteY0-2"/>
                </a:cxn>
                <a:cxn ang="0">
                  <a:pos x="connsiteX1-3" y="connsiteY1-4"/>
                </a:cxn>
                <a:cxn ang="0">
                  <a:pos x="connsiteX2-5" y="connsiteY2-6"/>
                </a:cxn>
                <a:cxn ang="0">
                  <a:pos x="connsiteX3-7" y="connsiteY3-8"/>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7" name="稻壳儿榴莲果果"/>
          <p:cNvSpPr/>
          <p:nvPr/>
        </p:nvSpPr>
        <p:spPr>
          <a:xfrm>
            <a:off x="8041177" y="3778677"/>
            <a:ext cx="3137202" cy="622222"/>
          </a:xfrm>
          <a:prstGeom prst="rect">
            <a:avLst/>
          </a:prstGeom>
          <a:noFill/>
          <a:ln>
            <a:noFill/>
          </a:ln>
        </p:spPr>
        <p:txBody>
          <a:bodyPr spcFirstLastPara="1" wrap="square" lIns="91425" tIns="45700" rIns="91425" bIns="45700" anchor="t" anchorCtr="0">
            <a:noAutofit/>
          </a:bodyPr>
          <a:lstStyle/>
          <a:p>
            <a:pPr marL="228600" lvl="1" indent="-228600">
              <a:lnSpc>
                <a:spcPct val="100000"/>
              </a:lnSpc>
              <a:spcBef>
                <a:spcPct val="0"/>
              </a:spcBef>
              <a:spcAft>
                <a:spcPct val="15000"/>
              </a:spcAft>
            </a:pPr>
            <a:r>
              <a:rPr lang="zh-CN" altLang="en-US" dirty="0">
                <a:solidFill>
                  <a:schemeClr val="dk1"/>
                </a:solidFill>
                <a:latin typeface="方正粗楷简体" panose="02000000000000000000" charset="-122"/>
                <a:ea typeface="方正粗楷简体" panose="02000000000000000000" charset="-122"/>
                <a:sym typeface="+mn-ea"/>
              </a:rPr>
              <a:t>考试大纲</a:t>
            </a:r>
            <a:endParaRPr lang="zh-CN" altLang="en-US" dirty="0">
              <a:solidFill>
                <a:schemeClr val="dk1"/>
              </a:solidFill>
              <a:latin typeface="方正粗楷简体" panose="02000000000000000000" charset="-122"/>
              <a:ea typeface="方正粗楷简体" panose="02000000000000000000" charset="-122"/>
            </a:endParaRPr>
          </a:p>
          <a:p>
            <a:pPr marL="228600" lvl="1" indent="-228600">
              <a:lnSpc>
                <a:spcPct val="100000"/>
              </a:lnSpc>
              <a:spcBef>
                <a:spcPct val="0"/>
              </a:spcBef>
              <a:spcAft>
                <a:spcPct val="15000"/>
              </a:spcAft>
            </a:pPr>
            <a:r>
              <a:rPr lang="zh-CN" altLang="en-US" dirty="0">
                <a:solidFill>
                  <a:schemeClr val="dk1"/>
                </a:solidFill>
                <a:latin typeface="方正粗楷简体" panose="02000000000000000000" charset="-122"/>
                <a:ea typeface="方正粗楷简体" panose="02000000000000000000" charset="-122"/>
                <a:sym typeface="+mn-ea"/>
              </a:rPr>
              <a:t>解决方法</a:t>
            </a:r>
            <a:endParaRPr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endParaRPr>
          </a:p>
        </p:txBody>
      </p:sp>
      <p:sp>
        <p:nvSpPr>
          <p:cNvPr id="48" name="稻壳儿榴莲果果"/>
          <p:cNvSpPr txBox="1"/>
          <p:nvPr/>
        </p:nvSpPr>
        <p:spPr>
          <a:xfrm>
            <a:off x="8213262" y="3348532"/>
            <a:ext cx="1203960" cy="39878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schemeClr val="accent6"/>
                </a:solidFill>
                <a:latin typeface="方正粗黑宋简体" panose="02000000000000000000" charset="-122"/>
                <a:ea typeface="方正粗黑宋简体" panose="02000000000000000000" charset="-122"/>
                <a:cs typeface="怀里猫拼音体" panose="02010600010101010101" charset="-122"/>
              </a:rPr>
              <a:t>重点难点</a:t>
            </a:r>
            <a:endParaRPr lang="zh-CN" altLang="en-US" sz="2000" b="1" dirty="0">
              <a:solidFill>
                <a:schemeClr val="accent6"/>
              </a:solidFill>
              <a:latin typeface="方正粗黑宋简体" panose="02000000000000000000" charset="-122"/>
              <a:ea typeface="方正粗黑宋简体" panose="02000000000000000000" charset="-122"/>
              <a:cs typeface="怀里猫拼音体" panose="02010600010101010101" charset="-122"/>
            </a:endParaRPr>
          </a:p>
        </p:txBody>
      </p:sp>
      <p:sp>
        <p:nvSpPr>
          <p:cNvPr id="49" name="稻壳儿榴莲果果"/>
          <p:cNvSpPr/>
          <p:nvPr/>
        </p:nvSpPr>
        <p:spPr>
          <a:xfrm>
            <a:off x="6864985" y="2211070"/>
            <a:ext cx="3136900" cy="866140"/>
          </a:xfrm>
          <a:prstGeom prst="rect">
            <a:avLst/>
          </a:prstGeom>
          <a:noFill/>
          <a:ln>
            <a:noFill/>
          </a:ln>
        </p:spPr>
        <p:txBody>
          <a:bodyPr spcFirstLastPara="1" wrap="square" lIns="91425" tIns="45700" rIns="91425" bIns="45700" anchor="t" anchorCtr="0">
            <a:noAutofit/>
          </a:bodyPr>
          <a:lstStyle/>
          <a:p>
            <a:pPr marL="0" marR="0" lvl="0" indent="0" algn="ctr" rtl="0" fontAlgn="auto">
              <a:lnSpc>
                <a:spcPct val="100000"/>
              </a:lnSpc>
              <a:spcBef>
                <a:spcPts val="0"/>
              </a:spcBef>
              <a:spcAft>
                <a:spcPts val="0"/>
              </a:spcAft>
              <a:buNone/>
            </a:pPr>
            <a:r>
              <a:rPr lang="en-US" sz="1600"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rPr>
              <a:t>教学内容特点</a:t>
            </a:r>
            <a:endParaRPr lang="en-US" sz="1600"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endParaRPr>
          </a:p>
          <a:p>
            <a:pPr marL="0" marR="0" lvl="0" indent="0" algn="ctr" rtl="0" fontAlgn="auto">
              <a:lnSpc>
                <a:spcPct val="100000"/>
              </a:lnSpc>
              <a:spcBef>
                <a:spcPts val="0"/>
              </a:spcBef>
              <a:spcAft>
                <a:spcPts val="0"/>
              </a:spcAft>
              <a:buNone/>
            </a:pPr>
            <a:r>
              <a:rPr lang="en-US" sz="1600"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rPr>
              <a:t>教材地位</a:t>
            </a:r>
            <a:endParaRPr lang="en-US" sz="1600"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endParaRPr>
          </a:p>
          <a:p>
            <a:pPr marL="0" marR="0" lvl="0" indent="0" algn="ctr" rtl="0" fontAlgn="auto">
              <a:lnSpc>
                <a:spcPct val="100000"/>
              </a:lnSpc>
              <a:spcBef>
                <a:spcPts val="0"/>
              </a:spcBef>
              <a:spcAft>
                <a:spcPts val="0"/>
              </a:spcAft>
              <a:buNone/>
            </a:pPr>
            <a:r>
              <a:rPr lang="en-US" sz="1600"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rPr>
              <a:t>学科功能</a:t>
            </a:r>
            <a:endParaRPr lang="en-US" sz="1600"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endParaRPr>
          </a:p>
          <a:p>
            <a:pPr marL="0" marR="0" lvl="0" indent="0" algn="ctr" rtl="0" fontAlgn="auto">
              <a:lnSpc>
                <a:spcPct val="100000"/>
              </a:lnSpc>
              <a:spcBef>
                <a:spcPts val="0"/>
              </a:spcBef>
              <a:spcAft>
                <a:spcPts val="0"/>
              </a:spcAft>
              <a:buNone/>
            </a:pPr>
            <a:r>
              <a:rPr lang="en-US" sz="1600"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rPr>
              <a:t>命题特征</a:t>
            </a:r>
            <a:endParaRPr lang="en-US" sz="1600"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endParaRPr>
          </a:p>
        </p:txBody>
      </p:sp>
      <p:sp>
        <p:nvSpPr>
          <p:cNvPr id="50" name="稻壳儿榴莲果果"/>
          <p:cNvSpPr txBox="1"/>
          <p:nvPr/>
        </p:nvSpPr>
        <p:spPr>
          <a:xfrm>
            <a:off x="7327068" y="1812260"/>
            <a:ext cx="1198880" cy="39878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schemeClr val="accent6"/>
                </a:solidFill>
                <a:latin typeface="微软雅黑" panose="020B0503020204020204" pitchFamily="34" charset="-122"/>
                <a:ea typeface="微软雅黑" panose="020B0503020204020204" pitchFamily="34" charset="-122"/>
                <a:cs typeface="怀里猫拼音体" panose="02010600010101010101" charset="-122"/>
              </a:rPr>
              <a:t>教学目标</a:t>
            </a:r>
            <a:endParaRPr lang="zh-CN" altLang="en-US" sz="2000" b="1" dirty="0">
              <a:solidFill>
                <a:schemeClr val="accent6"/>
              </a:solidFill>
              <a:latin typeface="微软雅黑" panose="020B0503020204020204" pitchFamily="34" charset="-122"/>
              <a:ea typeface="微软雅黑" panose="020B0503020204020204" pitchFamily="34" charset="-122"/>
              <a:cs typeface="怀里猫拼音体" panose="02010600010101010101" charset="-122"/>
            </a:endParaRPr>
          </a:p>
        </p:txBody>
      </p:sp>
      <p:sp>
        <p:nvSpPr>
          <p:cNvPr id="51" name="稻壳儿榴莲果果"/>
          <p:cNvSpPr/>
          <p:nvPr/>
        </p:nvSpPr>
        <p:spPr>
          <a:xfrm>
            <a:off x="8009890" y="5372100"/>
            <a:ext cx="3136900" cy="796925"/>
          </a:xfrm>
          <a:prstGeom prst="rect">
            <a:avLst/>
          </a:prstGeom>
          <a:noFill/>
          <a:ln>
            <a:noFill/>
          </a:ln>
        </p:spPr>
        <p:txBody>
          <a:bodyPr spcFirstLastPara="1" wrap="square" lIns="91425" tIns="45700" rIns="91425" bIns="45700" anchor="t" anchorCtr="0">
            <a:noAutofit/>
          </a:bodyPr>
          <a:lstStyle/>
          <a:p>
            <a:pPr marL="0" marR="0" lvl="0" indent="0" rtl="0">
              <a:lnSpc>
                <a:spcPct val="138000"/>
              </a:lnSpc>
              <a:spcBef>
                <a:spcPts val="0"/>
              </a:spcBef>
              <a:spcAft>
                <a:spcPts val="0"/>
              </a:spcAft>
              <a:buNone/>
            </a:pPr>
            <a:r>
              <a:rPr lang="en-US"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rPr>
              <a:t>教学环节设置、衔接、</a:t>
            </a:r>
            <a:endParaRPr lang="en-US"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endParaRPr>
          </a:p>
          <a:p>
            <a:pPr marL="0" marR="0" lvl="0" indent="0" rtl="0">
              <a:lnSpc>
                <a:spcPct val="138000"/>
              </a:lnSpc>
              <a:spcBef>
                <a:spcPts val="0"/>
              </a:spcBef>
              <a:spcAft>
                <a:spcPts val="0"/>
              </a:spcAft>
              <a:buNone/>
            </a:pPr>
            <a:r>
              <a:rPr lang="en-US"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rPr>
              <a:t>时间分配</a:t>
            </a:r>
            <a:endParaRPr lang="en-US"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endParaRPr>
          </a:p>
        </p:txBody>
      </p:sp>
      <p:sp>
        <p:nvSpPr>
          <p:cNvPr id="52" name="稻壳儿榴莲果果"/>
          <p:cNvSpPr txBox="1"/>
          <p:nvPr/>
        </p:nvSpPr>
        <p:spPr>
          <a:xfrm>
            <a:off x="8010062" y="5023480"/>
            <a:ext cx="1203960" cy="39878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schemeClr val="accent6"/>
                </a:solidFill>
                <a:latin typeface="方正粗黑宋简体" panose="02000000000000000000" charset="-122"/>
                <a:ea typeface="方正粗黑宋简体" panose="02000000000000000000" charset="-122"/>
                <a:cs typeface="怀里猫拼音体" panose="02010600010101010101" charset="-122"/>
              </a:rPr>
              <a:t>教学流程</a:t>
            </a:r>
            <a:endParaRPr lang="zh-CN" altLang="en-US" sz="2000" b="1" dirty="0">
              <a:solidFill>
                <a:schemeClr val="accent6"/>
              </a:solidFill>
              <a:latin typeface="方正粗黑宋简体" panose="02000000000000000000" charset="-122"/>
              <a:ea typeface="方正粗黑宋简体" panose="02000000000000000000" charset="-122"/>
              <a:cs typeface="怀里猫拼音体" panose="02010600010101010101" charset="-122"/>
            </a:endParaRPr>
          </a:p>
        </p:txBody>
      </p:sp>
      <p:sp>
        <p:nvSpPr>
          <p:cNvPr id="53" name="稻壳儿榴莲果果"/>
          <p:cNvSpPr/>
          <p:nvPr/>
        </p:nvSpPr>
        <p:spPr>
          <a:xfrm>
            <a:off x="1130033" y="5335289"/>
            <a:ext cx="3137202" cy="833664"/>
          </a:xfrm>
          <a:prstGeom prst="rect">
            <a:avLst/>
          </a:prstGeom>
          <a:noFill/>
          <a:ln>
            <a:noFill/>
          </a:ln>
        </p:spPr>
        <p:txBody>
          <a:bodyPr spcFirstLastPara="1" wrap="square" lIns="91425" tIns="45700" rIns="91425" bIns="45700" anchor="t" anchorCtr="0">
            <a:noAutofit/>
          </a:bodyPr>
          <a:lstStyle/>
          <a:p>
            <a:pPr marL="0" marR="0" lvl="0" indent="0" algn="r" rtl="0" fontAlgn="auto">
              <a:lnSpc>
                <a:spcPts val="1960"/>
              </a:lnSpc>
              <a:spcBef>
                <a:spcPts val="0"/>
              </a:spcBef>
              <a:spcAft>
                <a:spcPts val="0"/>
              </a:spcAft>
              <a:buNone/>
            </a:pPr>
            <a:r>
              <a:rPr lang="en-US"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rPr>
              <a:t>知识理解与拓展</a:t>
            </a:r>
            <a:endParaRPr lang="en-US"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endParaRPr>
          </a:p>
          <a:p>
            <a:pPr marL="0" marR="0" lvl="0" indent="0" algn="r" rtl="0" fontAlgn="auto">
              <a:lnSpc>
                <a:spcPts val="1960"/>
              </a:lnSpc>
              <a:spcBef>
                <a:spcPts val="0"/>
              </a:spcBef>
              <a:spcAft>
                <a:spcPts val="0"/>
              </a:spcAft>
              <a:buNone/>
            </a:pPr>
            <a:r>
              <a:rPr lang="en-US"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rPr>
              <a:t>解题方法和技巧</a:t>
            </a:r>
            <a:endParaRPr lang="en-US"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endParaRPr>
          </a:p>
          <a:p>
            <a:pPr marL="0" marR="0" lvl="0" indent="0" algn="r" rtl="0" fontAlgn="auto">
              <a:lnSpc>
                <a:spcPts val="1960"/>
              </a:lnSpc>
              <a:spcBef>
                <a:spcPts val="0"/>
              </a:spcBef>
              <a:spcAft>
                <a:spcPts val="0"/>
              </a:spcAft>
              <a:buNone/>
            </a:pPr>
            <a:r>
              <a:rPr lang="en-US"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rPr>
              <a:t>易错点、陷阱</a:t>
            </a:r>
            <a:r>
              <a:rPr lang="en-US" sz="1200" dirty="0">
                <a:solidFill>
                  <a:schemeClr val="tx1">
                    <a:lumMod val="75000"/>
                    <a:lumOff val="25000"/>
                  </a:schemeClr>
                </a:solidFill>
                <a:latin typeface="怀里猫拼音体" panose="02010600010101010101" charset="-122"/>
                <a:ea typeface="怀里猫拼音体" panose="02010600010101010101" charset="-122"/>
                <a:cs typeface="怀里猫拼音体" panose="02010600010101010101" charset="-122"/>
                <a:sym typeface="Candara Light" panose="020E0502030303020204" charset="0"/>
              </a:rPr>
              <a:t> </a:t>
            </a:r>
            <a:endParaRPr sz="1200" dirty="0">
              <a:solidFill>
                <a:schemeClr val="tx1">
                  <a:lumMod val="75000"/>
                  <a:lumOff val="25000"/>
                </a:schemeClr>
              </a:solidFill>
              <a:latin typeface="怀里猫拼音体" panose="02010600010101010101" charset="-122"/>
              <a:ea typeface="怀里猫拼音体" panose="02010600010101010101" charset="-122"/>
              <a:cs typeface="怀里猫拼音体" panose="02010600010101010101" charset="-122"/>
              <a:sym typeface="Candara Light" panose="020E0502030303020204" charset="0"/>
            </a:endParaRPr>
          </a:p>
        </p:txBody>
      </p:sp>
      <p:sp>
        <p:nvSpPr>
          <p:cNvPr id="54" name="稻壳儿榴莲果果"/>
          <p:cNvSpPr txBox="1"/>
          <p:nvPr/>
        </p:nvSpPr>
        <p:spPr>
          <a:xfrm>
            <a:off x="3063275" y="4986424"/>
            <a:ext cx="1203960" cy="39878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dirty="0">
                <a:solidFill>
                  <a:schemeClr val="accent6"/>
                </a:solidFill>
                <a:latin typeface="方正粗黑宋简体" panose="02000000000000000000" charset="-122"/>
                <a:ea typeface="方正粗黑宋简体" panose="02000000000000000000" charset="-122"/>
                <a:cs typeface="怀里猫拼音体" panose="02010600010101010101" charset="-122"/>
              </a:rPr>
              <a:t>教学内容</a:t>
            </a:r>
            <a:endParaRPr lang="zh-CN" altLang="en-US" sz="2000" b="1" dirty="0">
              <a:solidFill>
                <a:schemeClr val="accent6"/>
              </a:solidFill>
              <a:latin typeface="方正粗黑宋简体" panose="02000000000000000000" charset="-122"/>
              <a:ea typeface="方正粗黑宋简体" panose="02000000000000000000" charset="-122"/>
              <a:cs typeface="怀里猫拼音体" panose="02010600010101010101" charset="-122"/>
            </a:endParaRPr>
          </a:p>
        </p:txBody>
      </p:sp>
      <p:sp>
        <p:nvSpPr>
          <p:cNvPr id="55" name="稻壳儿榴莲果果"/>
          <p:cNvSpPr/>
          <p:nvPr/>
        </p:nvSpPr>
        <p:spPr>
          <a:xfrm>
            <a:off x="957511" y="3567346"/>
            <a:ext cx="3137202" cy="833664"/>
          </a:xfrm>
          <a:prstGeom prst="rect">
            <a:avLst/>
          </a:prstGeom>
          <a:noFill/>
          <a:ln>
            <a:noFill/>
          </a:ln>
        </p:spPr>
        <p:txBody>
          <a:bodyPr spcFirstLastPara="1" wrap="square" lIns="91425" tIns="45700" rIns="91425" bIns="45700" anchor="t" anchorCtr="0">
            <a:noAutofit/>
          </a:bodyPr>
          <a:lstStyle/>
          <a:p>
            <a:pPr marL="0" marR="0" lvl="0" indent="0" algn="r" rtl="0" fontAlgn="auto">
              <a:lnSpc>
                <a:spcPts val="1960"/>
              </a:lnSpc>
              <a:spcBef>
                <a:spcPts val="0"/>
              </a:spcBef>
              <a:spcAft>
                <a:spcPts val="0"/>
              </a:spcAft>
              <a:buNone/>
            </a:pPr>
            <a:r>
              <a:rPr lang="en-US"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rPr>
              <a:t>本节涉及的主要知识、重点难点、</a:t>
            </a:r>
            <a:endParaRPr lang="en-US"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endParaRPr>
          </a:p>
          <a:p>
            <a:pPr marL="0" marR="0" lvl="0" indent="0" algn="r" rtl="0" fontAlgn="auto">
              <a:lnSpc>
                <a:spcPts val="1960"/>
              </a:lnSpc>
              <a:spcBef>
                <a:spcPts val="0"/>
              </a:spcBef>
              <a:spcAft>
                <a:spcPts val="0"/>
              </a:spcAft>
              <a:buNone/>
            </a:pPr>
            <a:r>
              <a:rPr lang="en-US" dirty="0">
                <a:solidFill>
                  <a:schemeClr val="tx1">
                    <a:lumMod val="75000"/>
                    <a:lumOff val="25000"/>
                  </a:schemeClr>
                </a:solidFill>
                <a:latin typeface="方正粗楷简体" panose="02000000000000000000" charset="-122"/>
                <a:ea typeface="方正粗楷简体" panose="02000000000000000000" charset="-122"/>
                <a:cs typeface="怀里猫拼音体" panose="02010600010101010101" charset="-122"/>
                <a:sym typeface="Candara Light" panose="020E0502030303020204" charset="0"/>
              </a:rPr>
              <a:t>重要方法、关键能力</a:t>
            </a:r>
            <a:r>
              <a:rPr lang="en-US" sz="1200" dirty="0">
                <a:solidFill>
                  <a:schemeClr val="tx1">
                    <a:lumMod val="75000"/>
                    <a:lumOff val="25000"/>
                  </a:schemeClr>
                </a:solidFill>
                <a:latin typeface="怀里猫拼音体" panose="02010600010101010101" charset="-122"/>
                <a:ea typeface="怀里猫拼音体" panose="02010600010101010101" charset="-122"/>
                <a:cs typeface="怀里猫拼音体" panose="02010600010101010101" charset="-122"/>
                <a:sym typeface="Candara Light" panose="020E0502030303020204" charset="0"/>
              </a:rPr>
              <a:t> </a:t>
            </a:r>
            <a:endParaRPr sz="1200" dirty="0">
              <a:solidFill>
                <a:schemeClr val="tx1">
                  <a:lumMod val="75000"/>
                  <a:lumOff val="25000"/>
                </a:schemeClr>
              </a:solidFill>
              <a:latin typeface="怀里猫拼音体" panose="02010600010101010101" charset="-122"/>
              <a:ea typeface="怀里猫拼音体" panose="02010600010101010101" charset="-122"/>
              <a:cs typeface="怀里猫拼音体" panose="02010600010101010101" charset="-122"/>
              <a:sym typeface="Candara Light" panose="020E0502030303020204" charset="0"/>
            </a:endParaRPr>
          </a:p>
        </p:txBody>
      </p:sp>
      <p:sp>
        <p:nvSpPr>
          <p:cNvPr id="56" name="稻壳儿榴莲果果"/>
          <p:cNvSpPr txBox="1"/>
          <p:nvPr/>
        </p:nvSpPr>
        <p:spPr>
          <a:xfrm>
            <a:off x="2890753" y="3218481"/>
            <a:ext cx="1203960" cy="39878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dirty="0">
                <a:solidFill>
                  <a:schemeClr val="accent6"/>
                </a:solidFill>
                <a:latin typeface="方正粗黑宋简体" panose="02000000000000000000" charset="-122"/>
                <a:ea typeface="方正粗黑宋简体" panose="02000000000000000000" charset="-122"/>
                <a:cs typeface="怀里猫拼音体" panose="02010600010101010101" charset="-122"/>
              </a:rPr>
              <a:t>课堂小结</a:t>
            </a:r>
            <a:endParaRPr lang="zh-CN" altLang="en-US" sz="2000" b="1" dirty="0">
              <a:solidFill>
                <a:schemeClr val="accent6"/>
              </a:solidFill>
              <a:latin typeface="方正粗黑宋简体" panose="02000000000000000000" charset="-122"/>
              <a:ea typeface="方正粗黑宋简体" panose="02000000000000000000" charset="-122"/>
              <a:cs typeface="怀里猫拼音体" panose="02010600010101010101" charset="-122"/>
            </a:endParaRPr>
          </a:p>
        </p:txBody>
      </p:sp>
      <p:sp>
        <p:nvSpPr>
          <p:cNvPr id="57" name="稻壳儿榴莲果果"/>
          <p:cNvSpPr txBox="1"/>
          <p:nvPr/>
        </p:nvSpPr>
        <p:spPr>
          <a:xfrm>
            <a:off x="4599940" y="690880"/>
            <a:ext cx="3613150"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a:solidFill>
                  <a:schemeClr val="accent6"/>
                </a:solidFill>
                <a:latin typeface="方正粗黑宋简体" panose="02000000000000000000" charset="-122"/>
                <a:ea typeface="方正粗黑宋简体" panose="02000000000000000000" charset="-122"/>
                <a:cs typeface="方正粗黑宋简体" panose="02000000000000000000" charset="-122"/>
              </a:rPr>
              <a:t>一课一研</a:t>
            </a:r>
            <a:r>
              <a:rPr lang="en-US" altLang="zh-CN" sz="3200" dirty="0">
                <a:solidFill>
                  <a:schemeClr val="accent6"/>
                </a:solidFill>
                <a:latin typeface="方正粗黑宋简体" panose="02000000000000000000" charset="-122"/>
                <a:ea typeface="方正粗黑宋简体" panose="02000000000000000000" charset="-122"/>
                <a:cs typeface="方正粗黑宋简体" panose="02000000000000000000" charset="-122"/>
              </a:rPr>
              <a:t>“</a:t>
            </a:r>
            <a:r>
              <a:rPr lang="zh-CN" altLang="en-US" sz="3200" dirty="0">
                <a:solidFill>
                  <a:schemeClr val="accent6"/>
                </a:solidFill>
                <a:latin typeface="方正粗黑宋简体" panose="02000000000000000000" charset="-122"/>
                <a:ea typeface="方正粗黑宋简体" panose="02000000000000000000" charset="-122"/>
                <a:cs typeface="方正粗黑宋简体" panose="02000000000000000000" charset="-122"/>
              </a:rPr>
              <a:t>五说</a:t>
            </a:r>
            <a:r>
              <a:rPr lang="en-US" altLang="zh-CN" sz="3200" dirty="0">
                <a:solidFill>
                  <a:schemeClr val="accent6"/>
                </a:solidFill>
                <a:latin typeface="方正粗黑宋简体" panose="02000000000000000000" charset="-122"/>
                <a:ea typeface="方正粗黑宋简体" panose="02000000000000000000" charset="-122"/>
                <a:cs typeface="方正粗黑宋简体" panose="02000000000000000000" charset="-122"/>
              </a:rPr>
              <a:t>”</a:t>
            </a:r>
            <a:endParaRPr lang="en-US" altLang="zh-CN" sz="3200" dirty="0">
              <a:solidFill>
                <a:schemeClr val="accent6"/>
              </a:solidFill>
              <a:latin typeface="方正粗黑宋简体" panose="02000000000000000000" charset="-122"/>
              <a:ea typeface="方正粗黑宋简体" panose="02000000000000000000" charset="-122"/>
              <a:cs typeface="方正粗黑宋简体" panose="02000000000000000000" charset="-122"/>
            </a:endParaRPr>
          </a:p>
        </p:txBody>
      </p:sp>
      <p:pic>
        <p:nvPicPr>
          <p:cNvPr id="58" name="Picture 3"/>
          <p:cNvPicPr>
            <a:picLocks noChangeAspect="1" noChangeArrowheads="1"/>
          </p:cNvPicPr>
          <p:nvPr/>
        </p:nvPicPr>
        <p:blipFill>
          <a:blip r:embed="rId1"/>
          <a:srcRect/>
          <a:stretch>
            <a:fillRect/>
          </a:stretch>
        </p:blipFill>
        <p:spPr bwMode="auto">
          <a:xfrm>
            <a:off x="127000" y="0"/>
            <a:ext cx="1166810" cy="14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12"/>
          <p:cNvSpPr txBox="1">
            <a:spLocks noChangeArrowheads="1"/>
          </p:cNvSpPr>
          <p:nvPr/>
        </p:nvSpPr>
        <p:spPr bwMode="auto">
          <a:xfrm>
            <a:off x="1162685" y="438468"/>
            <a:ext cx="30718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latin typeface="方正粗黑宋简体" panose="02000000000000000000" charset="-122"/>
                <a:ea typeface="方正粗黑宋简体" panose="02000000000000000000" charset="-122"/>
                <a:sym typeface="Arial" panose="020B0604020202020204" pitchFamily="34" charset="0"/>
              </a:rPr>
              <a:t>向</a:t>
            </a:r>
            <a:r>
              <a:rPr lang="zh-CN" altLang="en-US" sz="2800" b="1" dirty="0">
                <a:latin typeface="方正粗黑宋简体" panose="02000000000000000000" charset="-122"/>
                <a:ea typeface="方正粗黑宋简体" panose="02000000000000000000" charset="-122"/>
                <a:sym typeface="Arial" panose="020B0604020202020204" pitchFamily="34" charset="0"/>
              </a:rPr>
              <a:t>备课要分数</a:t>
            </a:r>
            <a:endParaRPr lang="zh-CN" altLang="zh-CN" sz="2800" b="1" dirty="0">
              <a:latin typeface="方正粗黑宋简体" panose="02000000000000000000" charset="-122"/>
              <a:ea typeface="方正粗黑宋简体" panose="02000000000000000000" charset="-122"/>
              <a:cs typeface="+mn-ea"/>
              <a:sym typeface="Arial" panose="020B0604020202020204" pitchFamily="34" charset="0"/>
            </a:endParaRPr>
          </a:p>
        </p:txBody>
      </p:sp>
    </p:spTree>
    <p:custDataLst>
      <p:tags r:id="rId2"/>
    </p:custData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Picture 3"/>
          <p:cNvPicPr>
            <a:picLocks noChangeAspect="1" noChangeArrowheads="1"/>
          </p:cNvPicPr>
          <p:nvPr/>
        </p:nvPicPr>
        <p:blipFill>
          <a:blip r:embed="rId1"/>
          <a:srcRect/>
          <a:stretch>
            <a:fillRect/>
          </a:stretch>
        </p:blipFill>
        <p:spPr bwMode="auto">
          <a:xfrm>
            <a:off x="127000" y="0"/>
            <a:ext cx="1166810" cy="14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p:nvSpPr>
        <p:spPr bwMode="auto">
          <a:xfrm>
            <a:off x="1225550" y="510223"/>
            <a:ext cx="30718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latin typeface="方正粗黑宋简体" panose="02000000000000000000" charset="-122"/>
                <a:ea typeface="方正粗黑宋简体" panose="02000000000000000000" charset="-122"/>
                <a:sym typeface="Arial" panose="020B0604020202020204" pitchFamily="34" charset="0"/>
              </a:rPr>
              <a:t>向课堂要分数</a:t>
            </a:r>
            <a:endParaRPr lang="zh-CN" altLang="zh-CN" sz="2800" b="1" dirty="0">
              <a:latin typeface="方正粗黑宋简体" panose="02000000000000000000" charset="-122"/>
              <a:ea typeface="方正粗黑宋简体" panose="02000000000000000000" charset="-122"/>
              <a:cs typeface="+mn-ea"/>
              <a:sym typeface="Arial" panose="020B0604020202020204" pitchFamily="34" charset="0"/>
            </a:endParaRPr>
          </a:p>
        </p:txBody>
      </p:sp>
      <p:pic>
        <p:nvPicPr>
          <p:cNvPr id="6" name="Picture 2" descr="C:\Users\Thinkpad\Desktop\PNG\1_0000_图层-11-副本.png"/>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97680" y="2219325"/>
            <a:ext cx="1907540" cy="15500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53"/>
          <p:cNvSpPr txBox="1">
            <a:spLocks noChangeArrowheads="1"/>
          </p:cNvSpPr>
          <p:nvPr/>
        </p:nvSpPr>
        <p:spPr bwMode="auto">
          <a:xfrm>
            <a:off x="4722866" y="2219090"/>
            <a:ext cx="697627" cy="13412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defTabSz="914400"/>
            <a:r>
              <a:rPr lang="en-US" altLang="zh-CN" sz="7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altLang="zh-CN" sz="7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5"/>
          <p:cNvSpPr txBox="1"/>
          <p:nvPr/>
        </p:nvSpPr>
        <p:spPr>
          <a:xfrm>
            <a:off x="1657350" y="2706370"/>
            <a:ext cx="2440940" cy="3438525"/>
          </a:xfrm>
          <a:prstGeom prst="rect">
            <a:avLst/>
          </a:prstGeom>
          <a:noFill/>
        </p:spPr>
        <p:txBody>
          <a:bodyPr wrap="square" rtlCol="0">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defTabSz="914400"/>
            <a:r>
              <a:rPr lang="zh-CN" altLang="en-US" sz="1860" b="1" dirty="0">
                <a:solidFill>
                  <a:srgbClr val="111111"/>
                </a:solidFill>
                <a:latin typeface="黑体" panose="02010609060101010101" charset="-122"/>
                <a:ea typeface="黑体" panose="02010609060101010101" charset="-122"/>
                <a:sym typeface="Arial" panose="020B0604020202020204" pitchFamily="34" charset="0"/>
              </a:rPr>
              <a:t>抓好课前中后“三个环节”</a:t>
            </a:r>
            <a:r>
              <a:rPr lang="zh-CN" altLang="en-US" sz="1860" b="1" dirty="0">
                <a:solidFill>
                  <a:srgbClr val="FF0000"/>
                </a:solidFill>
                <a:sym typeface="Arial" panose="020B0604020202020204" pitchFamily="34" charset="0"/>
              </a:rPr>
              <a:t>课前任务明确，提前进入状态</a:t>
            </a:r>
            <a:r>
              <a:rPr lang="zh-CN" altLang="en-US" sz="1860" b="1" dirty="0">
                <a:solidFill>
                  <a:srgbClr val="111111"/>
                </a:solidFill>
                <a:sym typeface="Arial" panose="020B0604020202020204" pitchFamily="34" charset="0"/>
              </a:rPr>
              <a:t>，尤其是普通班。课前需要准备什么，学习什么专人负责；</a:t>
            </a:r>
            <a:r>
              <a:rPr lang="zh-CN" altLang="en-US" sz="1860" b="1" dirty="0">
                <a:solidFill>
                  <a:srgbClr val="FF3300"/>
                </a:solidFill>
                <a:sym typeface="Arial" panose="020B0604020202020204" pitchFamily="34" charset="0"/>
              </a:rPr>
              <a:t>明确学习目标</a:t>
            </a:r>
            <a:r>
              <a:rPr lang="zh-CN" altLang="en-US" sz="1860" b="1" dirty="0">
                <a:solidFill>
                  <a:srgbClr val="111111"/>
                </a:solidFill>
                <a:sym typeface="Arial" panose="020B0604020202020204" pitchFamily="34" charset="0"/>
              </a:rPr>
              <a:t>，黑板或投影；反复提醒：动口说，动笔记，经常考；课后总结。</a:t>
            </a:r>
            <a:endParaRPr lang="zh-CN" altLang="en-US" sz="1865" dirty="0">
              <a:solidFill>
                <a:prstClr val="black">
                  <a:lumMod val="95000"/>
                  <a:lumOff val="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7" name="Picture 3" descr="C:\Users\Thinkpad\Desktop\PNG\1_0001_图层-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472" y="2285508"/>
            <a:ext cx="2542768" cy="20670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3"/>
          <p:cNvSpPr txBox="1">
            <a:spLocks noChangeArrowheads="1"/>
          </p:cNvSpPr>
          <p:nvPr/>
        </p:nvSpPr>
        <p:spPr bwMode="auto">
          <a:xfrm>
            <a:off x="6983394" y="2554489"/>
            <a:ext cx="697627" cy="13412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defTabSz="914400"/>
            <a:r>
              <a:rPr lang="en-US" altLang="zh-CN" sz="7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altLang="zh-CN" sz="7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7"/>
          <p:cNvSpPr txBox="1"/>
          <p:nvPr/>
        </p:nvSpPr>
        <p:spPr>
          <a:xfrm>
            <a:off x="8497570" y="2850515"/>
            <a:ext cx="2819400" cy="3066415"/>
          </a:xfrm>
          <a:prstGeom prst="rect">
            <a:avLst/>
          </a:prstGeom>
          <a:noFill/>
        </p:spPr>
        <p:txBody>
          <a:bodyPr wrap="square" rtlCol="0">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defTabSz="914400"/>
            <a:r>
              <a:rPr lang="zh-CN" altLang="en-US" sz="1860" b="1" dirty="0">
                <a:solidFill>
                  <a:srgbClr val="111111"/>
                </a:solidFill>
                <a:latin typeface="黑体" panose="02010609060101010101" charset="-122"/>
                <a:ea typeface="黑体" panose="02010609060101010101" charset="-122"/>
                <a:sym typeface="Arial" panose="020B0604020202020204" pitchFamily="34" charset="0"/>
              </a:rPr>
              <a:t>课堂提问做到“三个针对”</a:t>
            </a:r>
            <a:br>
              <a:rPr lang="zh-CN" altLang="en-US" sz="1860" b="1" dirty="0">
                <a:solidFill>
                  <a:schemeClr val="accent2"/>
                </a:solidFill>
                <a:latin typeface="黑体" panose="02010609060101010101" charset="-122"/>
                <a:ea typeface="黑体" panose="02010609060101010101" charset="-122"/>
                <a:sym typeface="Arial" panose="020B0604020202020204" pitchFamily="34" charset="0"/>
              </a:rPr>
            </a:br>
            <a:r>
              <a:rPr lang="zh-CN" altLang="en-US" sz="1860" b="1" dirty="0">
                <a:solidFill>
                  <a:srgbClr val="111111"/>
                </a:solidFill>
                <a:sym typeface="Arial" panose="020B0604020202020204" pitchFamily="34" charset="0"/>
              </a:rPr>
              <a:t>针对上课走神的，</a:t>
            </a:r>
            <a:r>
              <a:rPr lang="zh-CN" altLang="en-US" sz="1860" b="1" dirty="0">
                <a:solidFill>
                  <a:srgbClr val="FF0000"/>
                </a:solidFill>
                <a:sym typeface="Arial" panose="020B0604020202020204" pitchFamily="34" charset="0"/>
              </a:rPr>
              <a:t>及时提醒、跟紧思路</a:t>
            </a:r>
            <a:br>
              <a:rPr lang="zh-CN" altLang="en-US" sz="1860" b="1" dirty="0">
                <a:solidFill>
                  <a:srgbClr val="FF0000"/>
                </a:solidFill>
                <a:sym typeface="Arial" panose="020B0604020202020204" pitchFamily="34" charset="0"/>
              </a:rPr>
            </a:br>
            <a:r>
              <a:rPr lang="zh-CN" altLang="en-US" sz="1860" b="1" dirty="0">
                <a:solidFill>
                  <a:srgbClr val="111111"/>
                </a:solidFill>
                <a:sym typeface="Arial" panose="020B0604020202020204" pitchFamily="34" charset="0"/>
              </a:rPr>
              <a:t>针对答题不规范的，通过回答</a:t>
            </a:r>
            <a:r>
              <a:rPr lang="zh-CN" altLang="en-US" sz="1860" b="1" dirty="0">
                <a:solidFill>
                  <a:srgbClr val="FF0000"/>
                </a:solidFill>
                <a:sym typeface="Arial" panose="020B0604020202020204" pitchFamily="34" charset="0"/>
              </a:rPr>
              <a:t>理清思路</a:t>
            </a:r>
            <a:r>
              <a:rPr lang="zh-CN" altLang="en-US" sz="1860" b="1" dirty="0">
                <a:solidFill>
                  <a:srgbClr val="111111"/>
                </a:solidFill>
                <a:sym typeface="Arial" panose="020B0604020202020204" pitchFamily="34" charset="0"/>
              </a:rPr>
              <a:t>，加深记忆</a:t>
            </a:r>
            <a:br>
              <a:rPr lang="zh-CN" altLang="en-US" sz="1860" b="1" dirty="0">
                <a:solidFill>
                  <a:srgbClr val="111111"/>
                </a:solidFill>
                <a:sym typeface="Arial" panose="020B0604020202020204" pitchFamily="34" charset="0"/>
              </a:rPr>
            </a:br>
            <a:r>
              <a:rPr lang="zh-CN" altLang="en-US" sz="1860" b="1" dirty="0">
                <a:solidFill>
                  <a:srgbClr val="FF0000"/>
                </a:solidFill>
                <a:sym typeface="Arial" panose="020B0604020202020204" pitchFamily="34" charset="0"/>
              </a:rPr>
              <a:t>针对优秀生、临界生（清北希望生）</a:t>
            </a:r>
            <a:r>
              <a:rPr lang="zh-CN" altLang="en-US" sz="1860" b="1" dirty="0">
                <a:solidFill>
                  <a:srgbClr val="111111"/>
                </a:solidFill>
                <a:sym typeface="Arial" panose="020B0604020202020204" pitchFamily="34" charset="0"/>
              </a:rPr>
              <a:t>，提问有思维含量的问题，加大思维度。</a:t>
            </a:r>
            <a:endParaRPr lang="zh-CN" altLang="en-US" sz="1865" dirty="0">
              <a:solidFill>
                <a:prstClr val="black">
                  <a:lumMod val="95000"/>
                  <a:lumOff val="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par>
                                <p:cTn id="11" presetID="3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200" decel="100000"/>
                                        <p:tgtEl>
                                          <p:spTgt spid="6"/>
                                        </p:tgtEl>
                                      </p:cBhvr>
                                    </p:animEffect>
                                    <p:anim calcmode="lin" valueType="num">
                                      <p:cBhvr>
                                        <p:cTn id="14" dur="1200" decel="100000" fill="hold"/>
                                        <p:tgtEl>
                                          <p:spTgt spid="6"/>
                                        </p:tgtEl>
                                        <p:attrNameLst>
                                          <p:attrName>style.rotation</p:attrName>
                                        </p:attrNameLst>
                                      </p:cBhvr>
                                      <p:tavLst>
                                        <p:tav tm="0">
                                          <p:val>
                                            <p:fltVal val="-90"/>
                                          </p:val>
                                        </p:tav>
                                        <p:tav tm="100000">
                                          <p:val>
                                            <p:fltVal val="0"/>
                                          </p:val>
                                        </p:tav>
                                      </p:tavLst>
                                    </p:anim>
                                    <p:anim calcmode="lin" valueType="num">
                                      <p:cBhvr>
                                        <p:cTn id="15" dur="1200" decel="100000" fill="hold"/>
                                        <p:tgtEl>
                                          <p:spTgt spid="6"/>
                                        </p:tgtEl>
                                        <p:attrNameLst>
                                          <p:attrName>ppt_x</p:attrName>
                                        </p:attrNameLst>
                                      </p:cBhvr>
                                      <p:tavLst>
                                        <p:tav tm="0">
                                          <p:val>
                                            <p:strVal val="#ppt_x+0.4"/>
                                          </p:val>
                                        </p:tav>
                                        <p:tav tm="100000">
                                          <p:val>
                                            <p:strVal val="#ppt_x-0.05"/>
                                          </p:val>
                                        </p:tav>
                                      </p:tavLst>
                                    </p:anim>
                                    <p:anim calcmode="lin" valueType="num">
                                      <p:cBhvr>
                                        <p:cTn id="16" dur="1200" decel="100000" fill="hold"/>
                                        <p:tgtEl>
                                          <p:spTgt spid="6"/>
                                        </p:tgtEl>
                                        <p:attrNameLst>
                                          <p:attrName>ppt_y</p:attrName>
                                        </p:attrNameLst>
                                      </p:cBhvr>
                                      <p:tavLst>
                                        <p:tav tm="0">
                                          <p:val>
                                            <p:strVal val="#ppt_y-0.4"/>
                                          </p:val>
                                        </p:tav>
                                        <p:tav tm="100000">
                                          <p:val>
                                            <p:strVal val="#ppt_y+0.1"/>
                                          </p:val>
                                        </p:tav>
                                      </p:tavLst>
                                    </p:anim>
                                    <p:anim calcmode="lin" valueType="num">
                                      <p:cBhvr>
                                        <p:cTn id="17" dur="300" accel="100000" fill="hold">
                                          <p:stCondLst>
                                            <p:cond delay="1200"/>
                                          </p:stCondLst>
                                        </p:cTn>
                                        <p:tgtEl>
                                          <p:spTgt spid="6"/>
                                        </p:tgtEl>
                                        <p:attrNameLst>
                                          <p:attrName>ppt_x</p:attrName>
                                        </p:attrNameLst>
                                      </p:cBhvr>
                                      <p:tavLst>
                                        <p:tav tm="0">
                                          <p:val>
                                            <p:strVal val="#ppt_x-0.05"/>
                                          </p:val>
                                        </p:tav>
                                        <p:tav tm="100000">
                                          <p:val>
                                            <p:strVal val="#ppt_x"/>
                                          </p:val>
                                        </p:tav>
                                      </p:tavLst>
                                    </p:anim>
                                    <p:anim calcmode="lin" valueType="num">
                                      <p:cBhvr>
                                        <p:cTn id="18" dur="300" accel="100000" fill="hold">
                                          <p:stCondLst>
                                            <p:cond delay="1200"/>
                                          </p:stCondLst>
                                        </p:cTn>
                                        <p:tgtEl>
                                          <p:spTgt spid="6"/>
                                        </p:tgtEl>
                                        <p:attrNameLst>
                                          <p:attrName>ppt_y</p:attrName>
                                        </p:attrNameLst>
                                      </p:cBhvr>
                                      <p:tavLst>
                                        <p:tav tm="0">
                                          <p:val>
                                            <p:strVal val="#ppt_y+0.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4" presetClass="entr" presetSubtype="1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3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 calcmode="lin" valueType="num">
                                      <p:cBhvr>
                                        <p:cTn id="33" dur="2000" fill="hold"/>
                                        <p:tgtEl>
                                          <p:spTgt spid="7"/>
                                        </p:tgtEl>
                                        <p:attrNameLst>
                                          <p:attrName>style.rotation</p:attrName>
                                        </p:attrNameLst>
                                      </p:cBhvr>
                                      <p:tavLst>
                                        <p:tav tm="0">
                                          <p:val>
                                            <p:fltVal val="90"/>
                                          </p:val>
                                        </p:tav>
                                        <p:tav tm="100000">
                                          <p:val>
                                            <p:fltVal val="0"/>
                                          </p:val>
                                        </p:tav>
                                      </p:tavLst>
                                    </p:anim>
                                    <p:animEffect transition="in" filter="fade">
                                      <p:cBhvr>
                                        <p:cTn id="34" dur="2000"/>
                                        <p:tgtEl>
                                          <p:spTgt spid="7"/>
                                        </p:tgtEl>
                                      </p:cBhvr>
                                    </p:animEffect>
                                  </p:childTnLst>
                                </p:cTn>
                              </p:par>
                              <p:par>
                                <p:cTn id="35" presetID="3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200" decel="100000"/>
                                        <p:tgtEl>
                                          <p:spTgt spid="7"/>
                                        </p:tgtEl>
                                      </p:cBhvr>
                                    </p:animEffect>
                                    <p:anim calcmode="lin" valueType="num">
                                      <p:cBhvr>
                                        <p:cTn id="38" dur="1200" decel="100000" fill="hold"/>
                                        <p:tgtEl>
                                          <p:spTgt spid="7"/>
                                        </p:tgtEl>
                                        <p:attrNameLst>
                                          <p:attrName>style.rotation</p:attrName>
                                        </p:attrNameLst>
                                      </p:cBhvr>
                                      <p:tavLst>
                                        <p:tav tm="0">
                                          <p:val>
                                            <p:fltVal val="-90"/>
                                          </p:val>
                                        </p:tav>
                                        <p:tav tm="100000">
                                          <p:val>
                                            <p:fltVal val="0"/>
                                          </p:val>
                                        </p:tav>
                                      </p:tavLst>
                                    </p:anim>
                                    <p:anim calcmode="lin" valueType="num">
                                      <p:cBhvr>
                                        <p:cTn id="39" dur="1200" decel="100000" fill="hold"/>
                                        <p:tgtEl>
                                          <p:spTgt spid="7"/>
                                        </p:tgtEl>
                                        <p:attrNameLst>
                                          <p:attrName>ppt_x</p:attrName>
                                        </p:attrNameLst>
                                      </p:cBhvr>
                                      <p:tavLst>
                                        <p:tav tm="0">
                                          <p:val>
                                            <p:strVal val="#ppt_x+0.4"/>
                                          </p:val>
                                        </p:tav>
                                        <p:tav tm="100000">
                                          <p:val>
                                            <p:strVal val="#ppt_x-0.05"/>
                                          </p:val>
                                        </p:tav>
                                      </p:tavLst>
                                    </p:anim>
                                    <p:anim calcmode="lin" valueType="num">
                                      <p:cBhvr>
                                        <p:cTn id="40" dur="1200" decel="100000" fill="hold"/>
                                        <p:tgtEl>
                                          <p:spTgt spid="7"/>
                                        </p:tgtEl>
                                        <p:attrNameLst>
                                          <p:attrName>ppt_y</p:attrName>
                                        </p:attrNameLst>
                                      </p:cBhvr>
                                      <p:tavLst>
                                        <p:tav tm="0">
                                          <p:val>
                                            <p:strVal val="#ppt_y-0.4"/>
                                          </p:val>
                                        </p:tav>
                                        <p:tav tm="100000">
                                          <p:val>
                                            <p:strVal val="#ppt_y+0.1"/>
                                          </p:val>
                                        </p:tav>
                                      </p:tavLst>
                                    </p:anim>
                                    <p:anim calcmode="lin" valueType="num">
                                      <p:cBhvr>
                                        <p:cTn id="41" dur="300" accel="100000" fill="hold">
                                          <p:stCondLst>
                                            <p:cond delay="1200"/>
                                          </p:stCondLst>
                                        </p:cTn>
                                        <p:tgtEl>
                                          <p:spTgt spid="7"/>
                                        </p:tgtEl>
                                        <p:attrNameLst>
                                          <p:attrName>ppt_x</p:attrName>
                                        </p:attrNameLst>
                                      </p:cBhvr>
                                      <p:tavLst>
                                        <p:tav tm="0">
                                          <p:val>
                                            <p:strVal val="#ppt_x-0.05"/>
                                          </p:val>
                                        </p:tav>
                                        <p:tav tm="100000">
                                          <p:val>
                                            <p:strVal val="#ppt_x"/>
                                          </p:val>
                                        </p:tav>
                                      </p:tavLst>
                                    </p:anim>
                                    <p:anim calcmode="lin" valueType="num">
                                      <p:cBhvr>
                                        <p:cTn id="42" dur="300" accel="100000" fill="hold">
                                          <p:stCondLst>
                                            <p:cond delay="1200"/>
                                          </p:stCondLst>
                                        </p:cTn>
                                        <p:tgtEl>
                                          <p:spTgt spid="7"/>
                                        </p:tgtEl>
                                        <p:attrNameLst>
                                          <p:attrName>ppt_y</p:attrName>
                                        </p:attrNameLst>
                                      </p:cBhvr>
                                      <p:tavLst>
                                        <p:tav tm="0">
                                          <p:val>
                                            <p:strVal val="#ppt_y+0.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14" presetClass="entr" presetSubtype="1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randombar(horizontal)">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8"/>
          <p:cNvSpPr>
            <a:spLocks noChangeArrowheads="1"/>
          </p:cNvSpPr>
          <p:nvPr/>
        </p:nvSpPr>
        <p:spPr bwMode="auto">
          <a:xfrm>
            <a:off x="4670265" y="1664981"/>
            <a:ext cx="2825768" cy="1449614"/>
          </a:xfrm>
          <a:prstGeom prst="rect">
            <a:avLst/>
          </a:prstGeom>
          <a:solidFill>
            <a:srgbClr val="549054"/>
          </a:solidFill>
          <a:ln>
            <a:solidFill>
              <a:srgbClr val="549054"/>
            </a:solidFill>
          </a:ln>
        </p:spPr>
        <p:txBody>
          <a:bodyPr vert="horz" wrap="square" lIns="68580" tIns="34290" rIns="68580" bIns="3429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984817" y="1913369"/>
            <a:ext cx="2327910" cy="95313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方正粗黑宋简体" panose="02000000000000000000" charset="-122"/>
                <a:ea typeface="方正粗黑宋简体" panose="02000000000000000000" charset="-122"/>
                <a:cs typeface="+mn-cs"/>
              </a:rPr>
              <a:t>注重高效课堂 </a:t>
            </a:r>
            <a:endParaRPr kumimoji="0" lang="zh-CN" altLang="en-US" sz="2800" b="1" i="0" u="none" strike="noStrike" kern="1200" cap="none" spc="0" normalizeH="0" baseline="0" noProof="0" dirty="0">
              <a:ln>
                <a:noFill/>
              </a:ln>
              <a:solidFill>
                <a:prstClr val="white"/>
              </a:solidFill>
              <a:effectLst/>
              <a:uLnTx/>
              <a:uFillTx/>
              <a:latin typeface="方正粗黑宋简体" panose="02000000000000000000" charset="-122"/>
              <a:ea typeface="方正粗黑宋简体" panose="02000000000000000000"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方正粗黑宋简体" panose="02000000000000000000" charset="-122"/>
                <a:ea typeface="方正粗黑宋简体" panose="02000000000000000000" charset="-122"/>
                <a:cs typeface="+mn-cs"/>
              </a:rPr>
              <a:t>做好课型研究</a:t>
            </a:r>
            <a:endParaRPr kumimoji="0" lang="zh-CN" altLang="en-US" sz="2800" b="1" i="0" u="none" strike="noStrike" kern="1200" cap="none" spc="0" normalizeH="0" baseline="0" noProof="0" dirty="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4" name="组合 3"/>
          <p:cNvGrpSpPr/>
          <p:nvPr/>
        </p:nvGrpSpPr>
        <p:grpSpPr>
          <a:xfrm>
            <a:off x="1208844" y="3581740"/>
            <a:ext cx="9774312" cy="1762685"/>
            <a:chOff x="1126445" y="3438946"/>
            <a:chExt cx="9774312" cy="1762685"/>
          </a:xfrm>
        </p:grpSpPr>
        <p:grpSp>
          <p:nvGrpSpPr>
            <p:cNvPr id="5" name="组合 4"/>
            <p:cNvGrpSpPr/>
            <p:nvPr/>
          </p:nvGrpSpPr>
          <p:grpSpPr>
            <a:xfrm>
              <a:off x="1126445" y="3438946"/>
              <a:ext cx="2626869" cy="1762685"/>
              <a:chOff x="1126445" y="3640084"/>
              <a:chExt cx="2626869" cy="1762685"/>
            </a:xfrm>
          </p:grpSpPr>
          <p:sp>
            <p:nvSpPr>
              <p:cNvPr id="12" name="椭圆 11"/>
              <p:cNvSpPr/>
              <p:nvPr/>
            </p:nvSpPr>
            <p:spPr>
              <a:xfrm>
                <a:off x="2176834" y="3640084"/>
                <a:ext cx="526093" cy="526093"/>
              </a:xfrm>
              <a:prstGeom prst="ellipse">
                <a:avLst/>
              </a:prstGeom>
              <a:solidFill>
                <a:srgbClr val="549054"/>
              </a:solidFill>
              <a:ln w="38100">
                <a:solidFill>
                  <a:srgbClr val="5490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文本框4"/>
              <p:cNvSpPr txBox="1"/>
              <p:nvPr/>
            </p:nvSpPr>
            <p:spPr>
              <a:xfrm>
                <a:off x="1126445" y="4352479"/>
                <a:ext cx="2626869" cy="1050290"/>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altLang="zh-CN" sz="2400" b="0" i="0" u="none" strike="noStrike" kern="0" cap="none" spc="0" normalizeH="0" baseline="0" noProof="0" dirty="0">
                    <a:ln>
                      <a:noFill/>
                    </a:ln>
                    <a:solidFill>
                      <a:srgbClr val="2E2E2E"/>
                    </a:solidFill>
                    <a:effectLst/>
                    <a:uLnTx/>
                    <a:uFillTx/>
                    <a:latin typeface="方正粗楷简体" panose="02000000000000000000" charset="-122"/>
                    <a:ea typeface="方正粗楷简体" panose="02000000000000000000" charset="-122"/>
                    <a:cs typeface="方正粗楷简体" panose="02000000000000000000" charset="-122"/>
                  </a:rPr>
                  <a:t>该讲没有讲——</a:t>
                </a:r>
                <a:endParaRPr kumimoji="0" altLang="zh-CN" sz="2400" b="0" i="0" u="none" strike="noStrike" kern="0" cap="none" spc="0" normalizeH="0" baseline="0" noProof="0" dirty="0">
                  <a:ln>
                    <a:noFill/>
                  </a:ln>
                  <a:solidFill>
                    <a:srgbClr val="2E2E2E"/>
                  </a:solidFill>
                  <a:effectLst/>
                  <a:uLnTx/>
                  <a:uFillTx/>
                  <a:latin typeface="方正粗楷简体" panose="02000000000000000000" charset="-122"/>
                  <a:ea typeface="方正粗楷简体" panose="02000000000000000000" charset="-122"/>
                  <a:cs typeface="方正粗楷简体" panose="02000000000000000000" charset="-122"/>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altLang="zh-CN" sz="2400" b="0" i="0" u="none" strike="noStrike" kern="0" cap="none" spc="0" normalizeH="0" baseline="0" noProof="0" dirty="0">
                    <a:ln>
                      <a:noFill/>
                    </a:ln>
                    <a:solidFill>
                      <a:srgbClr val="2E2E2E"/>
                    </a:solidFill>
                    <a:effectLst/>
                    <a:uLnTx/>
                    <a:uFillTx/>
                    <a:latin typeface="方正粗楷简体" panose="02000000000000000000" charset="-122"/>
                    <a:ea typeface="方正粗楷简体" panose="02000000000000000000" charset="-122"/>
                    <a:cs typeface="方正粗楷简体" panose="02000000000000000000" charset="-122"/>
                  </a:rPr>
                  <a:t>备课突破难点</a:t>
                </a:r>
                <a:endParaRPr kumimoji="0" altLang="zh-CN" sz="2400" b="0" i="0" u="none" strike="noStrike" kern="0" cap="none" spc="0" normalizeH="0" baseline="0" noProof="0" dirty="0">
                  <a:ln>
                    <a:noFill/>
                  </a:ln>
                  <a:solidFill>
                    <a:srgbClr val="2E2E2E"/>
                  </a:solidFill>
                  <a:effectLst/>
                  <a:uLnTx/>
                  <a:uFillTx/>
                  <a:latin typeface="方正粗楷简体" panose="02000000000000000000" charset="-122"/>
                  <a:ea typeface="方正粗楷简体" panose="02000000000000000000" charset="-122"/>
                  <a:cs typeface="方正粗楷简体" panose="02000000000000000000" charset="-122"/>
                </a:endParaRPr>
              </a:p>
            </p:txBody>
          </p:sp>
        </p:grpSp>
        <p:grpSp>
          <p:nvGrpSpPr>
            <p:cNvPr id="6" name="组合 5"/>
            <p:cNvGrpSpPr/>
            <p:nvPr/>
          </p:nvGrpSpPr>
          <p:grpSpPr>
            <a:xfrm>
              <a:off x="4700166" y="3438946"/>
              <a:ext cx="2626869" cy="1762685"/>
              <a:chOff x="1126445" y="3640084"/>
              <a:chExt cx="2626869" cy="1762685"/>
            </a:xfrm>
          </p:grpSpPr>
          <p:sp>
            <p:nvSpPr>
              <p:cNvPr id="10" name="椭圆 9"/>
              <p:cNvSpPr/>
              <p:nvPr/>
            </p:nvSpPr>
            <p:spPr>
              <a:xfrm>
                <a:off x="2176834" y="3640084"/>
                <a:ext cx="526093" cy="526093"/>
              </a:xfrm>
              <a:prstGeom prst="ellipse">
                <a:avLst/>
              </a:prstGeom>
              <a:solidFill>
                <a:srgbClr val="549054"/>
              </a:solidFill>
              <a:ln w="38100">
                <a:solidFill>
                  <a:srgbClr val="5490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文本框54"/>
              <p:cNvSpPr txBox="1"/>
              <p:nvPr/>
            </p:nvSpPr>
            <p:spPr>
              <a:xfrm>
                <a:off x="1126445" y="4352479"/>
                <a:ext cx="2626869" cy="1050290"/>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altLang="zh-CN" sz="2400" b="0" i="0" u="none" strike="noStrike" kern="0" cap="none" spc="0" normalizeH="0" baseline="0" noProof="0" dirty="0">
                    <a:ln>
                      <a:noFill/>
                    </a:ln>
                    <a:solidFill>
                      <a:srgbClr val="2E2E2E"/>
                    </a:solidFill>
                    <a:effectLst/>
                    <a:uLnTx/>
                    <a:uFillTx/>
                    <a:latin typeface="方正粗楷简体" panose="02000000000000000000" charset="-122"/>
                    <a:ea typeface="方正粗楷简体" panose="02000000000000000000" charset="-122"/>
                    <a:cs typeface="方正粗楷简体" panose="02000000000000000000" charset="-122"/>
                  </a:rPr>
                  <a:t>讲了没讲透——</a:t>
                </a:r>
                <a:endParaRPr kumimoji="0" altLang="zh-CN" sz="2400" b="0" i="0" u="none" strike="noStrike" kern="0" cap="none" spc="0" normalizeH="0" baseline="0" noProof="0" dirty="0">
                  <a:ln>
                    <a:noFill/>
                  </a:ln>
                  <a:solidFill>
                    <a:srgbClr val="2E2E2E"/>
                  </a:solidFill>
                  <a:effectLst/>
                  <a:uLnTx/>
                  <a:uFillTx/>
                  <a:latin typeface="方正粗楷简体" panose="02000000000000000000" charset="-122"/>
                  <a:ea typeface="方正粗楷简体" panose="02000000000000000000" charset="-122"/>
                  <a:cs typeface="方正粗楷简体" panose="02000000000000000000" charset="-122"/>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altLang="zh-CN" sz="2400" b="0" i="0" u="none" strike="noStrike" kern="0" cap="none" spc="0" normalizeH="0" baseline="0" noProof="0" dirty="0">
                    <a:ln>
                      <a:noFill/>
                    </a:ln>
                    <a:solidFill>
                      <a:srgbClr val="2E2E2E"/>
                    </a:solidFill>
                    <a:effectLst/>
                    <a:uLnTx/>
                    <a:uFillTx/>
                    <a:latin typeface="方正粗楷简体" panose="02000000000000000000" charset="-122"/>
                    <a:ea typeface="方正粗楷简体" panose="02000000000000000000" charset="-122"/>
                    <a:cs typeface="方正粗楷简体" panose="02000000000000000000" charset="-122"/>
                  </a:rPr>
                  <a:t>讲课突出重点</a:t>
                </a:r>
                <a:endParaRPr kumimoji="0" altLang="zh-CN" sz="2400" b="0" i="0" u="none" strike="noStrike" kern="0" cap="none" spc="0" normalizeH="0" baseline="0" noProof="0" dirty="0">
                  <a:ln>
                    <a:noFill/>
                  </a:ln>
                  <a:solidFill>
                    <a:srgbClr val="2E2E2E"/>
                  </a:solidFill>
                  <a:effectLst/>
                  <a:uLnTx/>
                  <a:uFillTx/>
                  <a:latin typeface="方正粗楷简体" panose="02000000000000000000" charset="-122"/>
                  <a:ea typeface="方正粗楷简体" panose="02000000000000000000" charset="-122"/>
                  <a:cs typeface="方正粗楷简体" panose="02000000000000000000" charset="-122"/>
                </a:endParaRPr>
              </a:p>
            </p:txBody>
          </p:sp>
        </p:grpSp>
        <p:grpSp>
          <p:nvGrpSpPr>
            <p:cNvPr id="7" name="组合 6"/>
            <p:cNvGrpSpPr/>
            <p:nvPr/>
          </p:nvGrpSpPr>
          <p:grpSpPr>
            <a:xfrm>
              <a:off x="8273888" y="3438946"/>
              <a:ext cx="2626869" cy="1762685"/>
              <a:chOff x="1126445" y="3640084"/>
              <a:chExt cx="2626869" cy="1762685"/>
            </a:xfrm>
          </p:grpSpPr>
          <p:sp>
            <p:nvSpPr>
              <p:cNvPr id="8" name="椭圆 7"/>
              <p:cNvSpPr/>
              <p:nvPr/>
            </p:nvSpPr>
            <p:spPr>
              <a:xfrm>
                <a:off x="2176834" y="3640084"/>
                <a:ext cx="526093" cy="526093"/>
              </a:xfrm>
              <a:prstGeom prst="ellipse">
                <a:avLst/>
              </a:prstGeom>
              <a:solidFill>
                <a:srgbClr val="549054"/>
              </a:solidFill>
              <a:ln w="38100">
                <a:solidFill>
                  <a:srgbClr val="5490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文本框54"/>
              <p:cNvSpPr txBox="1"/>
              <p:nvPr/>
            </p:nvSpPr>
            <p:spPr>
              <a:xfrm>
                <a:off x="1126445" y="4352479"/>
                <a:ext cx="2626869" cy="1050290"/>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E2E2E"/>
                    </a:solidFill>
                    <a:effectLst/>
                    <a:uLnTx/>
                    <a:uFillTx/>
                    <a:latin typeface="方正粗楷简体" panose="02000000000000000000" charset="-122"/>
                    <a:ea typeface="方正粗楷简体" panose="02000000000000000000" charset="-122"/>
                    <a:cs typeface="方正粗楷简体" panose="02000000000000000000" charset="-122"/>
                  </a:rPr>
                  <a:t>讲透没记住——</a:t>
                </a:r>
                <a:endParaRPr kumimoji="0" lang="en-US" altLang="zh-CN" sz="2400" b="0" i="0" u="none" strike="noStrike" kern="0" cap="none" spc="0" normalizeH="0" baseline="0" noProof="0" dirty="0">
                  <a:ln>
                    <a:noFill/>
                  </a:ln>
                  <a:solidFill>
                    <a:srgbClr val="2E2E2E"/>
                  </a:solidFill>
                  <a:effectLst/>
                  <a:uLnTx/>
                  <a:uFillTx/>
                  <a:latin typeface="方正粗楷简体" panose="02000000000000000000" charset="-122"/>
                  <a:ea typeface="方正粗楷简体" panose="02000000000000000000" charset="-122"/>
                  <a:cs typeface="方正粗楷简体" panose="02000000000000000000" charset="-122"/>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E2E2E"/>
                    </a:solidFill>
                    <a:effectLst/>
                    <a:uLnTx/>
                    <a:uFillTx/>
                    <a:latin typeface="方正粗楷简体" panose="02000000000000000000" charset="-122"/>
                    <a:ea typeface="方正粗楷简体" panose="02000000000000000000" charset="-122"/>
                    <a:cs typeface="方正粗楷简体" panose="02000000000000000000" charset="-122"/>
                  </a:rPr>
                  <a:t>上课关注听课</a:t>
                </a:r>
                <a:endParaRPr kumimoji="0" lang="en-US" altLang="zh-CN" sz="2400" b="0" i="0" u="none" strike="noStrike" kern="0" cap="none" spc="0" normalizeH="0" baseline="0" noProof="0" dirty="0">
                  <a:ln>
                    <a:noFill/>
                  </a:ln>
                  <a:solidFill>
                    <a:srgbClr val="2E2E2E"/>
                  </a:solidFill>
                  <a:effectLst/>
                  <a:uLnTx/>
                  <a:uFillTx/>
                  <a:latin typeface="方正粗楷简体" panose="02000000000000000000" charset="-122"/>
                  <a:ea typeface="方正粗楷简体" panose="02000000000000000000" charset="-122"/>
                  <a:cs typeface="方正粗楷简体" panose="02000000000000000000" charset="-122"/>
                </a:endParaRPr>
              </a:p>
            </p:txBody>
          </p:sp>
        </p:grpSp>
      </p:grpSp>
      <p:sp>
        <p:nvSpPr>
          <p:cNvPr id="14" name="文本框 13"/>
          <p:cNvSpPr txBox="1"/>
          <p:nvPr/>
        </p:nvSpPr>
        <p:spPr>
          <a:xfrm>
            <a:off x="2365825" y="3660120"/>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charset="-122"/>
                <a:cs typeface="Arial" panose="020B0604020202020204" pitchFamily="34" charset="0"/>
              </a:rPr>
              <a:t>1</a:t>
            </a: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15" name="文本框 14"/>
          <p:cNvSpPr txBox="1"/>
          <p:nvPr/>
        </p:nvSpPr>
        <p:spPr>
          <a:xfrm>
            <a:off x="5926695" y="3676893"/>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charset="-122"/>
                <a:cs typeface="Arial" panose="020B0604020202020204" pitchFamily="34" charset="0"/>
              </a:rPr>
              <a:t>2</a:t>
            </a: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16" name="文本框 15"/>
          <p:cNvSpPr txBox="1"/>
          <p:nvPr/>
        </p:nvSpPr>
        <p:spPr>
          <a:xfrm>
            <a:off x="9513268" y="3676737"/>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charset="-122"/>
                <a:cs typeface="Arial" panose="020B0604020202020204" pitchFamily="34" charset="0"/>
              </a:rPr>
              <a:t>3</a:t>
            </a: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charset="-122"/>
              <a:cs typeface="Arial" panose="020B0604020202020204" pitchFamily="34" charset="0"/>
            </a:endParaRPr>
          </a:p>
        </p:txBody>
      </p:sp>
      <p:sp>
        <p:nvSpPr>
          <p:cNvPr id="17" name="文本框 16"/>
          <p:cNvSpPr txBox="1"/>
          <p:nvPr/>
        </p:nvSpPr>
        <p:spPr>
          <a:xfrm>
            <a:off x="6501765" y="5774690"/>
            <a:ext cx="5469890" cy="368300"/>
          </a:xfrm>
          <a:prstGeom prst="rect">
            <a:avLst/>
          </a:prstGeom>
          <a:noFill/>
        </p:spPr>
        <p:txBody>
          <a:bodyPr wrap="none" rtlCol="0" anchor="t">
            <a:spAutoFit/>
          </a:bodyPr>
          <a:lstStyle/>
          <a:p>
            <a:r>
              <a:rPr lang="zh-CN" altLang="en-US" b="1" dirty="0">
                <a:latin typeface="Arial" panose="020B0604020202020204" pitchFamily="34" charset="0"/>
                <a:ea typeface="宋体" panose="02010600030101010101" pitchFamily="2" charset="-122"/>
                <a:sym typeface="+mn-ea"/>
              </a:rPr>
              <a:t>听课状态、笔记情况、互动思考、后期更需课堂创新</a:t>
            </a:r>
            <a:endParaRPr lang="zh-CN" alt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grpId="0" nodeType="withEffect">
                                  <p:stCondLst>
                                    <p:cond delay="60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14" presetClass="entr" presetSubtype="10" fill="hold" grpId="0" nodeType="withEffect">
                                  <p:stCondLst>
                                    <p:cond delay="200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750"/>
                                        <p:tgtEl>
                                          <p:spTgt spid="14"/>
                                        </p:tgtEl>
                                      </p:cBhvr>
                                    </p:animEffect>
                                  </p:childTnLst>
                                </p:cTn>
                              </p:par>
                              <p:par>
                                <p:cTn id="16" presetID="14" presetClass="entr" presetSubtype="10" fill="hold" nodeType="withEffect">
                                  <p:stCondLst>
                                    <p:cond delay="200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ślíḋè-Rectangle 4"/>
          <p:cNvSpPr/>
          <p:nvPr/>
        </p:nvSpPr>
        <p:spPr>
          <a:xfrm>
            <a:off x="-678816" y="230020"/>
            <a:ext cx="3996715" cy="1944216"/>
          </a:xfrm>
          <a:prstGeom prst="rect">
            <a:avLst/>
          </a:prstGeom>
          <a:blipFill dpi="0" rotWithShape="1">
            <a:blip r:embed="rId1"/>
            <a:srcRect/>
            <a:stretch>
              <a:fillRect t="-27324" b="-26853"/>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0"/>
          </a:p>
        </p:txBody>
      </p:sp>
      <p:sp>
        <p:nvSpPr>
          <p:cNvPr id="173059" name="矩形 12"/>
          <p:cNvSpPr/>
          <p:nvPr/>
        </p:nvSpPr>
        <p:spPr>
          <a:xfrm>
            <a:off x="2847658" y="770573"/>
            <a:ext cx="4314825" cy="645160"/>
          </a:xfrm>
          <a:prstGeom prst="rect">
            <a:avLst/>
          </a:prstGeom>
          <a:noFill/>
          <a:ln w="9525">
            <a:noFill/>
          </a:ln>
        </p:spPr>
        <p:txBody>
          <a:bodyPr wrap="none">
            <a:spAutoFit/>
          </a:bodyPr>
          <a:p>
            <a:r>
              <a:rPr lang="zh-CN" altLang="en-US" sz="3600" b="1" dirty="0">
                <a:latin typeface="方正粗黑宋简体" panose="02000000000000000000" charset="-122"/>
                <a:ea typeface="方正粗黑宋简体" panose="02000000000000000000" charset="-122"/>
                <a:sym typeface="Arial" panose="020B0604020202020204" pitchFamily="34" charset="0"/>
              </a:rPr>
              <a:t>向自习、周测要分数</a:t>
            </a:r>
            <a:endParaRPr lang="zh-CN" altLang="en-US" sz="3600" b="1" dirty="0">
              <a:latin typeface="方正粗黑宋简体" panose="02000000000000000000" charset="-122"/>
              <a:ea typeface="方正粗黑宋简体" panose="02000000000000000000" charset="-122"/>
              <a:sym typeface="Arial" panose="020B0604020202020204" pitchFamily="34" charset="0"/>
            </a:endParaRPr>
          </a:p>
        </p:txBody>
      </p:sp>
      <p:sp>
        <p:nvSpPr>
          <p:cNvPr id="2" name="文本框 1"/>
          <p:cNvSpPr txBox="1"/>
          <p:nvPr/>
        </p:nvSpPr>
        <p:spPr>
          <a:xfrm>
            <a:off x="0" y="2566035"/>
            <a:ext cx="16811625" cy="953135"/>
          </a:xfrm>
          <a:prstGeom prst="rect">
            <a:avLst/>
          </a:prstGeom>
          <a:noFill/>
        </p:spPr>
        <p:txBody>
          <a:bodyPr wrap="square" rtlCol="0" anchor="t">
            <a:spAutoFit/>
          </a:bodyPr>
          <a:p>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1</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、每周一次小题练，以衡水卷中的选择题为主，时间控制在</a:t>
            </a:r>
            <a:r>
              <a:rPr lang="en-US" altLang="zh-CN" sz="2800" b="1">
                <a:latin typeface="方正粗黑宋简体" panose="02000000000000000000" charset="-122"/>
                <a:ea typeface="方正粗黑宋简体" panose="02000000000000000000" charset="-122"/>
                <a:cs typeface="方正粗黑宋简体" panose="02000000000000000000" charset="-122"/>
                <a:sym typeface="+mn-ea"/>
              </a:rPr>
              <a:t>40</a:t>
            </a: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分钟以内，</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剩下的题由各班老师自己选择。</a:t>
            </a:r>
            <a:endParaRPr lang="zh-CN" altLang="en-US" sz="2800" b="1">
              <a:latin typeface="方正粗黑宋简体" panose="02000000000000000000" charset="-122"/>
              <a:ea typeface="方正粗黑宋简体" panose="02000000000000000000" charset="-122"/>
              <a:cs typeface="方正粗黑宋简体" panose="02000000000000000000" charset="-122"/>
            </a:endParaRPr>
          </a:p>
        </p:txBody>
      </p:sp>
      <p:sp>
        <p:nvSpPr>
          <p:cNvPr id="26" name="文本框 25"/>
          <p:cNvSpPr txBox="1"/>
          <p:nvPr/>
        </p:nvSpPr>
        <p:spPr>
          <a:xfrm>
            <a:off x="199390" y="4388485"/>
            <a:ext cx="11694160" cy="953135"/>
          </a:xfrm>
          <a:prstGeom prst="rect">
            <a:avLst/>
          </a:prstGeom>
          <a:noFill/>
        </p:spPr>
        <p:txBody>
          <a:bodyPr wrap="square" rtlCol="0">
            <a:spAutoFit/>
          </a:bodyPr>
          <a:p>
            <a:r>
              <a:rPr lang="en-US" altLang="zh-CN" sz="2800" b="1">
                <a:latin typeface="方正粗黑宋简体" panose="02000000000000000000" charset="-122"/>
                <a:ea typeface="方正粗黑宋简体" panose="02000000000000000000" charset="-122"/>
                <a:cs typeface="方正粗黑宋简体" panose="02000000000000000000" charset="-122"/>
              </a:rPr>
              <a:t>2</a:t>
            </a:r>
            <a:r>
              <a:rPr lang="zh-CN" altLang="en-US" sz="2800" b="1">
                <a:latin typeface="方正粗黑宋简体" panose="02000000000000000000" charset="-122"/>
                <a:ea typeface="方正粗黑宋简体" panose="02000000000000000000" charset="-122"/>
                <a:cs typeface="方正粗黑宋简体" panose="02000000000000000000" charset="-122"/>
              </a:rPr>
              <a:t>、大概两周一次的周测，试卷改完之后分析学生的答题情况，以及对后面的教学做出及时改进。</a:t>
            </a:r>
            <a:endParaRPr lang="zh-CN" altLang="en-US" sz="2800" b="1">
              <a:latin typeface="方正粗黑宋简体" panose="02000000000000000000" charset="-122"/>
              <a:ea typeface="方正粗黑宋简体" panose="02000000000000000000" charset="-122"/>
              <a:cs typeface="方正粗黑宋简体" panose="02000000000000000000"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3059"/>
                                        </p:tgtEl>
                                        <p:attrNameLst>
                                          <p:attrName>style.visibility</p:attrName>
                                        </p:attrNameLst>
                                      </p:cBhvr>
                                      <p:to>
                                        <p:strVal val="visible"/>
                                      </p:to>
                                    </p:set>
                                    <p:anim calcmode="lin" valueType="num">
                                      <p:cBhvr additive="base">
                                        <p:cTn id="13" dur="500" fill="hold"/>
                                        <p:tgtEl>
                                          <p:spTgt spid="173059"/>
                                        </p:tgtEl>
                                        <p:attrNameLst>
                                          <p:attrName>ppt_x</p:attrName>
                                        </p:attrNameLst>
                                      </p:cBhvr>
                                      <p:tavLst>
                                        <p:tav tm="0">
                                          <p:val>
                                            <p:strVal val="#ppt_x"/>
                                          </p:val>
                                        </p:tav>
                                        <p:tav tm="100000">
                                          <p:val>
                                            <p:strVal val="#ppt_x"/>
                                          </p:val>
                                        </p:tav>
                                      </p:tavLst>
                                    </p:anim>
                                    <p:anim calcmode="lin" valueType="num">
                                      <p:cBhvr additive="base">
                                        <p:cTn id="14" dur="500" fill="hold"/>
                                        <p:tgtEl>
                                          <p:spTgt spid="173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730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nvSpPr>
        <p:spPr bwMode="auto">
          <a:xfrm rot="10800000">
            <a:off x="5230333" y="4245483"/>
            <a:ext cx="1705940" cy="1024467"/>
          </a:xfrm>
          <a:prstGeom prst="triangle">
            <a:avLst/>
          </a:prstGeom>
          <a:solidFill>
            <a:srgbClr val="E66C00"/>
          </a:solidFill>
          <a:ln w="12700" cap="flat" cmpd="sng" algn="ctr">
            <a:noFill/>
            <a:prstDash val="solid"/>
            <a:miter lim="800000"/>
          </a:ln>
          <a:effectLst/>
        </p:spPr>
        <p:txBody>
          <a:bodyPr lIns="86697" tIns="43348" rIns="86697" bIns="43348" anchor="ctr"/>
          <a:lstStyle/>
          <a:p>
            <a:pPr algn="ctr" defTabSz="1219200" eaLnBrk="0" fontAlgn="base" hangingPunct="0">
              <a:spcBef>
                <a:spcPct val="0"/>
              </a:spcBef>
              <a:spcAft>
                <a:spcPct val="0"/>
              </a:spcAft>
              <a:defRPr/>
            </a:pPr>
            <a:endParaRPr lang="zh-CN" altLang="en-US" sz="2400" kern="0" dirty="0">
              <a:solidFill>
                <a:prstClr val="white"/>
              </a:solidFill>
              <a:latin typeface="Arial" panose="020B0604020202020204"/>
              <a:ea typeface="微软雅黑" panose="020B0503020204020204" pitchFamily="34" charset="-122"/>
            </a:endParaRPr>
          </a:p>
        </p:txBody>
      </p:sp>
      <p:sp>
        <p:nvSpPr>
          <p:cNvPr id="7" name="矩形 6"/>
          <p:cNvSpPr/>
          <p:nvPr/>
        </p:nvSpPr>
        <p:spPr>
          <a:xfrm>
            <a:off x="336" y="1485349"/>
            <a:ext cx="3026667" cy="2741084"/>
          </a:xfrm>
          <a:prstGeom prst="rect">
            <a:avLst/>
          </a:prstGeom>
          <a:blipFill dpi="0" rotWithShape="1">
            <a:blip r:embed="rId1"/>
            <a:srcRect/>
            <a:stretch>
              <a:fillRect/>
            </a:stretch>
          </a:blipFill>
          <a:ln w="12700" cap="flat" cmpd="sng" algn="ctr">
            <a:noFill/>
            <a:prstDash val="solid"/>
            <a:miter lim="800000"/>
          </a:ln>
          <a:effectLst/>
        </p:spPr>
        <p:txBody>
          <a:bodyPr lIns="86697" tIns="43348" rIns="86697" bIns="43348" anchor="ctr"/>
          <a:lstStyle/>
          <a:p>
            <a:pPr algn="ctr" defTabSz="1219200" eaLnBrk="0" fontAlgn="base" hangingPunct="0">
              <a:spcBef>
                <a:spcPct val="0"/>
              </a:spcBef>
              <a:spcAft>
                <a:spcPct val="0"/>
              </a:spcAft>
              <a:defRPr/>
            </a:pPr>
            <a:endParaRPr lang="zh-CN" altLang="en-US" sz="2400" kern="0" dirty="0">
              <a:solidFill>
                <a:prstClr val="white"/>
              </a:solidFill>
              <a:latin typeface="Arial" panose="020B0604020202020204"/>
              <a:ea typeface="微软雅黑" panose="020B0503020204020204" pitchFamily="34" charset="-122"/>
            </a:endParaRPr>
          </a:p>
        </p:txBody>
      </p:sp>
      <p:sp>
        <p:nvSpPr>
          <p:cNvPr id="8" name="矩形 7"/>
          <p:cNvSpPr/>
          <p:nvPr/>
        </p:nvSpPr>
        <p:spPr>
          <a:xfrm>
            <a:off x="3054517" y="1485349"/>
            <a:ext cx="3028784" cy="2741084"/>
          </a:xfrm>
          <a:prstGeom prst="rect">
            <a:avLst/>
          </a:prstGeom>
          <a:blipFill dpi="0" rotWithShape="1">
            <a:blip r:embed="rId2"/>
            <a:srcRect/>
            <a:stretch>
              <a:fillRect/>
            </a:stretch>
          </a:blipFill>
          <a:ln w="12700" cap="flat" cmpd="sng" algn="ctr">
            <a:noFill/>
            <a:prstDash val="solid"/>
            <a:miter lim="800000"/>
          </a:ln>
          <a:effectLst/>
        </p:spPr>
        <p:txBody>
          <a:bodyPr lIns="86697" tIns="43348" rIns="86697" bIns="43348" anchor="ctr"/>
          <a:lstStyle/>
          <a:p>
            <a:pPr algn="ctr" defTabSz="1219200" eaLnBrk="0" fontAlgn="base" hangingPunct="0">
              <a:spcBef>
                <a:spcPct val="0"/>
              </a:spcBef>
              <a:spcAft>
                <a:spcPct val="0"/>
              </a:spcAft>
              <a:defRPr/>
            </a:pPr>
            <a:endParaRPr lang="zh-CN" altLang="en-US" sz="2400" kern="0">
              <a:solidFill>
                <a:prstClr val="white"/>
              </a:solidFill>
              <a:latin typeface="Arial" panose="020B0604020202020204"/>
              <a:ea typeface="微软雅黑" panose="020B0503020204020204" pitchFamily="34" charset="-122"/>
            </a:endParaRPr>
          </a:p>
        </p:txBody>
      </p:sp>
      <p:sp>
        <p:nvSpPr>
          <p:cNvPr id="9" name="矩形 8"/>
          <p:cNvSpPr/>
          <p:nvPr/>
        </p:nvSpPr>
        <p:spPr>
          <a:xfrm>
            <a:off x="6108701" y="1485349"/>
            <a:ext cx="3028784" cy="2741084"/>
          </a:xfrm>
          <a:prstGeom prst="rect">
            <a:avLst/>
          </a:prstGeom>
          <a:blipFill dpi="0" rotWithShape="1">
            <a:blip r:embed="rId3"/>
            <a:srcRect/>
            <a:stretch>
              <a:fillRect/>
            </a:stretch>
          </a:blipFill>
          <a:ln w="12700" cap="flat" cmpd="sng" algn="ctr">
            <a:noFill/>
            <a:prstDash val="solid"/>
            <a:miter lim="800000"/>
          </a:ln>
          <a:effectLst/>
        </p:spPr>
        <p:txBody>
          <a:bodyPr lIns="86697" tIns="43348" rIns="86697" bIns="43348" anchor="ctr"/>
          <a:lstStyle/>
          <a:p>
            <a:pPr algn="ctr" defTabSz="1219200" eaLnBrk="0" fontAlgn="base" hangingPunct="0">
              <a:spcBef>
                <a:spcPct val="0"/>
              </a:spcBef>
              <a:spcAft>
                <a:spcPct val="0"/>
              </a:spcAft>
              <a:defRPr/>
            </a:pPr>
            <a:endParaRPr lang="zh-CN" altLang="en-US" sz="2400" kern="0">
              <a:solidFill>
                <a:prstClr val="white"/>
              </a:solidFill>
              <a:latin typeface="Arial" panose="020B0604020202020204"/>
              <a:ea typeface="微软雅黑" panose="020B0503020204020204" pitchFamily="34" charset="-122"/>
            </a:endParaRPr>
          </a:p>
        </p:txBody>
      </p:sp>
      <p:sp>
        <p:nvSpPr>
          <p:cNvPr id="10" name="矩形 9"/>
          <p:cNvSpPr/>
          <p:nvPr/>
        </p:nvSpPr>
        <p:spPr>
          <a:xfrm>
            <a:off x="9165000" y="1485349"/>
            <a:ext cx="3026667" cy="2741084"/>
          </a:xfrm>
          <a:prstGeom prst="rect">
            <a:avLst/>
          </a:prstGeom>
          <a:blipFill dpi="0" rotWithShape="1">
            <a:blip r:embed="rId4"/>
            <a:srcRect/>
            <a:stretch>
              <a:fillRect/>
            </a:stretch>
          </a:blipFill>
          <a:ln w="12700" cap="flat" cmpd="sng" algn="ctr">
            <a:noFill/>
            <a:prstDash val="solid"/>
            <a:miter lim="800000"/>
          </a:ln>
          <a:effectLst/>
        </p:spPr>
        <p:txBody>
          <a:bodyPr lIns="86697" tIns="43348" rIns="86697" bIns="43348" anchor="ctr"/>
          <a:lstStyle/>
          <a:p>
            <a:pPr algn="ctr" defTabSz="1219200" eaLnBrk="0" fontAlgn="base" hangingPunct="0">
              <a:spcBef>
                <a:spcPct val="0"/>
              </a:spcBef>
              <a:spcAft>
                <a:spcPct val="0"/>
              </a:spcAft>
              <a:defRPr/>
            </a:pPr>
            <a:endParaRPr lang="zh-CN" altLang="en-US" sz="2400" kern="0">
              <a:solidFill>
                <a:prstClr val="white"/>
              </a:solidFill>
              <a:latin typeface="Arial" panose="020B0604020202020204"/>
              <a:ea typeface="微软雅黑" panose="020B0503020204020204" pitchFamily="34" charset="-122"/>
            </a:endParaRPr>
          </a:p>
        </p:txBody>
      </p:sp>
      <p:sp>
        <p:nvSpPr>
          <p:cNvPr id="13" name="文本框 66"/>
          <p:cNvSpPr txBox="1">
            <a:spLocks noChangeArrowheads="1"/>
          </p:cNvSpPr>
          <p:nvPr/>
        </p:nvSpPr>
        <p:spPr bwMode="auto">
          <a:xfrm>
            <a:off x="6936105" y="5443855"/>
            <a:ext cx="5599430" cy="1671320"/>
          </a:xfrm>
          <a:prstGeom prst="rect">
            <a:avLst/>
          </a:prstGeom>
          <a:noFill/>
          <a:ln>
            <a:noFill/>
          </a:ln>
        </p:spPr>
        <p:txBody>
          <a:bodyPr wrap="squar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defTabSz="1219200" fontAlgn="base">
              <a:spcBef>
                <a:spcPct val="0"/>
              </a:spcBef>
              <a:spcAft>
                <a:spcPct val="0"/>
              </a:spcAft>
              <a:defRPr/>
            </a:pPr>
            <a:r>
              <a:rPr lang="zh-CN" altLang="en-US" sz="2800" b="1" kern="0" dirty="0">
                <a:solidFill>
                  <a:srgbClr val="131D40"/>
                </a:solidFill>
                <a:latin typeface="Calibri Light" panose="020F0302020204030204" pitchFamily="34" charset="0"/>
                <a:ea typeface="微软雅黑" panose="020B0503020204020204" pitchFamily="34" charset="-122"/>
              </a:rPr>
              <a:t>动员到位（向书写要十分）</a:t>
            </a:r>
            <a:endParaRPr lang="zh-CN" altLang="en-US" sz="2800" b="1" kern="0" dirty="0">
              <a:solidFill>
                <a:srgbClr val="131D40"/>
              </a:solidFill>
              <a:latin typeface="Calibri Light" panose="020F0302020204030204" pitchFamily="34" charset="0"/>
              <a:ea typeface="微软雅黑" panose="020B0503020204020204" pitchFamily="34" charset="-122"/>
            </a:endParaRPr>
          </a:p>
          <a:p>
            <a:pPr algn="r" defTabSz="1219200" fontAlgn="base">
              <a:spcBef>
                <a:spcPct val="0"/>
              </a:spcBef>
              <a:spcAft>
                <a:spcPct val="0"/>
              </a:spcAft>
              <a:defRPr/>
            </a:pPr>
            <a:endParaRPr lang="zh-CN" altLang="en-US" sz="2800" b="1" kern="0" dirty="0">
              <a:solidFill>
                <a:srgbClr val="131D40"/>
              </a:solidFill>
              <a:latin typeface="Calibri Light" panose="020F0302020204030204" pitchFamily="34" charset="0"/>
              <a:ea typeface="微软雅黑" panose="020B0503020204020204" pitchFamily="34" charset="-122"/>
            </a:endParaRPr>
          </a:p>
          <a:p>
            <a:pPr algn="r" defTabSz="1219200" fontAlgn="base">
              <a:spcBef>
                <a:spcPct val="0"/>
              </a:spcBef>
              <a:spcAft>
                <a:spcPct val="0"/>
              </a:spcAft>
              <a:defRPr/>
            </a:pPr>
            <a:r>
              <a:rPr lang="zh-CN" altLang="en-US" sz="2800" b="1" kern="0" dirty="0">
                <a:solidFill>
                  <a:srgbClr val="131D40"/>
                </a:solidFill>
                <a:latin typeface="Calibri Light" panose="020F0302020204030204" pitchFamily="34" charset="0"/>
                <a:ea typeface="微软雅黑" panose="020B0503020204020204" pitchFamily="34" charset="-122"/>
              </a:rPr>
              <a:t>榜样引领（卷面书写展示）</a:t>
            </a:r>
            <a:endParaRPr lang="zh-CN" altLang="en-US" sz="1865" b="1" kern="0" dirty="0">
              <a:solidFill>
                <a:srgbClr val="131D40"/>
              </a:solidFill>
              <a:latin typeface="Calibri Light" panose="020F0302020204030204" pitchFamily="34" charset="0"/>
              <a:ea typeface="微软雅黑" panose="020B0503020204020204" pitchFamily="34" charset="-122"/>
            </a:endParaRPr>
          </a:p>
          <a:p>
            <a:pPr algn="r" defTabSz="1219200" fontAlgn="base">
              <a:spcBef>
                <a:spcPct val="0"/>
              </a:spcBef>
              <a:spcAft>
                <a:spcPct val="0"/>
              </a:spcAft>
              <a:defRPr/>
            </a:pPr>
            <a:endParaRPr lang="zh-CN" altLang="en-US" sz="1865" b="1" kern="0" dirty="0">
              <a:solidFill>
                <a:srgbClr val="131D40"/>
              </a:solidFill>
              <a:latin typeface="Calibri Light" panose="020F0302020204030204" pitchFamily="34" charset="0"/>
              <a:ea typeface="微软雅黑" panose="020B0503020204020204" pitchFamily="34" charset="-122"/>
            </a:endParaRPr>
          </a:p>
        </p:txBody>
      </p:sp>
      <p:sp>
        <p:nvSpPr>
          <p:cNvPr id="3073" name="标题 3073"/>
          <p:cNvSpPr>
            <a:spLocks noGrp="1"/>
          </p:cNvSpPr>
          <p:nvPr>
            <p:ph type="ctrTitle"/>
          </p:nvPr>
        </p:nvSpPr>
        <p:spPr>
          <a:xfrm>
            <a:off x="840740" y="4519295"/>
            <a:ext cx="11953875" cy="1105535"/>
          </a:xfrm>
        </p:spPr>
        <p:txBody>
          <a:bodyPr vert="horz" wrap="square" lIns="91440" tIns="45720" rIns="91440" bIns="45720" anchor="ctr">
            <a:normAutofit/>
          </a:bodyPr>
          <a:p>
            <a:pPr algn="l">
              <a:lnSpc>
                <a:spcPct val="150000"/>
              </a:lnSpc>
              <a:buClrTx/>
              <a:buSzTx/>
            </a:pPr>
            <a:r>
              <a:rPr lang="zh-CN" altLang="en-US" sz="4000" kern="1200" dirty="0">
                <a:latin typeface="方正粗黑宋简体" panose="02000000000000000000" charset="-122"/>
                <a:ea typeface="方正粗黑宋简体" panose="02000000000000000000" charset="-122"/>
                <a:cs typeface="方正粗黑宋简体" panose="02000000000000000000" charset="-122"/>
              </a:rPr>
              <a:t>“</a:t>
            </a:r>
            <a:r>
              <a:rPr lang="zh-CN" altLang="zh-CN" sz="4000" kern="1200" dirty="0">
                <a:latin typeface="方正粗黑宋简体" panose="02000000000000000000" charset="-122"/>
                <a:ea typeface="方正粗黑宋简体" panose="02000000000000000000" charset="-122"/>
                <a:cs typeface="方正粗黑宋简体" panose="02000000000000000000" charset="-122"/>
              </a:rPr>
              <a:t>能靠美颜解决的问题，</a:t>
            </a:r>
            <a:r>
              <a:rPr lang="zh-CN" altLang="en-US" sz="4000" kern="1200" dirty="0">
                <a:latin typeface="方正粗黑宋简体" panose="02000000000000000000" charset="-122"/>
                <a:ea typeface="方正粗黑宋简体" panose="02000000000000000000" charset="-122"/>
                <a:cs typeface="方正粗黑宋简体" panose="02000000000000000000" charset="-122"/>
              </a:rPr>
              <a:t>就没必要</a:t>
            </a:r>
            <a:r>
              <a:rPr lang="zh-CN" altLang="zh-CN" sz="4000" kern="1200" dirty="0">
                <a:latin typeface="方正粗黑宋简体" panose="02000000000000000000" charset="-122"/>
                <a:ea typeface="方正粗黑宋简体" panose="02000000000000000000" charset="-122"/>
                <a:cs typeface="方正粗黑宋简体" panose="02000000000000000000" charset="-122"/>
              </a:rPr>
              <a:t>靠才华</a:t>
            </a:r>
            <a:r>
              <a:rPr lang="zh-CN" altLang="en-US" sz="4000" kern="1200" dirty="0">
                <a:latin typeface="方正粗黑宋简体" panose="02000000000000000000" charset="-122"/>
                <a:ea typeface="方正粗黑宋简体" panose="02000000000000000000" charset="-122"/>
                <a:cs typeface="方正粗黑宋简体" panose="02000000000000000000" charset="-122"/>
              </a:rPr>
              <a:t>”</a:t>
            </a:r>
            <a:endParaRPr lang="zh-CN" altLang="zh-CN" sz="4000" kern="1200" dirty="0">
              <a:latin typeface="方正粗黑宋简体" panose="02000000000000000000" charset="-122"/>
              <a:ea typeface="方正粗黑宋简体" panose="02000000000000000000" charset="-122"/>
              <a:cs typeface="方正粗黑宋简体" panose="02000000000000000000" charset="-122"/>
            </a:endParaRPr>
          </a:p>
        </p:txBody>
      </p:sp>
      <p:sp>
        <p:nvSpPr>
          <p:cNvPr id="3" name="文本框 2"/>
          <p:cNvSpPr txBox="1"/>
          <p:nvPr/>
        </p:nvSpPr>
        <p:spPr>
          <a:xfrm>
            <a:off x="4046220" y="378460"/>
            <a:ext cx="3495040" cy="583565"/>
          </a:xfrm>
          <a:prstGeom prst="rect">
            <a:avLst/>
          </a:prstGeom>
          <a:noFill/>
        </p:spPr>
        <p:txBody>
          <a:bodyPr wrap="square" rtlCol="0">
            <a:spAutoFit/>
          </a:bodyPr>
          <a:p>
            <a:r>
              <a:rPr lang="zh-CN" altLang="en-US" sz="3200" b="1">
                <a:solidFill>
                  <a:srgbClr val="3716E0"/>
                </a:solidFill>
                <a:latin typeface="方正粗黑宋简体" panose="02000000000000000000" charset="-122"/>
                <a:ea typeface="方正粗黑宋简体" panose="02000000000000000000" charset="-122"/>
                <a:cs typeface="方正粗黑宋简体" panose="02000000000000000000" charset="-122"/>
              </a:rPr>
              <a:t> 狠抓书写</a:t>
            </a:r>
            <a:endParaRPr lang="zh-CN" altLang="en-US" sz="3200" b="1">
              <a:solidFill>
                <a:srgbClr val="3716E0"/>
              </a:solidFill>
              <a:latin typeface="方正粗黑宋简体" panose="02000000000000000000" charset="-122"/>
              <a:ea typeface="方正粗黑宋简体" panose="02000000000000000000" charset="-122"/>
              <a:cs typeface="方正粗黑宋简体" panose="02000000000000000000" charset="-122"/>
            </a:endParaRPr>
          </a:p>
        </p:txBody>
      </p:sp>
      <p:pic>
        <p:nvPicPr>
          <p:cNvPr id="4" name="Picture 3"/>
          <p:cNvPicPr>
            <a:picLocks noChangeAspect="1" noChangeArrowheads="1"/>
          </p:cNvPicPr>
          <p:nvPr/>
        </p:nvPicPr>
        <p:blipFill>
          <a:blip r:embed="rId5"/>
          <a:srcRect/>
          <a:stretch>
            <a:fillRect/>
          </a:stretch>
        </p:blipFill>
        <p:spPr bwMode="auto">
          <a:xfrm>
            <a:off x="127000" y="0"/>
            <a:ext cx="1166810" cy="14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1433195" y="387350"/>
            <a:ext cx="3892550" cy="583565"/>
          </a:xfrm>
          <a:prstGeom prst="rect">
            <a:avLst/>
          </a:prstGeom>
          <a:noFill/>
        </p:spPr>
        <p:txBody>
          <a:bodyPr wrap="square" rtlCol="0">
            <a:spAutoFit/>
          </a:bodyPr>
          <a:p>
            <a:r>
              <a:rPr lang="zh-CN" altLang="en-US" sz="3200">
                <a:latin typeface="方正粗黑宋简体" panose="02000000000000000000" charset="-122"/>
                <a:ea typeface="方正粗黑宋简体" panose="02000000000000000000" charset="-122"/>
              </a:rPr>
              <a:t>向卷面要分数：</a:t>
            </a:r>
            <a:endParaRPr lang="zh-CN" altLang="en-US" sz="3200">
              <a:latin typeface="方正粗黑宋简体" panose="02000000000000000000" charset="-122"/>
              <a:ea typeface="方正粗黑宋简体" panose="02000000000000000000" charset="-122"/>
            </a:endParaRPr>
          </a:p>
        </p:txBody>
      </p:sp>
    </p:spTree>
    <p:custDataLst>
      <p:tags r:id="rId6"/>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fltVal val="0"/>
                                          </p:val>
                                        </p:tav>
                                        <p:tav tm="100000">
                                          <p:val>
                                            <p:strVal val="#ppt_h"/>
                                          </p:val>
                                        </p:tav>
                                      </p:tavLst>
                                    </p:anim>
                                    <p:animEffect transition="in" filter="fade">
                                      <p:cBhvr>
                                        <p:cTn id="19" dur="750"/>
                                        <p:tgtEl>
                                          <p:spTgt spid="9"/>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22" presetClass="entr" presetSubtype="1"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890da35c550a578579d60f9c1f2d9bf"/>
          <p:cNvPicPr>
            <a:picLocks noChangeAspect="1"/>
          </p:cNvPicPr>
          <p:nvPr/>
        </p:nvPicPr>
        <p:blipFill>
          <a:blip r:embed="rId1"/>
          <a:stretch>
            <a:fillRect/>
          </a:stretch>
        </p:blipFill>
        <p:spPr>
          <a:xfrm>
            <a:off x="304800" y="310515"/>
            <a:ext cx="11628120" cy="6264910"/>
          </a:xfrm>
          <a:prstGeom prst="rect">
            <a:avLst/>
          </a:prstGeom>
        </p:spPr>
      </p:pic>
      <p:sp>
        <p:nvSpPr>
          <p:cNvPr id="29" name="矩形 28"/>
          <p:cNvSpPr/>
          <p:nvPr/>
        </p:nvSpPr>
        <p:spPr>
          <a:xfrm>
            <a:off x="2656840" y="2957195"/>
            <a:ext cx="4498340" cy="738505"/>
          </a:xfrm>
          <a:prstGeom prst="rect">
            <a:avLst/>
          </a:prstGeom>
        </p:spPr>
        <p:txBody>
          <a:bodyPr wrap="square" lIns="0" tIns="0" rIns="0" bIns="0">
            <a:spAutoFit/>
          </a:bodyPr>
          <a:lstStyle/>
          <a:p>
            <a:r>
              <a:rPr lang="zh-CN" altLang="en-US" sz="4800" b="1" dirty="0">
                <a:solidFill>
                  <a:schemeClr val="tx1"/>
                </a:solidFill>
                <a:latin typeface="Arial" panose="020B0604020202020204" pitchFamily="34" charset="0"/>
                <a:ea typeface="微软雅黑" panose="020B0503020204020204" pitchFamily="34" charset="-122"/>
                <a:sym typeface="Arial" panose="020B0604020202020204" pitchFamily="34" charset="0"/>
              </a:rPr>
              <a:t>高</a:t>
            </a:r>
            <a:r>
              <a:rPr lang="en-US" altLang="zh-CN" sz="4800" b="1"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4800" b="1" dirty="0">
                <a:solidFill>
                  <a:schemeClr val="tx1"/>
                </a:solidFill>
                <a:latin typeface="Arial" panose="020B0604020202020204" pitchFamily="34" charset="0"/>
                <a:ea typeface="微软雅黑" panose="020B0503020204020204" pitchFamily="34" charset="-122"/>
                <a:sym typeface="Arial" panose="020B0604020202020204" pitchFamily="34" charset="0"/>
              </a:rPr>
              <a:t>考</a:t>
            </a:r>
            <a:r>
              <a:rPr lang="en-US" altLang="zh-CN" sz="4800" b="1"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4800" b="1" dirty="0">
                <a:solidFill>
                  <a:schemeClr val="tx1"/>
                </a:solidFill>
                <a:latin typeface="Arial" panose="020B0604020202020204" pitchFamily="34" charset="0"/>
                <a:ea typeface="微软雅黑" panose="020B0503020204020204" pitchFamily="34" charset="-122"/>
                <a:sym typeface="Arial" panose="020B0604020202020204" pitchFamily="34" charset="0"/>
              </a:rPr>
              <a:t>反</a:t>
            </a:r>
            <a:r>
              <a:rPr lang="en-US" altLang="zh-CN" sz="4800" b="1"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4800" b="1" dirty="0">
                <a:solidFill>
                  <a:schemeClr val="tx1"/>
                </a:solidFill>
                <a:latin typeface="Arial" panose="020B0604020202020204" pitchFamily="34" charset="0"/>
                <a:ea typeface="微软雅黑" panose="020B0503020204020204" pitchFamily="34" charset="-122"/>
                <a:sym typeface="Arial" panose="020B0604020202020204" pitchFamily="34" charset="0"/>
              </a:rPr>
              <a:t>思</a:t>
            </a:r>
            <a:endParaRPr lang="zh-CN" altLang="en-US" sz="48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2"/>
          <p:cNvSpPr txBox="1"/>
          <p:nvPr/>
        </p:nvSpPr>
        <p:spPr>
          <a:xfrm>
            <a:off x="6901845" y="2736308"/>
            <a:ext cx="2209800" cy="1568450"/>
          </a:xfrm>
          <a:prstGeom prst="rect">
            <a:avLst/>
          </a:prstGeom>
          <a:noFill/>
        </p:spPr>
        <p:txBody>
          <a:bodyPr wrap="none" rtlCol="0">
            <a:spAutoFit/>
          </a:bodyPr>
          <a:lstStyle/>
          <a:p>
            <a:r>
              <a:rPr lang="en-US" altLang="zh-CN" sz="9600" b="1" spc="-400" dirty="0">
                <a:solidFill>
                  <a:schemeClr val="accent2"/>
                </a:solidFill>
                <a:latin typeface="微软雅黑" panose="020B0503020204020204" pitchFamily="34" charset="-122"/>
                <a:ea typeface="微软雅黑" panose="020B0503020204020204" pitchFamily="34" charset="-122"/>
              </a:rPr>
              <a:t> 03 </a:t>
            </a:r>
            <a:endParaRPr lang="zh-CN" altLang="en-US" sz="9600" b="1" spc="-400" dirty="0">
              <a:solidFill>
                <a:schemeClr val="accent2"/>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7033260" y="2682240"/>
            <a:ext cx="0" cy="178308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1000"/>
                                        <p:tgtEl>
                                          <p:spTgt spid="4"/>
                                        </p:tgtEl>
                                      </p:cBhvr>
                                    </p:animEffect>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ppt_w</p:attrName>
                                        </p:attrNameLst>
                                      </p:cBhvr>
                                      <p:tavLst>
                                        <p:tav tm="0" fmla="#ppt_w*sin(2.5*pi*$)">
                                          <p:val>
                                            <p:fltVal val="0"/>
                                          </p:val>
                                        </p:tav>
                                        <p:tav tm="100000">
                                          <p:val>
                                            <p:fltVal val="1"/>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ppt_x</p:attrName>
                                        </p:attrNameLst>
                                      </p:cBhvr>
                                      <p:tavLst>
                                        <p:tav tm="0">
                                          <p:val>
                                            <p:strVal val="#ppt_x-.2"/>
                                          </p:val>
                                        </p:tav>
                                        <p:tav tm="100000">
                                          <p:val>
                                            <p:strVal val="#ppt_x"/>
                                          </p:val>
                                        </p:tav>
                                      </p:tavLst>
                                    </p:anim>
                                    <p:anim calcmode="lin" valueType="num">
                                      <p:cBhvr>
                                        <p:cTn id="2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0af7d1042684a05178053f2fa7efc5a"/>
          <p:cNvPicPr>
            <a:picLocks noChangeAspect="1"/>
          </p:cNvPicPr>
          <p:nvPr/>
        </p:nvPicPr>
        <p:blipFill>
          <a:blip r:embed="rId1"/>
          <a:stretch>
            <a:fillRect/>
          </a:stretch>
        </p:blipFill>
        <p:spPr>
          <a:xfrm>
            <a:off x="3434080" y="141605"/>
            <a:ext cx="6228080" cy="7404100"/>
          </a:xfrm>
          <a:prstGeom prst="rect">
            <a:avLst/>
          </a:prstGeom>
        </p:spPr>
      </p:pic>
      <p:sp>
        <p:nvSpPr>
          <p:cNvPr id="4" name="矩形 3"/>
          <p:cNvSpPr/>
          <p:nvPr/>
        </p:nvSpPr>
        <p:spPr>
          <a:xfrm>
            <a:off x="5308600" y="1014095"/>
            <a:ext cx="6889750" cy="449326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 name="矩形 2"/>
          <p:cNvSpPr/>
          <p:nvPr/>
        </p:nvSpPr>
        <p:spPr>
          <a:xfrm>
            <a:off x="1344295" y="1014095"/>
            <a:ext cx="2433955" cy="449326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7" name="Group 5"/>
          <p:cNvGrpSpPr/>
          <p:nvPr/>
        </p:nvGrpSpPr>
        <p:grpSpPr>
          <a:xfrm>
            <a:off x="6085073" y="1289819"/>
            <a:ext cx="4430625" cy="707887"/>
            <a:chOff x="1598315" y="1418185"/>
            <a:chExt cx="4430626" cy="707886"/>
          </a:xfrm>
        </p:grpSpPr>
        <p:sp>
          <p:nvSpPr>
            <p:cNvPr id="48" name="TextBox 6"/>
            <p:cNvSpPr txBox="1"/>
            <p:nvPr/>
          </p:nvSpPr>
          <p:spPr>
            <a:xfrm>
              <a:off x="1598315" y="1418185"/>
              <a:ext cx="655949" cy="707886"/>
            </a:xfrm>
            <a:prstGeom prst="rect">
              <a:avLst/>
            </a:prstGeom>
            <a:noFill/>
          </p:spPr>
          <p:txBody>
            <a:bodyPr wrap="none" anchor="ctr">
              <a:noAutofit/>
            </a:bodyPr>
            <a:lstStyle/>
            <a:p>
              <a:r>
                <a:rPr lang="en-US" altLang="zh-CN" sz="4800">
                  <a:solidFill>
                    <a:schemeClr val="tx1"/>
                  </a:solidFill>
                  <a:latin typeface="Impact" panose="020B0806030902050204" pitchFamily="34" charset="0"/>
                </a:rPr>
                <a:t>01</a:t>
              </a:r>
              <a:endParaRPr lang="en-US" altLang="zh-CN" sz="4800">
                <a:solidFill>
                  <a:schemeClr val="tx1"/>
                </a:solidFill>
                <a:latin typeface="Impact" panose="020B0806030902050204" pitchFamily="34" charset="0"/>
              </a:endParaRPr>
            </a:p>
          </p:txBody>
        </p:sp>
        <p:sp>
          <p:nvSpPr>
            <p:cNvPr id="50" name="TextBox 8"/>
            <p:cNvSpPr txBox="1"/>
            <p:nvPr/>
          </p:nvSpPr>
          <p:spPr>
            <a:xfrm>
              <a:off x="2066367" y="1720610"/>
              <a:ext cx="3962574" cy="242864"/>
            </a:xfrm>
            <a:prstGeom prst="rect">
              <a:avLst/>
            </a:prstGeom>
            <a:noFill/>
          </p:spPr>
          <p:txBody>
            <a:bodyPr wrap="none" lIns="480000" tIns="0" rIns="0" bIns="0" anchor="b" anchorCtr="0">
              <a:noAutofit/>
            </a:bodyPr>
            <a:lstStyle/>
            <a:p>
              <a:pPr algn="l"/>
              <a:r>
                <a:rPr lang="zh-CN" sz="2800" b="1" dirty="0">
                  <a:solidFill>
                    <a:schemeClr val="tx1"/>
                  </a:solidFill>
                  <a:latin typeface="Microsoft JhengHei" panose="020B0604030504040204" charset="-120"/>
                  <a:ea typeface="Microsoft JhengHei" panose="020B0604030504040204" charset="-120"/>
                  <a:cs typeface="义启-风尚黑体" panose="02000500000000000000" charset="-122"/>
                  <a:sym typeface="+mn-ea"/>
                </a:rPr>
                <a:t>研究纲本明趋势</a:t>
              </a:r>
              <a:endParaRPr lang="zh-CN" sz="2800" b="1" dirty="0">
                <a:solidFill>
                  <a:schemeClr val="tx1"/>
                </a:solidFill>
                <a:latin typeface="Microsoft JhengHei" panose="020B0604030504040204" charset="-120"/>
                <a:ea typeface="Microsoft JhengHei" panose="020B0604030504040204" charset="-120"/>
                <a:cs typeface="义启-风尚黑体" panose="02000500000000000000" charset="-122"/>
                <a:sym typeface="+mn-ea"/>
              </a:endParaRPr>
            </a:p>
          </p:txBody>
        </p:sp>
      </p:grpSp>
      <p:grpSp>
        <p:nvGrpSpPr>
          <p:cNvPr id="52" name="Group 10"/>
          <p:cNvGrpSpPr/>
          <p:nvPr/>
        </p:nvGrpSpPr>
        <p:grpSpPr>
          <a:xfrm>
            <a:off x="6085073" y="2557483"/>
            <a:ext cx="4430625" cy="707887"/>
            <a:chOff x="1598315" y="2786337"/>
            <a:chExt cx="4430626" cy="707886"/>
          </a:xfrm>
        </p:grpSpPr>
        <p:sp>
          <p:nvSpPr>
            <p:cNvPr id="53" name="TextBox 11"/>
            <p:cNvSpPr txBox="1"/>
            <p:nvPr/>
          </p:nvSpPr>
          <p:spPr>
            <a:xfrm>
              <a:off x="1598315" y="2786337"/>
              <a:ext cx="718466" cy="707886"/>
            </a:xfrm>
            <a:prstGeom prst="rect">
              <a:avLst/>
            </a:prstGeom>
            <a:noFill/>
          </p:spPr>
          <p:txBody>
            <a:bodyPr wrap="none" anchor="ctr">
              <a:normAutofit fontScale="90000" lnSpcReduction="20000"/>
            </a:bodyPr>
            <a:lstStyle/>
            <a:p>
              <a:r>
                <a:rPr lang="en-US" altLang="zh-CN" sz="5335">
                  <a:solidFill>
                    <a:schemeClr val="tx1"/>
                  </a:solidFill>
                  <a:latin typeface="Impact" panose="020B0806030902050204" pitchFamily="34" charset="0"/>
                </a:rPr>
                <a:t>02</a:t>
              </a:r>
              <a:endParaRPr lang="en-US" altLang="zh-CN" sz="5335">
                <a:solidFill>
                  <a:schemeClr val="tx1"/>
                </a:solidFill>
                <a:latin typeface="Impact" panose="020B0806030902050204" pitchFamily="34" charset="0"/>
              </a:endParaRPr>
            </a:p>
          </p:txBody>
        </p:sp>
        <p:sp>
          <p:nvSpPr>
            <p:cNvPr id="55" name="TextBox 13"/>
            <p:cNvSpPr txBox="1"/>
            <p:nvPr/>
          </p:nvSpPr>
          <p:spPr>
            <a:xfrm>
              <a:off x="2066367" y="2937844"/>
              <a:ext cx="3962574" cy="242864"/>
            </a:xfrm>
            <a:prstGeom prst="rect">
              <a:avLst/>
            </a:prstGeom>
            <a:noFill/>
          </p:spPr>
          <p:txBody>
            <a:bodyPr wrap="none" lIns="480000" tIns="0" rIns="0" bIns="0" anchor="b" anchorCtr="0">
              <a:noAutofit/>
            </a:bodyPr>
            <a:lstStyle/>
            <a:p>
              <a:pPr algn="l"/>
              <a:r>
                <a:rPr lang="zh-CN" sz="2800" b="1" dirty="0">
                  <a:solidFill>
                    <a:schemeClr val="tx1"/>
                  </a:solidFill>
                  <a:latin typeface="Microsoft JhengHei" panose="020B0604030504040204" charset="-120"/>
                  <a:ea typeface="Microsoft JhengHei" panose="020B0604030504040204" charset="-120"/>
                  <a:cs typeface="义启-风尚黑体" panose="02000500000000000000" charset="-122"/>
                  <a:sym typeface="+mn-ea"/>
                </a:rPr>
                <a:t>把握真题好施策</a:t>
              </a:r>
              <a:endParaRPr lang="zh-CN" altLang="en-US" sz="2800" b="1" dirty="0">
                <a:solidFill>
                  <a:schemeClr val="tx1"/>
                </a:solidFill>
                <a:latin typeface="Microsoft JhengHei" panose="020B0604030504040204" charset="-120"/>
                <a:ea typeface="Microsoft JhengHei" panose="020B0604030504040204" charset="-120"/>
                <a:cs typeface="义启-风尚黑体" panose="02000500000000000000" charset="-122"/>
                <a:sym typeface="+mn-ea"/>
              </a:endParaRPr>
            </a:p>
          </p:txBody>
        </p:sp>
      </p:grpSp>
      <p:grpSp>
        <p:nvGrpSpPr>
          <p:cNvPr id="57" name="Group 15"/>
          <p:cNvGrpSpPr/>
          <p:nvPr/>
        </p:nvGrpSpPr>
        <p:grpSpPr>
          <a:xfrm>
            <a:off x="6085073" y="3524156"/>
            <a:ext cx="4430625" cy="707887"/>
            <a:chOff x="1598315" y="4154489"/>
            <a:chExt cx="4430626" cy="707886"/>
          </a:xfrm>
        </p:grpSpPr>
        <p:sp>
          <p:nvSpPr>
            <p:cNvPr id="58" name="TextBox 16"/>
            <p:cNvSpPr txBox="1"/>
            <p:nvPr/>
          </p:nvSpPr>
          <p:spPr>
            <a:xfrm>
              <a:off x="1598315" y="4154489"/>
              <a:ext cx="732893" cy="707886"/>
            </a:xfrm>
            <a:prstGeom prst="rect">
              <a:avLst/>
            </a:prstGeom>
            <a:noFill/>
          </p:spPr>
          <p:txBody>
            <a:bodyPr wrap="none" anchor="ctr">
              <a:noAutofit/>
            </a:bodyPr>
            <a:lstStyle/>
            <a:p>
              <a:r>
                <a:rPr lang="en-US" altLang="zh-CN" sz="4800" b="1">
                  <a:solidFill>
                    <a:schemeClr val="tx1"/>
                  </a:solidFill>
                  <a:latin typeface="Impact" panose="020B0806030902050204" pitchFamily="34" charset="0"/>
                </a:rPr>
                <a:t>03</a:t>
              </a:r>
              <a:endParaRPr lang="en-US" altLang="zh-CN" sz="4800" b="1">
                <a:solidFill>
                  <a:schemeClr val="tx1"/>
                </a:solidFill>
                <a:latin typeface="Impact" panose="020B0806030902050204" pitchFamily="34" charset="0"/>
              </a:endParaRPr>
            </a:p>
          </p:txBody>
        </p:sp>
        <p:sp>
          <p:nvSpPr>
            <p:cNvPr id="60" name="TextBox 18"/>
            <p:cNvSpPr txBox="1"/>
            <p:nvPr/>
          </p:nvSpPr>
          <p:spPr>
            <a:xfrm>
              <a:off x="2066367" y="4456914"/>
              <a:ext cx="3962574" cy="242864"/>
            </a:xfrm>
            <a:prstGeom prst="rect">
              <a:avLst/>
            </a:prstGeom>
            <a:noFill/>
          </p:spPr>
          <p:txBody>
            <a:bodyPr wrap="none" lIns="480000" tIns="0" rIns="0" bIns="0" anchor="b" anchorCtr="0">
              <a:noAutofit/>
            </a:bodyPr>
            <a:lstStyle/>
            <a:p>
              <a:pPr algn="l"/>
              <a:r>
                <a:rPr lang="zh-CN" sz="2800" b="1" dirty="0">
                  <a:solidFill>
                    <a:schemeClr val="tx1"/>
                  </a:solidFill>
                  <a:latin typeface="Microsoft JhengHei" panose="020B0604030504040204" charset="-120"/>
                  <a:ea typeface="Microsoft JhengHei" panose="020B0604030504040204" charset="-120"/>
                  <a:cs typeface="义启-风尚黑体" panose="02000500000000000000" charset="-122"/>
                  <a:sym typeface="+mn-ea"/>
                </a:rPr>
                <a:t>高考反思</a:t>
              </a:r>
              <a:endParaRPr lang="zh-CN" sz="2800" b="1" dirty="0">
                <a:solidFill>
                  <a:schemeClr val="tx1"/>
                </a:solidFill>
                <a:latin typeface="Microsoft JhengHei" panose="020B0604030504040204" charset="-120"/>
                <a:ea typeface="Microsoft JhengHei" panose="020B0604030504040204" charset="-120"/>
                <a:cs typeface="义启-风尚黑体" panose="02000500000000000000" charset="-122"/>
                <a:sym typeface="+mn-ea"/>
              </a:endParaRPr>
            </a:p>
          </p:txBody>
        </p:sp>
      </p:grpSp>
      <p:grpSp>
        <p:nvGrpSpPr>
          <p:cNvPr id="67" name="组合 66"/>
          <p:cNvGrpSpPr/>
          <p:nvPr/>
        </p:nvGrpSpPr>
        <p:grpSpPr>
          <a:xfrm>
            <a:off x="1688684" y="2696212"/>
            <a:ext cx="1696297" cy="1117168"/>
            <a:chOff x="2405717" y="1923678"/>
            <a:chExt cx="1272223" cy="837876"/>
          </a:xfrm>
          <a:noFill/>
        </p:grpSpPr>
        <p:sp>
          <p:nvSpPr>
            <p:cNvPr id="68" name="Rectangle 2"/>
            <p:cNvSpPr/>
            <p:nvPr/>
          </p:nvSpPr>
          <p:spPr>
            <a:xfrm>
              <a:off x="2441722" y="1923678"/>
              <a:ext cx="1236218" cy="783087"/>
            </a:xfrm>
            <a:prstGeom prst="rect">
              <a:avLst/>
            </a:prstGeom>
            <a:grpFill/>
          </p:spPr>
          <p:txBody>
            <a:bodyPr wrap="square">
              <a:normAutofit fontScale="70000" lnSpcReduction="20000"/>
            </a:bodyPr>
            <a:lstStyle/>
            <a:p>
              <a:pPr algn="r"/>
              <a:r>
                <a:rPr lang="zh-CN" altLang="en-US" sz="7200" b="1" spc="300" dirty="0">
                  <a:solidFill>
                    <a:schemeClr val="bg1"/>
                  </a:solidFill>
                  <a:latin typeface="微软雅黑" panose="020B0503020204020204" pitchFamily="34" charset="-122"/>
                  <a:ea typeface="微软雅黑" panose="020B0503020204020204" pitchFamily="34" charset="-122"/>
                </a:rPr>
                <a:t>目录</a:t>
              </a:r>
              <a:endParaRPr lang="zh-CN" altLang="en-US" sz="7200" b="1" spc="300" dirty="0">
                <a:solidFill>
                  <a:schemeClr val="bg1"/>
                </a:solidFill>
                <a:latin typeface="微软雅黑" panose="020B0503020204020204" pitchFamily="34" charset="-122"/>
                <a:ea typeface="微软雅黑" panose="020B0503020204020204" pitchFamily="34" charset="-122"/>
              </a:endParaRPr>
            </a:p>
          </p:txBody>
        </p:sp>
        <p:sp>
          <p:nvSpPr>
            <p:cNvPr id="69" name="Rectangle 3"/>
            <p:cNvSpPr/>
            <p:nvPr/>
          </p:nvSpPr>
          <p:spPr>
            <a:xfrm>
              <a:off x="2405717" y="2461471"/>
              <a:ext cx="1272223" cy="300083"/>
            </a:xfrm>
            <a:prstGeom prst="rect">
              <a:avLst/>
            </a:prstGeom>
            <a:grpFill/>
          </p:spPr>
          <p:txBody>
            <a:bodyPr wrap="none">
              <a:normAutofit fontScale="90000" lnSpcReduction="20000"/>
            </a:bodyPr>
            <a:lstStyle/>
            <a:p>
              <a:r>
                <a:rPr lang="en-US" altLang="zh-CN" sz="2665" b="1" spc="300" dirty="0">
                  <a:solidFill>
                    <a:schemeClr val="bg1"/>
                  </a:solidFill>
                </a:rPr>
                <a:t>CONTENT</a:t>
              </a:r>
              <a:endParaRPr lang="en-US" altLang="zh-CN" sz="2665" b="1" spc="3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2000">
        <p:random/>
      </p:transition>
    </mc:Choice>
    <mc:Fallback>
      <p:transition spd="slow" advClick="0" advTm="2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 fill="hold"/>
                                            <p:tgtEl>
                                              <p:spTgt spid="67"/>
                                            </p:tgtEl>
                                            <p:attrNameLst>
                                              <p:attrName>ppt_w</p:attrName>
                                            </p:attrNameLst>
                                          </p:cBhvr>
                                          <p:tavLst>
                                            <p:tav tm="0">
                                              <p:val>
                                                <p:fltVal val="0"/>
                                              </p:val>
                                            </p:tav>
                                            <p:tav tm="100000">
                                              <p:val>
                                                <p:strVal val="#ppt_w"/>
                                              </p:val>
                                            </p:tav>
                                          </p:tavLst>
                                        </p:anim>
                                        <p:anim calcmode="lin" valueType="num">
                                          <p:cBhvr>
                                            <p:cTn id="15" dur="500" fill="hold"/>
                                            <p:tgtEl>
                                              <p:spTgt spid="67"/>
                                            </p:tgtEl>
                                            <p:attrNameLst>
                                              <p:attrName>ppt_h</p:attrName>
                                            </p:attrNameLst>
                                          </p:cBhvr>
                                          <p:tavLst>
                                            <p:tav tm="0">
                                              <p:val>
                                                <p:fltVal val="0"/>
                                              </p:val>
                                            </p:tav>
                                            <p:tav tm="100000">
                                              <p:val>
                                                <p:strVal val="#ppt_h"/>
                                              </p:val>
                                            </p:tav>
                                          </p:tavLst>
                                        </p:anim>
                                        <p:animEffect transition="in" filter="fade">
                                          <p:cBhvr>
                                            <p:cTn id="16" dur="500"/>
                                            <p:tgtEl>
                                              <p:spTgt spid="67"/>
                                            </p:tgtEl>
                                          </p:cBhvr>
                                        </p:animEffect>
                                      </p:childTnLst>
                                    </p:cTn>
                                  </p:par>
                                </p:childTnLst>
                              </p:cTn>
                            </p:par>
                            <p:par>
                              <p:cTn id="17" fill="hold">
                                <p:stCondLst>
                                  <p:cond delay="1000"/>
                                </p:stCondLst>
                                <p:childTnLst>
                                  <p:par>
                                    <p:cTn id="18" presetID="2" presetClass="entr" presetSubtype="2" fill="hold" nodeType="afterEffect" p14:presetBounceEnd="34000">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14:bounceEnd="34000">
                                          <p:cBhvr additive="base">
                                            <p:cTn id="20" dur="500" fill="hold"/>
                                            <p:tgtEl>
                                              <p:spTgt spid="47"/>
                                            </p:tgtEl>
                                            <p:attrNameLst>
                                              <p:attrName>ppt_x</p:attrName>
                                            </p:attrNameLst>
                                          </p:cBhvr>
                                          <p:tavLst>
                                            <p:tav tm="0">
                                              <p:val>
                                                <p:strVal val="1+#ppt_w/2"/>
                                              </p:val>
                                            </p:tav>
                                            <p:tav tm="100000">
                                              <p:val>
                                                <p:strVal val="#ppt_x"/>
                                              </p:val>
                                            </p:tav>
                                          </p:tavLst>
                                        </p:anim>
                                        <p:anim calcmode="lin" valueType="num" p14:bounceEnd="34000">
                                          <p:cBhvr additive="base">
                                            <p:cTn id="21" dur="500" fill="hold"/>
                                            <p:tgtEl>
                                              <p:spTgt spid="4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14:presetBounceEnd="34000">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14:bounceEnd="34000">
                                          <p:cBhvr additive="base">
                                            <p:cTn id="25" dur="500" fill="hold"/>
                                            <p:tgtEl>
                                              <p:spTgt spid="52"/>
                                            </p:tgtEl>
                                            <p:attrNameLst>
                                              <p:attrName>ppt_x</p:attrName>
                                            </p:attrNameLst>
                                          </p:cBhvr>
                                          <p:tavLst>
                                            <p:tav tm="0">
                                              <p:val>
                                                <p:strVal val="1+#ppt_w/2"/>
                                              </p:val>
                                            </p:tav>
                                            <p:tav tm="100000">
                                              <p:val>
                                                <p:strVal val="#ppt_x"/>
                                              </p:val>
                                            </p:tav>
                                          </p:tavLst>
                                        </p:anim>
                                        <p:anim calcmode="lin" valueType="num" p14:bounceEnd="34000">
                                          <p:cBhvr additive="base">
                                            <p:cTn id="26" dur="500" fill="hold"/>
                                            <p:tgtEl>
                                              <p:spTgt spid="52"/>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14:presetBounceEnd="34000">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14:bounceEnd="34000">
                                          <p:cBhvr additive="base">
                                            <p:cTn id="30" dur="500" fill="hold"/>
                                            <p:tgtEl>
                                              <p:spTgt spid="57"/>
                                            </p:tgtEl>
                                            <p:attrNameLst>
                                              <p:attrName>ppt_x</p:attrName>
                                            </p:attrNameLst>
                                          </p:cBhvr>
                                          <p:tavLst>
                                            <p:tav tm="0">
                                              <p:val>
                                                <p:strVal val="1+#ppt_w/2"/>
                                              </p:val>
                                            </p:tav>
                                            <p:tav tm="100000">
                                              <p:val>
                                                <p:strVal val="#ppt_x"/>
                                              </p:val>
                                            </p:tav>
                                          </p:tavLst>
                                        </p:anim>
                                        <p:anim calcmode="lin" valueType="num" p14:bounceEnd="34000">
                                          <p:cBhvr additive="base">
                                            <p:cTn id="31"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ppt_x</p:attrName>
                                            </p:attrNameLst>
                                          </p:cBhvr>
                                          <p:tavLst>
                                            <p:tav tm="0">
                                              <p:val>
                                                <p:strVal val="#ppt_x"/>
                                              </p:val>
                                            </p:tav>
                                            <p:tav tm="100000">
                                              <p:val>
                                                <p:strVal val="#ppt_x"/>
                                              </p:val>
                                            </p:tav>
                                          </p:tavLst>
                                        </p:anim>
                                        <p:anim calcmode="lin" valueType="num">
                                          <p:cBhvr>
                                            <p:cTn id="38"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 fill="hold"/>
                                            <p:tgtEl>
                                              <p:spTgt spid="67"/>
                                            </p:tgtEl>
                                            <p:attrNameLst>
                                              <p:attrName>ppt_w</p:attrName>
                                            </p:attrNameLst>
                                          </p:cBhvr>
                                          <p:tavLst>
                                            <p:tav tm="0">
                                              <p:val>
                                                <p:fltVal val="0"/>
                                              </p:val>
                                            </p:tav>
                                            <p:tav tm="100000">
                                              <p:val>
                                                <p:strVal val="#ppt_w"/>
                                              </p:val>
                                            </p:tav>
                                          </p:tavLst>
                                        </p:anim>
                                        <p:anim calcmode="lin" valueType="num">
                                          <p:cBhvr>
                                            <p:cTn id="15" dur="500" fill="hold"/>
                                            <p:tgtEl>
                                              <p:spTgt spid="67"/>
                                            </p:tgtEl>
                                            <p:attrNameLst>
                                              <p:attrName>ppt_h</p:attrName>
                                            </p:attrNameLst>
                                          </p:cBhvr>
                                          <p:tavLst>
                                            <p:tav tm="0">
                                              <p:val>
                                                <p:fltVal val="0"/>
                                              </p:val>
                                            </p:tav>
                                            <p:tav tm="100000">
                                              <p:val>
                                                <p:strVal val="#ppt_h"/>
                                              </p:val>
                                            </p:tav>
                                          </p:tavLst>
                                        </p:anim>
                                        <p:animEffect transition="in" filter="fade">
                                          <p:cBhvr>
                                            <p:cTn id="16" dur="500"/>
                                            <p:tgtEl>
                                              <p:spTgt spid="67"/>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fill="hold"/>
                                            <p:tgtEl>
                                              <p:spTgt spid="47"/>
                                            </p:tgtEl>
                                            <p:attrNameLst>
                                              <p:attrName>ppt_x</p:attrName>
                                            </p:attrNameLst>
                                          </p:cBhvr>
                                          <p:tavLst>
                                            <p:tav tm="0">
                                              <p:val>
                                                <p:strVal val="1+#ppt_w/2"/>
                                              </p:val>
                                            </p:tav>
                                            <p:tav tm="100000">
                                              <p:val>
                                                <p:strVal val="#ppt_x"/>
                                              </p:val>
                                            </p:tav>
                                          </p:tavLst>
                                        </p:anim>
                                        <p:anim calcmode="lin" valueType="num">
                                          <p:cBhvr additive="base">
                                            <p:cTn id="21" dur="500" fill="hold"/>
                                            <p:tgtEl>
                                              <p:spTgt spid="4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1+#ppt_w/2"/>
                                              </p:val>
                                            </p:tav>
                                            <p:tav tm="100000">
                                              <p:val>
                                                <p:strVal val="#ppt_x"/>
                                              </p:val>
                                            </p:tav>
                                          </p:tavLst>
                                        </p:anim>
                                        <p:anim calcmode="lin" valueType="num">
                                          <p:cBhvr additive="base">
                                            <p:cTn id="26" dur="500" fill="hold"/>
                                            <p:tgtEl>
                                              <p:spTgt spid="52"/>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1+#ppt_w/2"/>
                                              </p:val>
                                            </p:tav>
                                            <p:tav tm="100000">
                                              <p:val>
                                                <p:strVal val="#ppt_x"/>
                                              </p:val>
                                            </p:tav>
                                          </p:tavLst>
                                        </p:anim>
                                        <p:anim calcmode="lin" valueType="num">
                                          <p:cBhvr additive="base">
                                            <p:cTn id="31"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ppt_x</p:attrName>
                                            </p:attrNameLst>
                                          </p:cBhvr>
                                          <p:tavLst>
                                            <p:tav tm="0">
                                              <p:val>
                                                <p:strVal val="#ppt_x"/>
                                              </p:val>
                                            </p:tav>
                                            <p:tav tm="100000">
                                              <p:val>
                                                <p:strVal val="#ppt_x"/>
                                              </p:val>
                                            </p:tav>
                                          </p:tavLst>
                                        </p:anim>
                                        <p:anim calcmode="lin" valueType="num">
                                          <p:cBhvr>
                                            <p:cTn id="38"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ṣļîḑé-Moon 7"/>
          <p:cNvSpPr/>
          <p:nvPr/>
        </p:nvSpPr>
        <p:spPr>
          <a:xfrm rot="15987542" flipV="1">
            <a:off x="1258297" y="1221376"/>
            <a:ext cx="886475" cy="2084840"/>
          </a:xfrm>
          <a:prstGeom prst="moon">
            <a:avLst>
              <a:gd name="adj" fmla="val 571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0"/>
          </a:p>
        </p:txBody>
      </p:sp>
      <p:grpSp>
        <p:nvGrpSpPr>
          <p:cNvPr id="23" name="组合 22"/>
          <p:cNvGrpSpPr/>
          <p:nvPr/>
        </p:nvGrpSpPr>
        <p:grpSpPr>
          <a:xfrm>
            <a:off x="752100" y="558567"/>
            <a:ext cx="1942955" cy="1942955"/>
            <a:chOff x="783626" y="1437624"/>
            <a:chExt cx="1457216" cy="1457216"/>
          </a:xfrm>
        </p:grpSpPr>
        <p:sp>
          <p:nvSpPr>
            <p:cNvPr id="3" name="îṣļîḑé-Block Arc 6"/>
            <p:cNvSpPr/>
            <p:nvPr/>
          </p:nvSpPr>
          <p:spPr>
            <a:xfrm>
              <a:off x="783626" y="1437624"/>
              <a:ext cx="1457216" cy="1457216"/>
            </a:xfrm>
            <a:prstGeom prst="blockArc">
              <a:avLst>
                <a:gd name="adj1" fmla="val 10709808"/>
                <a:gd name="adj2" fmla="val 10682665"/>
                <a:gd name="adj3" fmla="val 4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0"/>
            </a:p>
          </p:txBody>
        </p:sp>
        <p:sp>
          <p:nvSpPr>
            <p:cNvPr id="5" name="îṣļîḑé-Oval 8"/>
            <p:cNvSpPr/>
            <p:nvPr/>
          </p:nvSpPr>
          <p:spPr>
            <a:xfrm>
              <a:off x="857715" y="1519072"/>
              <a:ext cx="1302540" cy="1302107"/>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0"/>
            </a:p>
          </p:txBody>
        </p:sp>
      </p:grpSp>
      <p:sp>
        <p:nvSpPr>
          <p:cNvPr id="2" name="文本框 1"/>
          <p:cNvSpPr txBox="1"/>
          <p:nvPr/>
        </p:nvSpPr>
        <p:spPr>
          <a:xfrm>
            <a:off x="2694940" y="835660"/>
            <a:ext cx="7906385" cy="645160"/>
          </a:xfrm>
          <a:prstGeom prst="rect">
            <a:avLst/>
          </a:prstGeom>
          <a:noFill/>
        </p:spPr>
        <p:txBody>
          <a:bodyPr wrap="square" rtlCol="0">
            <a:spAutoFit/>
          </a:bodyPr>
          <a:p>
            <a:r>
              <a:rPr lang="zh-CN" altLang="en-US" sz="3600" b="1">
                <a:latin typeface="方正粗黑宋简体" panose="02000000000000000000" charset="-122"/>
                <a:ea typeface="方正粗黑宋简体" panose="02000000000000000000" charset="-122"/>
              </a:rPr>
              <a:t>反思一：学生自主学习的时间很少</a:t>
            </a:r>
            <a:endParaRPr lang="zh-CN" altLang="en-US" sz="3600" b="1">
              <a:latin typeface="方正粗黑宋简体" panose="02000000000000000000" charset="-122"/>
              <a:ea typeface="方正粗黑宋简体" panose="02000000000000000000" charset="-122"/>
            </a:endParaRPr>
          </a:p>
        </p:txBody>
      </p:sp>
      <p:sp>
        <p:nvSpPr>
          <p:cNvPr id="28" name="内容占位符 27"/>
          <p:cNvSpPr>
            <a:spLocks noGrp="1"/>
          </p:cNvSpPr>
          <p:nvPr>
            <p:ph idx="1"/>
          </p:nvPr>
        </p:nvSpPr>
        <p:spPr>
          <a:xfrm>
            <a:off x="0" y="2950845"/>
            <a:ext cx="11971655" cy="4578985"/>
          </a:xfrm>
        </p:spPr>
        <p:txBody>
          <a:bodyPr>
            <a:noAutofit/>
          </a:bodyPr>
          <a:p>
            <a:pPr marL="0" indent="0">
              <a:buNone/>
            </a:pPr>
            <a:r>
              <a:rPr lang="en-US" altLang="zh-CN" sz="2800" b="1"/>
              <a:t>1</a:t>
            </a:r>
            <a:r>
              <a:rPr lang="zh-CN" altLang="en-US" sz="2800" b="1">
                <a:latin typeface="+mj-ea"/>
                <a:ea typeface="+mj-ea"/>
                <a:cs typeface="+mj-ea"/>
              </a:rPr>
              <a:t>、前期学生晚自习状态不佳，走动的人较多，定力不够。</a:t>
            </a:r>
            <a:endParaRPr lang="zh-CN" altLang="en-US" sz="2800" b="1">
              <a:latin typeface="+mj-ea"/>
              <a:ea typeface="+mj-ea"/>
              <a:cs typeface="+mj-ea"/>
            </a:endParaRPr>
          </a:p>
          <a:p>
            <a:pPr marL="0" indent="0">
              <a:buNone/>
            </a:pPr>
            <a:endParaRPr lang="zh-CN" altLang="en-US" sz="2800" b="1">
              <a:latin typeface="+mj-ea"/>
              <a:ea typeface="+mj-ea"/>
              <a:cs typeface="+mj-ea"/>
            </a:endParaRPr>
          </a:p>
          <a:p>
            <a:pPr marL="0" indent="0">
              <a:buNone/>
            </a:pPr>
            <a:r>
              <a:rPr lang="en-US" altLang="zh-CN" sz="2800" b="1">
                <a:latin typeface="+mj-ea"/>
                <a:ea typeface="+mj-ea"/>
                <a:cs typeface="+mj-ea"/>
              </a:rPr>
              <a:t>2</a:t>
            </a:r>
            <a:r>
              <a:rPr lang="zh-CN" altLang="en-US" sz="2800" b="1">
                <a:latin typeface="+mj-ea"/>
                <a:ea typeface="+mj-ea"/>
                <a:cs typeface="+mj-ea"/>
              </a:rPr>
              <a:t>、后期每天晚上实行小题练，学生失去了自我消化的时间，没有足够的时间完成其他任课老师布置的作业，很多普通班甚至实验班的学生为了应付交作业只有抄答案或者直接不交作业，产生恶性循环。</a:t>
            </a:r>
            <a:endParaRPr lang="zh-CN" altLang="en-US" sz="2800" b="1">
              <a:latin typeface="+mj-ea"/>
              <a:ea typeface="+mj-ea"/>
              <a:cs typeface="+mj-ea"/>
            </a:endParaRPr>
          </a:p>
          <a:p>
            <a:pPr marL="0" indent="0">
              <a:buNone/>
            </a:pPr>
            <a:endParaRPr lang="zh-CN" altLang="en-US" sz="2800" b="1">
              <a:latin typeface="+mj-ea"/>
              <a:ea typeface="+mj-ea"/>
              <a:cs typeface="+mj-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图片占位符 1"/>
          <p:cNvSpPr>
            <a:spLocks noGrp="1"/>
          </p:cNvSpPr>
          <p:nvPr>
            <p:ph type="pic" sz="quarter" idx="17"/>
          </p:nvPr>
        </p:nvSpPr>
        <p:spPr/>
      </p:sp>
      <p:grpSp>
        <p:nvGrpSpPr>
          <p:cNvPr id="24" name="组合 23"/>
          <p:cNvGrpSpPr/>
          <p:nvPr/>
        </p:nvGrpSpPr>
        <p:grpSpPr>
          <a:xfrm>
            <a:off x="656264" y="302027"/>
            <a:ext cx="1942955" cy="1942955"/>
            <a:chOff x="2857732" y="1437624"/>
            <a:chExt cx="1457216" cy="1457216"/>
          </a:xfrm>
        </p:grpSpPr>
        <p:sp>
          <p:nvSpPr>
            <p:cNvPr id="6" name="îṣļîḑé-Block Arc 21"/>
            <p:cNvSpPr/>
            <p:nvPr/>
          </p:nvSpPr>
          <p:spPr>
            <a:xfrm>
              <a:off x="2857732" y="1437624"/>
              <a:ext cx="1457216" cy="1457216"/>
            </a:xfrm>
            <a:prstGeom prst="blockArc">
              <a:avLst>
                <a:gd name="adj1" fmla="val 10709808"/>
                <a:gd name="adj2" fmla="val 10682665"/>
                <a:gd name="adj3" fmla="val 40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100"/>
            </a:p>
          </p:txBody>
        </p:sp>
        <p:sp>
          <p:nvSpPr>
            <p:cNvPr id="8" name="îṣļîḑé-Oval 9"/>
            <p:cNvSpPr/>
            <p:nvPr/>
          </p:nvSpPr>
          <p:spPr>
            <a:xfrm>
              <a:off x="2931227" y="1519072"/>
              <a:ext cx="1302540" cy="1302107"/>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100"/>
            </a:p>
          </p:txBody>
        </p:sp>
      </p:grpSp>
      <p:sp>
        <p:nvSpPr>
          <p:cNvPr id="7" name="îṣļîḑé-Moon 22"/>
          <p:cNvSpPr/>
          <p:nvPr/>
        </p:nvSpPr>
        <p:spPr>
          <a:xfrm rot="15987542" flipV="1">
            <a:off x="1184833" y="941341"/>
            <a:ext cx="886475" cy="2084840"/>
          </a:xfrm>
          <a:prstGeom prst="moon">
            <a:avLst>
              <a:gd name="adj" fmla="val 57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100"/>
          </a:p>
        </p:txBody>
      </p:sp>
      <p:sp>
        <p:nvSpPr>
          <p:cNvPr id="9" name="标题 8"/>
          <p:cNvSpPr>
            <a:spLocks noGrp="1"/>
          </p:cNvSpPr>
          <p:nvPr>
            <p:ph type="title"/>
          </p:nvPr>
        </p:nvSpPr>
        <p:spPr>
          <a:xfrm>
            <a:off x="2695575" y="615950"/>
            <a:ext cx="8658225" cy="1325880"/>
          </a:xfrm>
        </p:spPr>
        <p:txBody>
          <a:bodyPr/>
          <a:p>
            <a:r>
              <a:rPr lang="zh-CN" altLang="en-US" sz="3600">
                <a:latin typeface="方正粗黑宋简体" panose="02000000000000000000" charset="-122"/>
                <a:ea typeface="方正粗黑宋简体" panose="02000000000000000000" charset="-122"/>
              </a:rPr>
              <a:t>反思二：考试过于频繁，教学进度难以推进</a:t>
            </a:r>
            <a:endParaRPr lang="zh-CN" altLang="en-US" sz="3600">
              <a:latin typeface="方正粗黑宋简体" panose="02000000000000000000" charset="-122"/>
              <a:ea typeface="方正粗黑宋简体" panose="02000000000000000000" charset="-122"/>
            </a:endParaRPr>
          </a:p>
        </p:txBody>
      </p:sp>
      <p:sp>
        <p:nvSpPr>
          <p:cNvPr id="10" name="内容占位符 9"/>
          <p:cNvSpPr>
            <a:spLocks noGrp="1"/>
          </p:cNvSpPr>
          <p:nvPr>
            <p:ph idx="1"/>
          </p:nvPr>
        </p:nvSpPr>
        <p:spPr>
          <a:xfrm>
            <a:off x="656590" y="2686050"/>
            <a:ext cx="10984230" cy="4351655"/>
          </a:xfrm>
        </p:spPr>
        <p:txBody>
          <a:bodyPr/>
          <a:p>
            <a:r>
              <a:rPr lang="zh-CN" altLang="en-US" sz="2800" b="1" kern="100" spc="100">
                <a:solidFill>
                  <a:schemeClr val="tx1"/>
                </a:solidFill>
                <a:uFillTx/>
                <a:sym typeface="+mn-ea"/>
              </a:rPr>
              <a:t>周测本应是最能反映学生问题的，但是由于考得太过频繁，导致老师没有时间来仔细分析学生的问题，没办法推进教学进度，学生没有时间来找老师解决自己的问题。长此以往，问题还是在那屹立不倒！</a:t>
            </a:r>
            <a:endParaRPr lang="zh-CN" altLang="en-US" sz="2800" b="1" kern="100" spc="100">
              <a:solidFill>
                <a:schemeClr val="tx1"/>
              </a:solidFill>
              <a:uFillTx/>
            </a:endParaRPr>
          </a:p>
          <a:p>
            <a:endParaRPr lang="zh-CN" altLang="en-US" sz="2800" b="1" kern="100" spc="100">
              <a:solidFill>
                <a:schemeClr val="tx1"/>
              </a:solidFill>
              <a:uFillTx/>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185490"/>
            <a:ext cx="10969200" cy="705600"/>
          </a:xfrm>
        </p:spPr>
        <p:txBody>
          <a:bodyPr/>
          <a:p>
            <a:r>
              <a:rPr lang="zh-CN" altLang="en-US"/>
              <a:t>了解时事新</a:t>
            </a:r>
            <a:r>
              <a:rPr lang="zh-CN" altLang="en-US"/>
              <a:t>闻</a:t>
            </a:r>
            <a:endParaRPr lang="zh-CN" altLang="en-US"/>
          </a:p>
        </p:txBody>
      </p:sp>
      <p:pic>
        <p:nvPicPr>
          <p:cNvPr id="4" name="内容占位符 3" descr="微信图片_20210825140158"/>
          <p:cNvPicPr>
            <a:picLocks noChangeAspect="1"/>
          </p:cNvPicPr>
          <p:nvPr>
            <p:ph idx="1"/>
          </p:nvPr>
        </p:nvPicPr>
        <p:blipFill>
          <a:blip r:embed="rId1"/>
          <a:stretch>
            <a:fillRect/>
          </a:stretch>
        </p:blipFill>
        <p:spPr>
          <a:xfrm>
            <a:off x="0" y="890905"/>
            <a:ext cx="5401310" cy="2987675"/>
          </a:xfrm>
          <a:prstGeom prst="rect">
            <a:avLst/>
          </a:prstGeom>
        </p:spPr>
      </p:pic>
      <p:pic>
        <p:nvPicPr>
          <p:cNvPr id="5" name="图片 4" descr="微信图片_20210825140217"/>
          <p:cNvPicPr>
            <a:picLocks noChangeAspect="1"/>
          </p:cNvPicPr>
          <p:nvPr/>
        </p:nvPicPr>
        <p:blipFill>
          <a:blip r:embed="rId2"/>
          <a:stretch>
            <a:fillRect/>
          </a:stretch>
        </p:blipFill>
        <p:spPr>
          <a:xfrm>
            <a:off x="5603875" y="890905"/>
            <a:ext cx="6432550" cy="2987040"/>
          </a:xfrm>
          <a:prstGeom prst="rect">
            <a:avLst/>
          </a:prstGeom>
        </p:spPr>
      </p:pic>
      <p:pic>
        <p:nvPicPr>
          <p:cNvPr id="6" name="图片 5" descr="微信图片_20210825140224"/>
          <p:cNvPicPr>
            <a:picLocks noChangeAspect="1"/>
          </p:cNvPicPr>
          <p:nvPr/>
        </p:nvPicPr>
        <p:blipFill>
          <a:blip r:embed="rId3"/>
          <a:stretch>
            <a:fillRect/>
          </a:stretch>
        </p:blipFill>
        <p:spPr>
          <a:xfrm>
            <a:off x="0" y="4093845"/>
            <a:ext cx="5401310" cy="2926715"/>
          </a:xfrm>
          <a:prstGeom prst="rect">
            <a:avLst/>
          </a:prstGeom>
        </p:spPr>
      </p:pic>
      <p:pic>
        <p:nvPicPr>
          <p:cNvPr id="7" name="图片 6" descr="微信图片_20210825140228"/>
          <p:cNvPicPr>
            <a:picLocks noChangeAspect="1"/>
          </p:cNvPicPr>
          <p:nvPr/>
        </p:nvPicPr>
        <p:blipFill>
          <a:blip r:embed="rId4"/>
          <a:stretch>
            <a:fillRect/>
          </a:stretch>
        </p:blipFill>
        <p:spPr>
          <a:xfrm>
            <a:off x="5603240" y="4093845"/>
            <a:ext cx="6433185" cy="2926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图片占位符 1"/>
          <p:cNvSpPr>
            <a:spLocks noGrp="1"/>
          </p:cNvSpPr>
          <p:nvPr>
            <p:ph type="pic" sz="quarter" idx="17"/>
          </p:nvPr>
        </p:nvSpPr>
        <p:spPr/>
      </p:sp>
      <p:grpSp>
        <p:nvGrpSpPr>
          <p:cNvPr id="24" name="组合 23"/>
          <p:cNvGrpSpPr/>
          <p:nvPr/>
        </p:nvGrpSpPr>
        <p:grpSpPr>
          <a:xfrm>
            <a:off x="656264" y="302027"/>
            <a:ext cx="1942955" cy="1942955"/>
            <a:chOff x="2857732" y="1437624"/>
            <a:chExt cx="1457216" cy="1457216"/>
          </a:xfrm>
        </p:grpSpPr>
        <p:sp>
          <p:nvSpPr>
            <p:cNvPr id="6" name="îṣļîḑé-Block Arc 21"/>
            <p:cNvSpPr/>
            <p:nvPr/>
          </p:nvSpPr>
          <p:spPr>
            <a:xfrm>
              <a:off x="2857732" y="1437624"/>
              <a:ext cx="1457216" cy="1457216"/>
            </a:xfrm>
            <a:prstGeom prst="blockArc">
              <a:avLst>
                <a:gd name="adj1" fmla="val 10709808"/>
                <a:gd name="adj2" fmla="val 10682665"/>
                <a:gd name="adj3" fmla="val 40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100"/>
            </a:p>
          </p:txBody>
        </p:sp>
        <p:sp>
          <p:nvSpPr>
            <p:cNvPr id="8" name="îṣļîḑé-Oval 9"/>
            <p:cNvSpPr/>
            <p:nvPr/>
          </p:nvSpPr>
          <p:spPr>
            <a:xfrm>
              <a:off x="2931227" y="1519072"/>
              <a:ext cx="1302540" cy="1302107"/>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100"/>
            </a:p>
          </p:txBody>
        </p:sp>
      </p:grpSp>
      <p:sp>
        <p:nvSpPr>
          <p:cNvPr id="7" name="îṣļîḑé-Moon 22"/>
          <p:cNvSpPr/>
          <p:nvPr/>
        </p:nvSpPr>
        <p:spPr>
          <a:xfrm rot="15987542" flipV="1">
            <a:off x="1184833" y="941341"/>
            <a:ext cx="886475" cy="2084840"/>
          </a:xfrm>
          <a:prstGeom prst="moon">
            <a:avLst>
              <a:gd name="adj" fmla="val 57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100"/>
          </a:p>
        </p:txBody>
      </p:sp>
      <p:sp>
        <p:nvSpPr>
          <p:cNvPr id="3" name="文本框 2"/>
          <p:cNvSpPr txBox="1"/>
          <p:nvPr/>
        </p:nvSpPr>
        <p:spPr>
          <a:xfrm>
            <a:off x="2915920" y="831850"/>
            <a:ext cx="5062220" cy="645160"/>
          </a:xfrm>
          <a:prstGeom prst="rect">
            <a:avLst/>
          </a:prstGeom>
          <a:noFill/>
        </p:spPr>
        <p:txBody>
          <a:bodyPr wrap="square" rtlCol="0" anchor="t">
            <a:spAutoFit/>
          </a:bodyPr>
          <a:p>
            <a:pPr algn="ctr"/>
            <a:r>
              <a:rPr lang="zh-CN" altLang="en-US" sz="3600" b="1">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sym typeface="+mn-ea"/>
              </a:rPr>
              <a:t>反思三：时事新闻</a:t>
            </a:r>
            <a:endParaRPr lang="zh-CN" altLang="en-US" sz="3600" b="1">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sym typeface="+mn-ea"/>
            </a:endParaRPr>
          </a:p>
        </p:txBody>
      </p:sp>
      <p:sp>
        <p:nvSpPr>
          <p:cNvPr id="5" name="文本框 4"/>
          <p:cNvSpPr txBox="1"/>
          <p:nvPr/>
        </p:nvSpPr>
        <p:spPr>
          <a:xfrm>
            <a:off x="949325" y="2756535"/>
            <a:ext cx="9235440" cy="953135"/>
          </a:xfrm>
          <a:prstGeom prst="rect">
            <a:avLst/>
          </a:prstGeom>
          <a:noFill/>
        </p:spPr>
        <p:txBody>
          <a:bodyPr wrap="square" rtlCol="0">
            <a:spAutoFit/>
          </a:bodyPr>
          <a:p>
            <a:r>
              <a:rPr lang="zh-CN" altLang="en-US" sz="2800" b="1">
                <a:sym typeface="+mn-ea"/>
              </a:rPr>
              <a:t>优点：拓宽了学生的视野，在写作中运用素材时不再是那么几个老套的例子。</a:t>
            </a:r>
            <a:endParaRPr lang="zh-CN" altLang="en-US" sz="2800"/>
          </a:p>
        </p:txBody>
      </p:sp>
      <p:sp>
        <p:nvSpPr>
          <p:cNvPr id="4" name="文本框 3"/>
          <p:cNvSpPr txBox="1"/>
          <p:nvPr/>
        </p:nvSpPr>
        <p:spPr>
          <a:xfrm>
            <a:off x="559435" y="4319270"/>
            <a:ext cx="11334115" cy="1814830"/>
          </a:xfrm>
          <a:prstGeom prst="rect">
            <a:avLst/>
          </a:prstGeom>
          <a:noFill/>
        </p:spPr>
        <p:txBody>
          <a:bodyPr wrap="square" rtlCol="0" anchor="t">
            <a:spAutoFit/>
          </a:bodyPr>
          <a:p>
            <a:pPr marL="0" indent="0">
              <a:buNone/>
            </a:pPr>
            <a:r>
              <a:rPr lang="zh-CN" altLang="en-US" sz="2800" b="1">
                <a:sym typeface="+mn-ea"/>
              </a:rPr>
              <a:t>不足：</a:t>
            </a:r>
            <a:endParaRPr lang="zh-CN" altLang="en-US" sz="2800" b="1"/>
          </a:p>
          <a:p>
            <a:pPr marL="0" indent="0">
              <a:buNone/>
            </a:pPr>
            <a:r>
              <a:rPr lang="en-US" altLang="zh-CN" sz="2800" b="1">
                <a:sym typeface="+mn-ea"/>
              </a:rPr>
              <a:t>   </a:t>
            </a:r>
            <a:r>
              <a:rPr lang="zh-CN" altLang="en-US" sz="2800" b="1">
                <a:sym typeface="+mn-ea"/>
              </a:rPr>
              <a:t>时间安排上欠缺考虑（中午读报时间），学生到校时间不统一，学生自律性差，班风好的班能安静地观看，班风稍差的班的学生坐不住，有些甚至跑到走廊打闹，这样一来就失去了观看的意义。</a:t>
            </a:r>
            <a:endParaRPr lang="zh-CN" altLang="en-US" sz="2800" b="1"/>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图片占位符 1"/>
          <p:cNvSpPr>
            <a:spLocks noGrp="1"/>
          </p:cNvSpPr>
          <p:nvPr>
            <p:ph type="pic" sz="quarter" idx="17"/>
          </p:nvPr>
        </p:nvSpPr>
        <p:spPr/>
      </p:sp>
      <p:grpSp>
        <p:nvGrpSpPr>
          <p:cNvPr id="24" name="组合 23"/>
          <p:cNvGrpSpPr/>
          <p:nvPr/>
        </p:nvGrpSpPr>
        <p:grpSpPr>
          <a:xfrm>
            <a:off x="656264" y="302027"/>
            <a:ext cx="1942955" cy="1942955"/>
            <a:chOff x="2857732" y="1437624"/>
            <a:chExt cx="1457216" cy="1457216"/>
          </a:xfrm>
        </p:grpSpPr>
        <p:sp>
          <p:nvSpPr>
            <p:cNvPr id="6" name="îṣļîḑé-Block Arc 21"/>
            <p:cNvSpPr/>
            <p:nvPr/>
          </p:nvSpPr>
          <p:spPr>
            <a:xfrm>
              <a:off x="2857732" y="1437624"/>
              <a:ext cx="1457216" cy="1457216"/>
            </a:xfrm>
            <a:prstGeom prst="blockArc">
              <a:avLst>
                <a:gd name="adj1" fmla="val 10709808"/>
                <a:gd name="adj2" fmla="val 10682665"/>
                <a:gd name="adj3" fmla="val 40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100"/>
            </a:p>
          </p:txBody>
        </p:sp>
        <p:sp>
          <p:nvSpPr>
            <p:cNvPr id="8" name="îṣļîḑé-Oval 9"/>
            <p:cNvSpPr/>
            <p:nvPr/>
          </p:nvSpPr>
          <p:spPr>
            <a:xfrm>
              <a:off x="2931227" y="1519072"/>
              <a:ext cx="1302540" cy="1302107"/>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100"/>
            </a:p>
          </p:txBody>
        </p:sp>
      </p:grpSp>
      <p:sp>
        <p:nvSpPr>
          <p:cNvPr id="7" name="îṣļîḑé-Moon 22"/>
          <p:cNvSpPr/>
          <p:nvPr/>
        </p:nvSpPr>
        <p:spPr>
          <a:xfrm rot="15987542" flipV="1">
            <a:off x="1184833" y="941341"/>
            <a:ext cx="886475" cy="2084840"/>
          </a:xfrm>
          <a:prstGeom prst="moon">
            <a:avLst>
              <a:gd name="adj" fmla="val 57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100"/>
          </a:p>
        </p:txBody>
      </p:sp>
      <p:sp>
        <p:nvSpPr>
          <p:cNvPr id="3" name="文本框 2"/>
          <p:cNvSpPr txBox="1"/>
          <p:nvPr/>
        </p:nvSpPr>
        <p:spPr>
          <a:xfrm>
            <a:off x="754380" y="2691130"/>
            <a:ext cx="11106150" cy="3538220"/>
          </a:xfrm>
          <a:prstGeom prst="rect">
            <a:avLst/>
          </a:prstGeom>
          <a:noFill/>
        </p:spPr>
        <p:txBody>
          <a:bodyPr wrap="square" rtlCol="0" anchor="t">
            <a:spAutoFit/>
          </a:bodyPr>
          <a:p>
            <a:pPr marL="0" indent="0">
              <a:buNone/>
            </a:pPr>
            <a:r>
              <a:rPr lang="zh-CN" altLang="en-US" sz="3200" b="1" spc="100">
                <a:solidFill>
                  <a:schemeClr val="tx1"/>
                </a:solidFill>
                <a:uFillTx/>
                <a:sym typeface="+mn-ea"/>
              </a:rPr>
              <a:t>建议：</a:t>
            </a:r>
            <a:endParaRPr lang="zh-CN" altLang="en-US" sz="3200" b="1" spc="100">
              <a:solidFill>
                <a:schemeClr val="tx1"/>
              </a:solidFill>
              <a:uFillTx/>
            </a:endParaRPr>
          </a:p>
          <a:p>
            <a:pPr marL="0" indent="0">
              <a:buNone/>
            </a:pPr>
            <a:r>
              <a:rPr lang="en-US" altLang="zh-CN" sz="3200" b="1" spc="100">
                <a:solidFill>
                  <a:schemeClr val="tx1"/>
                </a:solidFill>
                <a:uFillTx/>
                <a:sym typeface="+mn-ea"/>
              </a:rPr>
              <a:t>  1</a:t>
            </a:r>
            <a:r>
              <a:rPr lang="zh-CN" altLang="en-US" sz="3200" b="1" spc="100">
                <a:solidFill>
                  <a:schemeClr val="tx1"/>
                </a:solidFill>
                <a:uFillTx/>
                <a:sym typeface="+mn-ea"/>
              </a:rPr>
              <a:t>、时间安排在刚上晚自习</a:t>
            </a:r>
            <a:r>
              <a:rPr lang="en-US" altLang="zh-CN" sz="3200" b="1" spc="100">
                <a:solidFill>
                  <a:schemeClr val="tx1"/>
                </a:solidFill>
                <a:uFillTx/>
                <a:sym typeface="+mn-ea"/>
              </a:rPr>
              <a:t>15—20</a:t>
            </a:r>
            <a:r>
              <a:rPr lang="zh-CN" altLang="en-US" sz="3200" b="1" spc="100">
                <a:solidFill>
                  <a:schemeClr val="tx1"/>
                </a:solidFill>
                <a:uFillTx/>
                <a:sym typeface="+mn-ea"/>
              </a:rPr>
              <a:t>分钟。</a:t>
            </a:r>
            <a:endParaRPr lang="zh-CN" altLang="en-US" sz="3200" b="1" spc="100">
              <a:solidFill>
                <a:schemeClr val="tx1"/>
              </a:solidFill>
              <a:uFillTx/>
            </a:endParaRPr>
          </a:p>
          <a:p>
            <a:pPr marL="0" indent="0">
              <a:buNone/>
            </a:pPr>
            <a:r>
              <a:rPr lang="en-US" altLang="zh-CN" sz="3200" b="1" spc="100">
                <a:solidFill>
                  <a:schemeClr val="tx1"/>
                </a:solidFill>
                <a:uFillTx/>
                <a:sym typeface="+mn-ea"/>
              </a:rPr>
              <a:t>  2</a:t>
            </a:r>
            <a:r>
              <a:rPr lang="zh-CN" altLang="en-US" sz="3200" b="1" spc="100">
                <a:solidFill>
                  <a:schemeClr val="tx1"/>
                </a:solidFill>
                <a:uFillTx/>
                <a:sym typeface="+mn-ea"/>
              </a:rPr>
              <a:t>、播放内容经备课组讨论后安排专人进行拷贝，提前一天发到备课组群。</a:t>
            </a:r>
            <a:endParaRPr lang="zh-CN" altLang="en-US" sz="3200" b="1" spc="100">
              <a:solidFill>
                <a:schemeClr val="tx1"/>
              </a:solidFill>
              <a:uFillTx/>
            </a:endParaRPr>
          </a:p>
          <a:p>
            <a:pPr marL="0" indent="0">
              <a:buNone/>
            </a:pPr>
            <a:r>
              <a:rPr lang="en-US" altLang="zh-CN" sz="3200" b="1" spc="100">
                <a:solidFill>
                  <a:schemeClr val="tx1"/>
                </a:solidFill>
                <a:uFillTx/>
                <a:sym typeface="+mn-ea"/>
              </a:rPr>
              <a:t>  3</a:t>
            </a:r>
            <a:r>
              <a:rPr lang="zh-CN" altLang="en-US" sz="3200" b="1" spc="100">
                <a:solidFill>
                  <a:schemeClr val="tx1"/>
                </a:solidFill>
                <a:uFillTx/>
                <a:sym typeface="+mn-ea"/>
              </a:rPr>
              <a:t>、老师提前给学生布置任务，</a:t>
            </a:r>
            <a:r>
              <a:rPr lang="zh-CN" altLang="en-US" sz="3200" b="1" spc="100">
                <a:solidFill>
                  <a:schemeClr val="tx1"/>
                </a:solidFill>
                <a:uFillTx/>
                <a:sym typeface="+mn-ea"/>
              </a:rPr>
              <a:t>如收集素材、摘抄语句、观后感等等。</a:t>
            </a:r>
            <a:endParaRPr lang="zh-CN" altLang="en-US" sz="3200" b="1" spc="100">
              <a:solidFill>
                <a:schemeClr val="tx1"/>
              </a:solidFill>
              <a:uFillTx/>
            </a:endParaRPr>
          </a:p>
          <a:p>
            <a:pPr marL="0" indent="0">
              <a:buNone/>
            </a:pPr>
            <a:r>
              <a:rPr lang="en-US" altLang="zh-CN" sz="3200" b="1" spc="100">
                <a:solidFill>
                  <a:schemeClr val="tx1"/>
                </a:solidFill>
                <a:uFillTx/>
                <a:sym typeface="+mn-ea"/>
              </a:rPr>
              <a:t>  4</a:t>
            </a:r>
            <a:r>
              <a:rPr lang="zh-CN" altLang="en-US" sz="3200" b="1" spc="100">
                <a:solidFill>
                  <a:schemeClr val="tx1"/>
                </a:solidFill>
                <a:uFillTx/>
                <a:sym typeface="+mn-ea"/>
              </a:rPr>
              <a:t>、年级组安排人巡查。</a:t>
            </a:r>
            <a:endParaRPr lang="zh-CN" altLang="en-US" sz="3200" b="1" spc="100">
              <a:solidFill>
                <a:schemeClr val="tx1"/>
              </a:solidFill>
              <a:uFillTx/>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ṣļîḑé-Moon 7"/>
          <p:cNvSpPr/>
          <p:nvPr/>
        </p:nvSpPr>
        <p:spPr>
          <a:xfrm rot="15987542" flipV="1">
            <a:off x="1258297" y="1221376"/>
            <a:ext cx="886475" cy="2084840"/>
          </a:xfrm>
          <a:prstGeom prst="moon">
            <a:avLst>
              <a:gd name="adj" fmla="val 571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0"/>
          </a:p>
        </p:txBody>
      </p:sp>
      <p:grpSp>
        <p:nvGrpSpPr>
          <p:cNvPr id="23" name="组合 22"/>
          <p:cNvGrpSpPr/>
          <p:nvPr/>
        </p:nvGrpSpPr>
        <p:grpSpPr>
          <a:xfrm>
            <a:off x="752100" y="558567"/>
            <a:ext cx="1942955" cy="1942955"/>
            <a:chOff x="783626" y="1437624"/>
            <a:chExt cx="1457216" cy="1457216"/>
          </a:xfrm>
        </p:grpSpPr>
        <p:sp>
          <p:nvSpPr>
            <p:cNvPr id="3" name="îṣļîḑé-Block Arc 6"/>
            <p:cNvSpPr/>
            <p:nvPr/>
          </p:nvSpPr>
          <p:spPr>
            <a:xfrm>
              <a:off x="783626" y="1437624"/>
              <a:ext cx="1457216" cy="1457216"/>
            </a:xfrm>
            <a:prstGeom prst="blockArc">
              <a:avLst>
                <a:gd name="adj1" fmla="val 10709808"/>
                <a:gd name="adj2" fmla="val 10682665"/>
                <a:gd name="adj3" fmla="val 4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0"/>
            </a:p>
          </p:txBody>
        </p:sp>
        <p:sp>
          <p:nvSpPr>
            <p:cNvPr id="5" name="îṣļîḑé-Oval 8"/>
            <p:cNvSpPr/>
            <p:nvPr/>
          </p:nvSpPr>
          <p:spPr>
            <a:xfrm>
              <a:off x="857715" y="1519072"/>
              <a:ext cx="1302540" cy="1302107"/>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0"/>
            </a:p>
          </p:txBody>
        </p:sp>
      </p:grpSp>
      <p:sp>
        <p:nvSpPr>
          <p:cNvPr id="2" name="文本框 1"/>
          <p:cNvSpPr txBox="1"/>
          <p:nvPr/>
        </p:nvSpPr>
        <p:spPr>
          <a:xfrm>
            <a:off x="2694940" y="835660"/>
            <a:ext cx="7906385" cy="645160"/>
          </a:xfrm>
          <a:prstGeom prst="rect">
            <a:avLst/>
          </a:prstGeom>
          <a:noFill/>
        </p:spPr>
        <p:txBody>
          <a:bodyPr wrap="square" rtlCol="0">
            <a:spAutoFit/>
          </a:bodyPr>
          <a:p>
            <a:r>
              <a:rPr lang="zh-CN" altLang="en-US" sz="3600" b="1">
                <a:latin typeface="方正粗黑宋简体" panose="02000000000000000000" charset="-122"/>
                <a:ea typeface="方正粗黑宋简体" panose="02000000000000000000" charset="-122"/>
              </a:rPr>
              <a:t>反思四：把尖子生当平常人看</a:t>
            </a:r>
            <a:r>
              <a:rPr lang="zh-CN" altLang="en-US" sz="3600" b="1">
                <a:latin typeface="方正粗黑宋简体" panose="02000000000000000000" charset="-122"/>
                <a:ea typeface="方正粗黑宋简体" panose="02000000000000000000" charset="-122"/>
              </a:rPr>
              <a:t>待</a:t>
            </a:r>
            <a:endParaRPr lang="zh-CN" altLang="en-US" sz="3600" b="1">
              <a:latin typeface="方正粗黑宋简体" panose="02000000000000000000" charset="-122"/>
              <a:ea typeface="方正粗黑宋简体" panose="02000000000000000000" charset="-122"/>
            </a:endParaRPr>
          </a:p>
        </p:txBody>
      </p:sp>
      <p:sp>
        <p:nvSpPr>
          <p:cNvPr id="28" name="内容占位符 27"/>
          <p:cNvSpPr>
            <a:spLocks noGrp="1"/>
          </p:cNvSpPr>
          <p:nvPr>
            <p:ph idx="1"/>
          </p:nvPr>
        </p:nvSpPr>
        <p:spPr>
          <a:xfrm>
            <a:off x="377190" y="2890520"/>
            <a:ext cx="11971655" cy="4578985"/>
          </a:xfrm>
        </p:spPr>
        <p:txBody>
          <a:bodyPr>
            <a:noAutofit/>
          </a:bodyPr>
          <a:p>
            <a:pPr marL="0" indent="0">
              <a:buNone/>
            </a:pPr>
            <a:r>
              <a:rPr lang="zh-CN" altLang="en-US" sz="3200" b="1">
                <a:latin typeface="+mj-ea"/>
                <a:ea typeface="+mj-ea"/>
                <a:cs typeface="+mj-ea"/>
              </a:rPr>
              <a:t>高考语文成绩：</a:t>
            </a:r>
            <a:endParaRPr lang="zh-CN" altLang="en-US" sz="3200" b="1">
              <a:latin typeface="+mj-ea"/>
              <a:ea typeface="+mj-ea"/>
              <a:cs typeface="+mj-ea"/>
            </a:endParaRPr>
          </a:p>
          <a:p>
            <a:pPr marL="0" indent="0">
              <a:buNone/>
            </a:pPr>
            <a:r>
              <a:rPr lang="en-US" altLang="zh-CN" sz="3200" b="1">
                <a:latin typeface="+mj-ea"/>
                <a:ea typeface="+mj-ea"/>
                <a:cs typeface="+mj-ea"/>
              </a:rPr>
              <a:t>311</a:t>
            </a:r>
            <a:r>
              <a:rPr lang="zh-CN" altLang="en-US" sz="3200" b="1">
                <a:latin typeface="+mj-ea"/>
                <a:ea typeface="+mj-ea"/>
                <a:cs typeface="+mj-ea"/>
              </a:rPr>
              <a:t>班杨叶兰</a:t>
            </a:r>
            <a:r>
              <a:rPr lang="en-US" altLang="zh-CN" sz="3200" b="1">
                <a:latin typeface="+mj-ea"/>
                <a:ea typeface="+mj-ea"/>
                <a:cs typeface="+mj-ea"/>
              </a:rPr>
              <a:t>109</a:t>
            </a:r>
            <a:r>
              <a:rPr lang="zh-CN" altLang="en-US" sz="3200" b="1">
                <a:latin typeface="+mj-ea"/>
                <a:ea typeface="+mj-ea"/>
                <a:cs typeface="+mj-ea"/>
              </a:rPr>
              <a:t>分</a:t>
            </a:r>
            <a:endParaRPr lang="zh-CN" altLang="en-US" sz="3200" b="1">
              <a:latin typeface="+mj-ea"/>
              <a:ea typeface="+mj-ea"/>
              <a:cs typeface="+mj-ea"/>
            </a:endParaRPr>
          </a:p>
          <a:p>
            <a:pPr marL="0" indent="0">
              <a:buNone/>
            </a:pPr>
            <a:r>
              <a:rPr lang="en-US" altLang="zh-CN" sz="3200" b="1">
                <a:latin typeface="+mj-ea"/>
                <a:ea typeface="+mj-ea"/>
                <a:cs typeface="+mj-ea"/>
              </a:rPr>
              <a:t>309</a:t>
            </a:r>
            <a:r>
              <a:rPr lang="zh-CN" altLang="en-US" sz="3200" b="1">
                <a:latin typeface="+mj-ea"/>
                <a:ea typeface="+mj-ea"/>
                <a:cs typeface="+mj-ea"/>
              </a:rPr>
              <a:t>班汤明辉</a:t>
            </a:r>
            <a:r>
              <a:rPr lang="en-US" altLang="zh-CN" sz="3200" b="1">
                <a:latin typeface="+mj-ea"/>
                <a:ea typeface="+mj-ea"/>
                <a:cs typeface="+mj-ea"/>
              </a:rPr>
              <a:t>100</a:t>
            </a:r>
            <a:r>
              <a:rPr lang="zh-CN" altLang="en-US" sz="3200" b="1">
                <a:latin typeface="+mj-ea"/>
                <a:ea typeface="+mj-ea"/>
                <a:cs typeface="+mj-ea"/>
              </a:rPr>
              <a:t>分</a:t>
            </a:r>
            <a:endParaRPr lang="zh-CN" altLang="en-US" sz="3200" b="1">
              <a:latin typeface="+mj-ea"/>
              <a:ea typeface="+mj-ea"/>
              <a:cs typeface="+mj-ea"/>
            </a:endParaRPr>
          </a:p>
          <a:p>
            <a:pPr marL="0" indent="0">
              <a:buNone/>
            </a:pPr>
            <a:r>
              <a:rPr lang="zh-CN" altLang="en-US" sz="3200" b="1">
                <a:latin typeface="+mj-ea"/>
                <a:ea typeface="+mj-ea"/>
                <a:cs typeface="+mj-ea"/>
              </a:rPr>
              <a:t>理科平均分：</a:t>
            </a:r>
            <a:r>
              <a:rPr lang="en-US" altLang="zh-CN" sz="3200" b="1">
                <a:latin typeface="+mj-ea"/>
                <a:ea typeface="+mj-ea"/>
                <a:cs typeface="+mj-ea"/>
              </a:rPr>
              <a:t>103.6</a:t>
            </a:r>
            <a:r>
              <a:rPr lang="zh-CN" altLang="en-US" sz="3200" b="1">
                <a:latin typeface="+mj-ea"/>
                <a:ea typeface="+mj-ea"/>
                <a:cs typeface="+mj-ea"/>
              </a:rPr>
              <a:t>，理科生四百六十几人，</a:t>
            </a:r>
            <a:r>
              <a:rPr lang="en-US" altLang="zh-CN" sz="3200" b="1">
                <a:latin typeface="+mj-ea"/>
                <a:ea typeface="+mj-ea"/>
                <a:cs typeface="+mj-ea"/>
              </a:rPr>
              <a:t>110</a:t>
            </a:r>
            <a:r>
              <a:rPr lang="zh-CN" altLang="en-US" sz="3200" b="1">
                <a:latin typeface="+mj-ea"/>
                <a:ea typeface="+mj-ea"/>
                <a:cs typeface="+mj-ea"/>
              </a:rPr>
              <a:t>分以上的</a:t>
            </a:r>
            <a:r>
              <a:rPr lang="en-US" altLang="zh-CN" sz="3200" b="1">
                <a:latin typeface="+mj-ea"/>
                <a:ea typeface="+mj-ea"/>
                <a:cs typeface="+mj-ea"/>
              </a:rPr>
              <a:t>109</a:t>
            </a:r>
            <a:r>
              <a:rPr lang="zh-CN" altLang="en-US" sz="3200" b="1">
                <a:latin typeface="+mj-ea"/>
                <a:ea typeface="+mj-ea"/>
                <a:cs typeface="+mj-ea"/>
              </a:rPr>
              <a:t>人</a:t>
            </a:r>
            <a:endParaRPr lang="zh-CN" altLang="en-US" sz="3200" b="1">
              <a:latin typeface="+mj-ea"/>
              <a:ea typeface="+mj-ea"/>
              <a:cs typeface="+mj-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890da35c550a578579d60f9c1f2d9bf"/>
          <p:cNvPicPr>
            <a:picLocks noChangeAspect="1"/>
          </p:cNvPicPr>
          <p:nvPr/>
        </p:nvPicPr>
        <p:blipFill>
          <a:blip r:embed="rId1"/>
          <a:stretch>
            <a:fillRect/>
          </a:stretch>
        </p:blipFill>
        <p:spPr>
          <a:xfrm>
            <a:off x="304800" y="310515"/>
            <a:ext cx="11628120" cy="6264910"/>
          </a:xfrm>
          <a:prstGeom prst="rect">
            <a:avLst/>
          </a:prstGeom>
        </p:spPr>
      </p:pic>
      <p:sp>
        <p:nvSpPr>
          <p:cNvPr id="17411" name="文本框 4"/>
          <p:cNvSpPr txBox="1">
            <a:spLocks noChangeArrowheads="1"/>
          </p:cNvSpPr>
          <p:nvPr/>
        </p:nvSpPr>
        <p:spPr bwMode="auto">
          <a:xfrm>
            <a:off x="2486025" y="2454275"/>
            <a:ext cx="3895725" cy="831850"/>
          </a:xfrm>
          <a:prstGeom prst="rect">
            <a:avLst/>
          </a:prstGeom>
          <a:noFill/>
          <a:ln w="9525">
            <a:noFill/>
            <a:miter lim="800000"/>
          </a:ln>
        </p:spPr>
        <p:txBody>
          <a:bodyPr>
            <a:spAutoFit/>
          </a:bodyPr>
          <a:lstStyle/>
          <a:p>
            <a:pPr eaLnBrk="1" hangingPunct="1"/>
            <a:r>
              <a:rPr lang="zh-CN" altLang="en-US" sz="4800" b="1">
                <a:solidFill>
                  <a:schemeClr val="bg1"/>
                </a:solidFill>
                <a:latin typeface="微软雅黑" panose="020B0503020204020204" pitchFamily="34" charset="-122"/>
                <a:ea typeface="微软雅黑" panose="020B0503020204020204" pitchFamily="34" charset="-122"/>
              </a:rPr>
              <a:t>年度工作概述</a:t>
            </a:r>
            <a:endParaRPr lang="zh-CN" altLang="en-US" sz="4800" b="1">
              <a:solidFill>
                <a:schemeClr val="bg1"/>
              </a:solidFill>
              <a:latin typeface="微软雅黑" panose="020B0503020204020204" pitchFamily="34" charset="-122"/>
              <a:ea typeface="微软雅黑" panose="020B0503020204020204" pitchFamily="34" charset="-122"/>
            </a:endParaRPr>
          </a:p>
        </p:txBody>
      </p:sp>
      <p:cxnSp>
        <p:nvCxnSpPr>
          <p:cNvPr id="17412" name="直接连接符 6"/>
          <p:cNvCxnSpPr>
            <a:cxnSpLocks noChangeShapeType="1"/>
          </p:cNvCxnSpPr>
          <p:nvPr/>
        </p:nvCxnSpPr>
        <p:spPr bwMode="auto">
          <a:xfrm>
            <a:off x="2562225" y="3286125"/>
            <a:ext cx="3705225" cy="0"/>
          </a:xfrm>
          <a:prstGeom prst="line">
            <a:avLst/>
          </a:prstGeom>
          <a:noFill/>
          <a:ln w="6350">
            <a:solidFill>
              <a:schemeClr val="bg1"/>
            </a:solidFill>
            <a:round/>
          </a:ln>
        </p:spPr>
      </p:cxnSp>
      <p:sp>
        <p:nvSpPr>
          <p:cNvPr id="15" name="TextBox 12"/>
          <p:cNvSpPr txBox="1"/>
          <p:nvPr/>
        </p:nvSpPr>
        <p:spPr>
          <a:xfrm>
            <a:off x="5979825" y="2285458"/>
            <a:ext cx="4856480" cy="1568450"/>
          </a:xfrm>
          <a:prstGeom prst="rect">
            <a:avLst/>
          </a:prstGeom>
          <a:noFill/>
        </p:spPr>
        <p:txBody>
          <a:bodyPr wrap="none" rtlCol="0">
            <a:spAutoFit/>
          </a:bodyPr>
          <a:lstStyle/>
          <a:p>
            <a:r>
              <a:rPr lang="zh-CN" altLang="en-US" sz="9600" b="1" spc="-400" dirty="0">
                <a:solidFill>
                  <a:schemeClr val="accent2"/>
                </a:solidFill>
                <a:latin typeface="微软雅黑" panose="020B0503020204020204" pitchFamily="34" charset="-122"/>
                <a:ea typeface="微软雅黑" panose="020B0503020204020204" pitchFamily="34" charset="-122"/>
              </a:rPr>
              <a:t>敬请指</a:t>
            </a:r>
            <a:r>
              <a:rPr lang="zh-CN" altLang="en-US" sz="9600" b="1" spc="-400" dirty="0">
                <a:solidFill>
                  <a:schemeClr val="accent2"/>
                </a:solidFill>
                <a:latin typeface="微软雅黑" panose="020B0503020204020204" pitchFamily="34" charset="-122"/>
                <a:ea typeface="微软雅黑" panose="020B0503020204020204" pitchFamily="34" charset="-122"/>
              </a:rPr>
              <a:t>正</a:t>
            </a:r>
            <a:endParaRPr lang="zh-CN" altLang="en-US" sz="9600" b="1" spc="-400" dirty="0">
              <a:solidFill>
                <a:schemeClr val="accent2"/>
              </a:solidFill>
              <a:latin typeface="微软雅黑" panose="020B0503020204020204" pitchFamily="34" charset="-122"/>
              <a:ea typeface="微软雅黑" panose="020B0503020204020204" pitchFamily="34" charset="-122"/>
            </a:endParaRPr>
          </a:p>
        </p:txBody>
      </p:sp>
      <p:sp>
        <p:nvSpPr>
          <p:cNvPr id="16" name="KSO_Shape"/>
          <p:cNvSpPr/>
          <p:nvPr/>
        </p:nvSpPr>
        <p:spPr>
          <a:xfrm flipH="1">
            <a:off x="2195971" y="3308093"/>
            <a:ext cx="1187084" cy="840851"/>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3" name="图片 2" descr="60af7d1042684a05178053f2fa7efc5a"/>
          <p:cNvPicPr>
            <a:picLocks noChangeAspect="1"/>
          </p:cNvPicPr>
          <p:nvPr/>
        </p:nvPicPr>
        <p:blipFill>
          <a:blip r:embed="rId2"/>
          <a:stretch>
            <a:fillRect/>
          </a:stretch>
        </p:blipFill>
        <p:spPr>
          <a:xfrm>
            <a:off x="1231900" y="217805"/>
            <a:ext cx="4554220" cy="5412740"/>
          </a:xfrm>
          <a:prstGeom prst="rect">
            <a:avLst/>
          </a:prstGeom>
        </p:spPr>
      </p:pic>
      <p:cxnSp>
        <p:nvCxnSpPr>
          <p:cNvPr id="5" name="直接连接符 4"/>
          <p:cNvCxnSpPr/>
          <p:nvPr/>
        </p:nvCxnSpPr>
        <p:spPr>
          <a:xfrm>
            <a:off x="6261735" y="3672840"/>
            <a:ext cx="408432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ppt_w</p:attrName>
                                        </p:attrNameLst>
                                      </p:cBhvr>
                                      <p:tavLst>
                                        <p:tav tm="0" fmla="#ppt_w*sin(2.5*pi*$)">
                                          <p:val>
                                            <p:fltVal val="0"/>
                                          </p:val>
                                        </p:tav>
                                        <p:tav tm="100000">
                                          <p:val>
                                            <p:fltVal val="1"/>
                                          </p:val>
                                        </p:tav>
                                      </p:tavLst>
                                    </p:anim>
                                    <p:anim calcmode="lin" valueType="num">
                                      <p:cBhvr>
                                        <p:cTn id="9"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890da35c550a578579d60f9c1f2d9bf"/>
          <p:cNvPicPr>
            <a:picLocks noChangeAspect="1"/>
          </p:cNvPicPr>
          <p:nvPr/>
        </p:nvPicPr>
        <p:blipFill>
          <a:blip r:embed="rId1"/>
          <a:stretch>
            <a:fillRect/>
          </a:stretch>
        </p:blipFill>
        <p:spPr>
          <a:xfrm>
            <a:off x="304800" y="310515"/>
            <a:ext cx="11628120" cy="6264910"/>
          </a:xfrm>
          <a:prstGeom prst="rect">
            <a:avLst/>
          </a:prstGeom>
        </p:spPr>
      </p:pic>
      <p:sp>
        <p:nvSpPr>
          <p:cNvPr id="29" name="矩形 28"/>
          <p:cNvSpPr/>
          <p:nvPr/>
        </p:nvSpPr>
        <p:spPr>
          <a:xfrm>
            <a:off x="2371090" y="3100705"/>
            <a:ext cx="4754245" cy="615315"/>
          </a:xfrm>
          <a:prstGeom prst="rect">
            <a:avLst/>
          </a:prstGeom>
        </p:spPr>
        <p:txBody>
          <a:bodyPr wrap="square" lIns="0" tIns="0" rIns="0" bIns="0">
            <a:spAutoFit/>
          </a:bodyPr>
          <a:lstStyle/>
          <a:p>
            <a:r>
              <a:rPr lang="zh-CN" altLang="en-US" sz="4000" b="1" dirty="0">
                <a:solidFill>
                  <a:schemeClr val="tx1"/>
                </a:solidFill>
                <a:latin typeface="Arial" panose="020B0604020202020204" pitchFamily="34" charset="0"/>
                <a:ea typeface="微软雅黑" panose="020B0503020204020204" pitchFamily="34" charset="-122"/>
                <a:sym typeface="Arial" panose="020B0604020202020204" pitchFamily="34" charset="0"/>
              </a:rPr>
              <a:t>研</a:t>
            </a:r>
            <a:r>
              <a:rPr lang="en-US" altLang="zh-CN" sz="4000" b="1"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4000" b="1" dirty="0">
                <a:solidFill>
                  <a:schemeClr val="tx1"/>
                </a:solidFill>
                <a:latin typeface="Arial" panose="020B0604020202020204" pitchFamily="34" charset="0"/>
                <a:ea typeface="微软雅黑" panose="020B0503020204020204" pitchFamily="34" charset="-122"/>
                <a:sym typeface="Arial" panose="020B0604020202020204" pitchFamily="34" charset="0"/>
              </a:rPr>
              <a:t>究</a:t>
            </a:r>
            <a:r>
              <a:rPr lang="en-US" altLang="zh-CN" sz="4000" b="1"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4000" b="1" dirty="0">
                <a:solidFill>
                  <a:schemeClr val="tx1"/>
                </a:solidFill>
                <a:latin typeface="Arial" panose="020B0604020202020204" pitchFamily="34" charset="0"/>
                <a:ea typeface="微软雅黑" panose="020B0503020204020204" pitchFamily="34" charset="-122"/>
                <a:sym typeface="Arial" panose="020B0604020202020204" pitchFamily="34" charset="0"/>
              </a:rPr>
              <a:t>纲</a:t>
            </a:r>
            <a:r>
              <a:rPr lang="en-US" altLang="zh-CN" sz="4000" b="1"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4000" b="1" dirty="0">
                <a:solidFill>
                  <a:schemeClr val="tx1"/>
                </a:solidFill>
                <a:latin typeface="Arial" panose="020B0604020202020204" pitchFamily="34" charset="0"/>
                <a:ea typeface="微软雅黑" panose="020B0503020204020204" pitchFamily="34" charset="-122"/>
                <a:sym typeface="Arial" panose="020B0604020202020204" pitchFamily="34" charset="0"/>
              </a:rPr>
              <a:t>本</a:t>
            </a:r>
            <a:r>
              <a:rPr lang="en-US" altLang="zh-CN" sz="4000" b="1"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4000" b="1" dirty="0">
                <a:solidFill>
                  <a:schemeClr val="tx1"/>
                </a:solidFill>
                <a:latin typeface="Arial" panose="020B0604020202020204" pitchFamily="34" charset="0"/>
                <a:ea typeface="微软雅黑" panose="020B0503020204020204" pitchFamily="34" charset="-122"/>
                <a:sym typeface="Arial" panose="020B0604020202020204" pitchFamily="34" charset="0"/>
              </a:rPr>
              <a:t>明</a:t>
            </a:r>
            <a:r>
              <a:rPr lang="en-US" altLang="zh-CN" sz="4000" b="1"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4000" b="1" dirty="0">
                <a:solidFill>
                  <a:schemeClr val="tx1"/>
                </a:solidFill>
                <a:latin typeface="Arial" panose="020B0604020202020204" pitchFamily="34" charset="0"/>
                <a:ea typeface="微软雅黑" panose="020B0503020204020204" pitchFamily="34" charset="-122"/>
                <a:sym typeface="Arial" panose="020B0604020202020204" pitchFamily="34" charset="0"/>
              </a:rPr>
              <a:t>趋</a:t>
            </a:r>
            <a:r>
              <a:rPr lang="en-US" altLang="zh-CN" sz="4000" b="1"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4000" b="1" dirty="0">
                <a:solidFill>
                  <a:schemeClr val="tx1"/>
                </a:solidFill>
                <a:latin typeface="Arial" panose="020B0604020202020204" pitchFamily="34" charset="0"/>
                <a:ea typeface="微软雅黑" panose="020B0503020204020204" pitchFamily="34" charset="-122"/>
                <a:sym typeface="Arial" panose="020B0604020202020204" pitchFamily="34" charset="0"/>
              </a:rPr>
              <a:t>势</a:t>
            </a:r>
            <a:endParaRPr lang="zh-CN" altLang="en-US" sz="4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2"/>
          <p:cNvSpPr txBox="1"/>
          <p:nvPr/>
        </p:nvSpPr>
        <p:spPr>
          <a:xfrm>
            <a:off x="6901845" y="2736308"/>
            <a:ext cx="2209800" cy="1568450"/>
          </a:xfrm>
          <a:prstGeom prst="rect">
            <a:avLst/>
          </a:prstGeom>
          <a:noFill/>
        </p:spPr>
        <p:txBody>
          <a:bodyPr wrap="none" rtlCol="0">
            <a:spAutoFit/>
          </a:bodyPr>
          <a:lstStyle/>
          <a:p>
            <a:r>
              <a:rPr lang="en-US" altLang="zh-CN" sz="9600" b="1" spc="-400" dirty="0">
                <a:solidFill>
                  <a:schemeClr val="accent2"/>
                </a:solidFill>
                <a:latin typeface="微软雅黑" panose="020B0503020204020204" pitchFamily="34" charset="-122"/>
                <a:ea typeface="微软雅黑" panose="020B0503020204020204" pitchFamily="34" charset="-122"/>
              </a:rPr>
              <a:t> 01 </a:t>
            </a:r>
            <a:endParaRPr lang="zh-CN" altLang="en-US" sz="9600" b="1" spc="-400" dirty="0">
              <a:solidFill>
                <a:schemeClr val="accent2"/>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7033260" y="2682240"/>
            <a:ext cx="0" cy="178308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1000"/>
                                        <p:tgtEl>
                                          <p:spTgt spid="4"/>
                                        </p:tgtEl>
                                      </p:cBhvr>
                                    </p:animEffect>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ppt_w</p:attrName>
                                        </p:attrNameLst>
                                      </p:cBhvr>
                                      <p:tavLst>
                                        <p:tav tm="0" fmla="#ppt_w*sin(2.5*pi*$)">
                                          <p:val>
                                            <p:fltVal val="0"/>
                                          </p:val>
                                        </p:tav>
                                        <p:tav tm="100000">
                                          <p:val>
                                            <p:fltVal val="1"/>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ppt_x</p:attrName>
                                        </p:attrNameLst>
                                      </p:cBhvr>
                                      <p:tavLst>
                                        <p:tav tm="0">
                                          <p:val>
                                            <p:strVal val="#ppt_x-.2"/>
                                          </p:val>
                                        </p:tav>
                                        <p:tav tm="100000">
                                          <p:val>
                                            <p:strVal val="#ppt_x"/>
                                          </p:val>
                                        </p:tav>
                                      </p:tavLst>
                                    </p:anim>
                                    <p:anim calcmode="lin" valueType="num">
                                      <p:cBhvr>
                                        <p:cTn id="2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635" y="-635"/>
            <a:ext cx="12191365" cy="7485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265045" y="2957195"/>
            <a:ext cx="4784725" cy="1107440"/>
          </a:xfrm>
          <a:prstGeom prst="rect">
            <a:avLst/>
          </a:prstGeom>
        </p:spPr>
        <p:txBody>
          <a:bodyPr wrap="square" lIns="0" tIns="0" rIns="0" bIns="0">
            <a:spAutoFit/>
          </a:bodyPr>
          <a:lstStyle/>
          <a:p>
            <a:pPr algn="ctr" fontAlgn="auto">
              <a:lnSpc>
                <a:spcPct val="150000"/>
              </a:lnSpc>
            </a:pPr>
            <a:r>
              <a:rPr lang="zh-CN" sz="4800" b="1" dirty="0">
                <a:latin typeface="Microsoft JhengHei" panose="020B0604030504040204" charset="-120"/>
                <a:ea typeface="Microsoft JhengHei" panose="020B0604030504040204" charset="-120"/>
                <a:cs typeface="义启-风尚黑体" panose="02000500000000000000" charset="-122"/>
                <a:sym typeface="+mn-ea"/>
              </a:rPr>
              <a:t>把握真题好施策</a:t>
            </a:r>
            <a:endParaRPr lang="zh-CN" altLang="en-US" sz="4800" b="1" dirty="0">
              <a:solidFill>
                <a:srgbClr val="92001F"/>
              </a:solidFill>
              <a:latin typeface="Microsoft JhengHei" panose="020B0604030504040204" charset="-120"/>
              <a:ea typeface="Microsoft JhengHei" panose="020B0604030504040204" charset="-120"/>
              <a:cs typeface="义启-风尚黑体" panose="02000500000000000000" charset="-122"/>
              <a:sym typeface="+mn-ea"/>
            </a:endParaRPr>
          </a:p>
        </p:txBody>
      </p:sp>
      <p:sp>
        <p:nvSpPr>
          <p:cNvPr id="15" name="TextBox 12"/>
          <p:cNvSpPr txBox="1"/>
          <p:nvPr/>
        </p:nvSpPr>
        <p:spPr>
          <a:xfrm>
            <a:off x="6901845" y="2736308"/>
            <a:ext cx="2209800" cy="1568450"/>
          </a:xfrm>
          <a:prstGeom prst="rect">
            <a:avLst/>
          </a:prstGeom>
          <a:noFill/>
        </p:spPr>
        <p:txBody>
          <a:bodyPr wrap="none" rtlCol="0">
            <a:spAutoFit/>
          </a:bodyPr>
          <a:lstStyle/>
          <a:p>
            <a:r>
              <a:rPr lang="en-US" altLang="zh-CN" sz="9600" b="1" spc="-400" dirty="0">
                <a:solidFill>
                  <a:schemeClr val="accent2"/>
                </a:solidFill>
                <a:latin typeface="微软雅黑" panose="020B0503020204020204" pitchFamily="34" charset="-122"/>
                <a:ea typeface="微软雅黑" panose="020B0503020204020204" pitchFamily="34" charset="-122"/>
              </a:rPr>
              <a:t> 02 </a:t>
            </a:r>
            <a:endParaRPr lang="zh-CN" altLang="en-US" sz="9600" b="1" spc="-400" dirty="0">
              <a:solidFill>
                <a:schemeClr val="accent2"/>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7033260" y="2682240"/>
            <a:ext cx="0" cy="178308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ppt_w</p:attrName>
                                        </p:attrNameLst>
                                      </p:cBhvr>
                                      <p:tavLst>
                                        <p:tav tm="0" fmla="#ppt_w*sin(2.5*pi*$)">
                                          <p:val>
                                            <p:fltVal val="0"/>
                                          </p:val>
                                        </p:tav>
                                        <p:tav tm="100000">
                                          <p:val>
                                            <p:fltVal val="1"/>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1535951" y="29890"/>
          <a:ext cx="6305550" cy="6876415"/>
        </p:xfrm>
        <a:graphic>
          <a:graphicData uri="http://schemas.openxmlformats.org/drawingml/2006/table">
            <a:tbl>
              <a:tblPr>
                <a:tableStyleId>{5C22544A-7EE6-4342-B048-85BDC9FD1C3A}</a:tableStyleId>
              </a:tblPr>
              <a:tblGrid>
                <a:gridCol w="932815"/>
                <a:gridCol w="3296285"/>
                <a:gridCol w="2076450"/>
              </a:tblGrid>
              <a:tr h="566420">
                <a:tc rowSpan="4">
                  <a:txBody>
                    <a:bodyPr wrap="square"/>
                    <a:lstStyle/>
                    <a:p>
                      <a:pPr algn="ctr" fontAlgn="ctr"/>
                      <a:r>
                        <a:rPr lang="zh-CN" altLang="en-US" sz="1800" b="1" u="none" strike="noStrike">
                          <a:solidFill>
                            <a:srgbClr val="00B050"/>
                          </a:solidFill>
                          <a:effectLst/>
                        </a:rPr>
                        <a:t>现代文阅读</a:t>
                      </a:r>
                      <a:endParaRPr lang="zh-CN" altLang="en-US" sz="1800" b="1" i="0" u="none" strike="noStrike">
                        <a:solidFill>
                          <a:srgbClr val="00B05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solidFill>
                            <a:srgbClr val="FF0000"/>
                          </a:solidFill>
                          <a:effectLst/>
                        </a:rPr>
                        <a:t>新高考全国</a:t>
                      </a:r>
                      <a:r>
                        <a:rPr lang="en-US" altLang="zh-CN" sz="1800" b="1" u="none" strike="noStrike">
                          <a:solidFill>
                            <a:srgbClr val="FF0000"/>
                          </a:solidFill>
                          <a:effectLst/>
                        </a:rPr>
                        <a:t>I</a:t>
                      </a:r>
                      <a:r>
                        <a:rPr lang="zh-CN" altLang="en-US" sz="1800" b="1" u="none" strike="noStrike">
                          <a:solidFill>
                            <a:srgbClr val="FF0000"/>
                          </a:solidFill>
                          <a:effectLst/>
                        </a:rPr>
                        <a:t>卷（山东卷</a:t>
                      </a:r>
                      <a:r>
                        <a:rPr lang="en-US" altLang="zh-CN" sz="1800" b="1" u="none" strike="noStrike">
                          <a:solidFill>
                            <a:srgbClr val="FF0000"/>
                          </a:solidFill>
                          <a:effectLst/>
                        </a:rPr>
                        <a:t>,</a:t>
                      </a:r>
                      <a:r>
                        <a:rPr lang="en-US" altLang="zh-CN" sz="1800" b="1" smtClean="0">
                          <a:solidFill>
                            <a:srgbClr val="C00000"/>
                          </a:solidFill>
                          <a:sym typeface="+mn-ea"/>
                        </a:rPr>
                        <a:t>8226</a:t>
                      </a:r>
                      <a:r>
                        <a:rPr lang="zh-CN" altLang="en-US" sz="1800" b="1" smtClean="0">
                          <a:solidFill>
                            <a:srgbClr val="C00000"/>
                          </a:solidFill>
                          <a:sym typeface="+mn-ea"/>
                        </a:rPr>
                        <a:t>字</a:t>
                      </a:r>
                      <a:r>
                        <a:rPr lang="zh-CN" altLang="en-US" sz="1800" b="1" u="none" strike="noStrike">
                          <a:solidFill>
                            <a:srgbClr val="FF0000"/>
                          </a:solidFill>
                          <a:effectLst/>
                        </a:rPr>
                        <a:t>）</a:t>
                      </a:r>
                      <a:endParaRPr lang="zh-CN" altLang="en-US" sz="1800" b="1" i="0" u="none" strike="noStrike">
                        <a:solidFill>
                          <a:srgbClr val="FF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solidFill>
                            <a:srgbClr val="FF0000"/>
                          </a:solidFill>
                          <a:effectLst/>
                        </a:rPr>
                        <a:t>新高考全国</a:t>
                      </a:r>
                      <a:r>
                        <a:rPr lang="en-US" altLang="zh-CN" sz="1800" b="1" u="none" strike="noStrike">
                          <a:solidFill>
                            <a:srgbClr val="FF0000"/>
                          </a:solidFill>
                          <a:effectLst/>
                        </a:rPr>
                        <a:t>I</a:t>
                      </a:r>
                      <a:r>
                        <a:rPr lang="zh-CN" altLang="en-US" sz="1800" b="1" u="none" strike="noStrike">
                          <a:solidFill>
                            <a:srgbClr val="FF0000"/>
                          </a:solidFill>
                          <a:effectLst/>
                        </a:rPr>
                        <a:t>卷（海南卷）</a:t>
                      </a:r>
                      <a:endParaRPr lang="zh-CN" altLang="en-US" sz="1800" b="1" i="0" u="none" strike="noStrike">
                        <a:solidFill>
                          <a:srgbClr val="FF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60145">
                <a:tc vMerge="1">
                  <a:tcPr/>
                </a:tc>
                <a:tc>
                  <a:txBody>
                    <a:bodyPr wrap="square"/>
                    <a:lstStyle/>
                    <a:p>
                      <a:pPr algn="l" fontAlgn="ctr"/>
                      <a:r>
                        <a:rPr lang="zh-CN" altLang="en-US" sz="1800" b="1" u="none" strike="noStrike">
                          <a:effectLst/>
                        </a:rPr>
                        <a:t>非连续性文本，</a:t>
                      </a:r>
                      <a:r>
                        <a:rPr lang="en-US" altLang="zh-CN" sz="1800" b="1" u="none" strike="noStrike">
                          <a:solidFill>
                            <a:srgbClr val="0070C0"/>
                          </a:solidFill>
                          <a:effectLst/>
                        </a:rPr>
                        <a:t>3</a:t>
                      </a:r>
                      <a:r>
                        <a:rPr lang="zh-CN" altLang="en-US" sz="1800" b="1" u="none" strike="noStrike">
                          <a:solidFill>
                            <a:srgbClr val="0070C0"/>
                          </a:solidFill>
                          <a:effectLst/>
                        </a:rPr>
                        <a:t>客</a:t>
                      </a:r>
                      <a:r>
                        <a:rPr lang="en-US" altLang="zh-CN" sz="1800" b="1" u="none" strike="noStrike">
                          <a:solidFill>
                            <a:srgbClr val="0070C0"/>
                          </a:solidFill>
                          <a:effectLst/>
                        </a:rPr>
                        <a:t>2</a:t>
                      </a:r>
                      <a:r>
                        <a:rPr lang="zh-CN" altLang="en-US" sz="1800" b="1" u="none" strike="noStrike">
                          <a:solidFill>
                            <a:srgbClr val="0070C0"/>
                          </a:solidFill>
                          <a:effectLst/>
                        </a:rPr>
                        <a:t>主</a:t>
                      </a:r>
                      <a:r>
                        <a:rPr lang="zh-CN" altLang="en-US" sz="1800" b="1" u="none" strike="noStrike">
                          <a:effectLst/>
                        </a:rPr>
                        <a:t>，</a:t>
                      </a:r>
                      <a:r>
                        <a:rPr lang="en-US" altLang="zh-CN" sz="1800" b="1" u="none" strike="noStrike">
                          <a:effectLst/>
                        </a:rPr>
                        <a:t>19</a:t>
                      </a:r>
                      <a:r>
                        <a:rPr lang="zh-CN" altLang="en-US" sz="1800" b="1" u="none" strike="noStrike">
                          <a:effectLst/>
                        </a:rPr>
                        <a:t>分</a:t>
                      </a:r>
                      <a:endParaRPr lang="zh-CN" altLang="en-US" sz="1800" b="1" u="none" strike="noStrike">
                        <a:effectLst/>
                      </a:endParaRPr>
                    </a:p>
                    <a:p>
                      <a:pPr algn="l" fontAlgn="ctr"/>
                      <a:r>
                        <a:rPr lang="zh-CN" altLang="en-US" sz="1800" b="1" smtClean="0">
                          <a:ln>
                            <a:noFill/>
                          </a:ln>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rPr>
                        <a:t>材料一</a:t>
                      </a:r>
                      <a:r>
                        <a:rPr lang="zh-CN" altLang="en-US" sz="1800" b="1" smtClean="0">
                          <a:solidFill>
                            <a:srgbClr val="333333"/>
                          </a:solidFill>
                          <a:latin typeface="楷体" panose="02010609060101010101" pitchFamily="49" charset="-122"/>
                          <a:ea typeface="楷体" panose="02010609060101010101" pitchFamily="49" charset="-122"/>
                          <a:cs typeface="楷体" panose="02010609060101010101" pitchFamily="49" charset="-122"/>
                          <a:sym typeface="Wingdings" panose="05000000000000000000" pitchFamily="2" charset="2"/>
                        </a:rPr>
                        <a:t>（</a:t>
                      </a:r>
                      <a:r>
                        <a:rPr lang="en-US" altLang="zh-CN" sz="1800" b="1" smtClean="0">
                          <a:solidFill>
                            <a:srgbClr val="333333"/>
                          </a:solidFill>
                          <a:latin typeface="楷体" panose="02010609060101010101" pitchFamily="49" charset="-122"/>
                          <a:ea typeface="楷体" panose="02010609060101010101" pitchFamily="49" charset="-122"/>
                          <a:cs typeface="楷体" panose="02010609060101010101" pitchFamily="49" charset="-122"/>
                          <a:sym typeface="Wingdings" panose="05000000000000000000" pitchFamily="2" charset="2"/>
                        </a:rPr>
                        <a:t>1406</a:t>
                      </a:r>
                      <a:r>
                        <a:rPr lang="zh-CN" altLang="en-US" sz="1800" b="1" smtClean="0">
                          <a:solidFill>
                            <a:srgbClr val="333333"/>
                          </a:solidFill>
                          <a:latin typeface="楷体" panose="02010609060101010101" pitchFamily="49" charset="-122"/>
                          <a:ea typeface="楷体" panose="02010609060101010101" pitchFamily="49" charset="-122"/>
                          <a:cs typeface="楷体" panose="02010609060101010101" pitchFamily="49" charset="-122"/>
                          <a:sym typeface="Wingdings" panose="05000000000000000000" pitchFamily="2" charset="2"/>
                        </a:rPr>
                        <a:t>）</a:t>
                      </a:r>
                      <a:r>
                        <a:rPr lang="zh-CN" altLang="en-US" sz="1800" b="1"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材料二</a:t>
                      </a:r>
                      <a:r>
                        <a:rPr lang="zh-CN" altLang="en-US" sz="1800" b="1"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Wingdings" panose="05000000000000000000" pitchFamily="2" charset="2"/>
                        </a:rPr>
                        <a:t>（</a:t>
                      </a:r>
                      <a:r>
                        <a:rPr lang="en-US" altLang="zh-CN" sz="1800" b="1"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Wingdings" panose="05000000000000000000" pitchFamily="2" charset="2"/>
                        </a:rPr>
                        <a:t>409</a:t>
                      </a:r>
                      <a:r>
                        <a:rPr lang="zh-CN" altLang="en-US" sz="1800" b="1"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Wingdings" panose="05000000000000000000" pitchFamily="2" charset="2"/>
                        </a:rPr>
                        <a:t>）（合计</a:t>
                      </a:r>
                      <a:r>
                        <a:rPr lang="en-US" altLang="zh-CN" sz="1800" b="1"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Wingdings" panose="05000000000000000000" pitchFamily="2" charset="2"/>
                        </a:rPr>
                        <a:t>1840 </a:t>
                      </a:r>
                      <a:r>
                        <a:rPr lang="zh-CN" altLang="en-US" sz="1800" b="1"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Wingdings" panose="05000000000000000000" pitchFamily="2" charset="2"/>
                        </a:rPr>
                        <a:t>，历史地理学）</a:t>
                      </a:r>
                      <a:endParaRPr lang="zh-CN" altLang="en-US" sz="1800" b="1" i="0" u="none" strike="noStrike" smtClean="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Wingdings" panose="05000000000000000000" pitchFamily="2" charset="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effectLst/>
                        </a:rPr>
                        <a:t>单篇文本，</a:t>
                      </a:r>
                      <a:endParaRPr lang="zh-CN" altLang="en-US" sz="1800" b="1" u="none" strike="noStrike">
                        <a:effectLst/>
                      </a:endParaRPr>
                    </a:p>
                    <a:p>
                      <a:pPr algn="l" fontAlgn="ctr"/>
                      <a:r>
                        <a:rPr lang="en-US" altLang="zh-CN" sz="1800" b="1" u="none" strike="noStrike">
                          <a:solidFill>
                            <a:srgbClr val="0070C0"/>
                          </a:solidFill>
                          <a:effectLst/>
                        </a:rPr>
                        <a:t>4</a:t>
                      </a:r>
                      <a:r>
                        <a:rPr lang="zh-CN" altLang="en-US" sz="1800" b="1" u="none" strike="noStrike">
                          <a:solidFill>
                            <a:srgbClr val="0070C0"/>
                          </a:solidFill>
                          <a:effectLst/>
                        </a:rPr>
                        <a:t>客</a:t>
                      </a:r>
                      <a:r>
                        <a:rPr lang="en-US" altLang="zh-CN" sz="1800" b="1" u="none" strike="noStrike">
                          <a:solidFill>
                            <a:srgbClr val="0070C0"/>
                          </a:solidFill>
                          <a:effectLst/>
                        </a:rPr>
                        <a:t>1</a:t>
                      </a:r>
                      <a:r>
                        <a:rPr lang="zh-CN" altLang="en-US" sz="1800" b="1" u="none" strike="noStrike">
                          <a:solidFill>
                            <a:srgbClr val="0070C0"/>
                          </a:solidFill>
                          <a:effectLst/>
                        </a:rPr>
                        <a:t>主</a:t>
                      </a:r>
                      <a:r>
                        <a:rPr lang="zh-CN" altLang="en-US" sz="1800" b="1" u="none" strike="noStrike">
                          <a:effectLst/>
                        </a:rPr>
                        <a:t>，</a:t>
                      </a:r>
                      <a:r>
                        <a:rPr lang="en-US" altLang="zh-CN" sz="1800" b="1" u="none" strike="noStrike">
                          <a:effectLst/>
                        </a:rPr>
                        <a:t>17</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62940">
                <a:tc vMerge="1">
                  <a:tcPr/>
                </a:tc>
                <a:tc>
                  <a:txBody>
                    <a:bodyPr wrap="square"/>
                    <a:lstStyle/>
                    <a:p>
                      <a:pPr algn="l" fontAlgn="ctr"/>
                      <a:r>
                        <a:rPr lang="zh-CN" altLang="en-US" sz="1800" b="1" u="none" strike="noStrike">
                          <a:effectLst/>
                        </a:rPr>
                        <a:t>文学类</a:t>
                      </a:r>
                      <a:r>
                        <a:rPr lang="en-US" altLang="zh-CN" sz="1800" b="1" u="none" strike="noStrike">
                          <a:solidFill>
                            <a:srgbClr val="0070C0"/>
                          </a:solidFill>
                          <a:effectLst/>
                        </a:rPr>
                        <a:t>2</a:t>
                      </a:r>
                      <a:r>
                        <a:rPr lang="zh-CN" altLang="en-US" sz="1800" b="1" u="none" strike="noStrike">
                          <a:solidFill>
                            <a:srgbClr val="0070C0"/>
                          </a:solidFill>
                          <a:effectLst/>
                        </a:rPr>
                        <a:t>客</a:t>
                      </a:r>
                      <a:r>
                        <a:rPr lang="en-US" altLang="zh-CN" sz="1800" b="1" u="none" strike="noStrike">
                          <a:solidFill>
                            <a:srgbClr val="0070C0"/>
                          </a:solidFill>
                          <a:effectLst/>
                        </a:rPr>
                        <a:t>2</a:t>
                      </a:r>
                      <a:r>
                        <a:rPr lang="zh-CN" altLang="en-US" sz="1800" b="1" u="none" strike="noStrike">
                          <a:solidFill>
                            <a:srgbClr val="0070C0"/>
                          </a:solidFill>
                          <a:effectLst/>
                        </a:rPr>
                        <a:t>主</a:t>
                      </a:r>
                      <a:r>
                        <a:rPr lang="zh-CN" altLang="en-US" sz="1800" b="1" u="none" strike="noStrike">
                          <a:effectLst/>
                        </a:rPr>
                        <a:t>，</a:t>
                      </a:r>
                      <a:r>
                        <a:rPr lang="en-US" altLang="zh-CN" sz="1800" b="1" u="none" strike="noStrike">
                          <a:effectLst/>
                        </a:rPr>
                        <a:t>16</a:t>
                      </a:r>
                      <a:r>
                        <a:rPr lang="zh-CN" altLang="en-US" sz="1800" b="1" u="none" strike="noStrike">
                          <a:effectLst/>
                        </a:rPr>
                        <a:t>分</a:t>
                      </a:r>
                      <a:endParaRPr lang="zh-CN" altLang="en-US" sz="1800" b="1" u="none" strike="noStrike">
                        <a:effectLst/>
                      </a:endParaRPr>
                    </a:p>
                    <a:p>
                      <a:pPr indent="177800" eaLnBrk="0" fontAlgn="ctr" hangingPunct="0">
                        <a:spcBef>
                          <a:spcPct val="0"/>
                        </a:spcBef>
                        <a:spcAft>
                          <a:spcPct val="0"/>
                        </a:spcAft>
                      </a:pPr>
                      <a:r>
                        <a:rPr lang="en-US" altLang="zh-CN"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r>
                        <a:rPr lang="zh-CN" altLang="en-US"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国文教员</a:t>
                      </a:r>
                      <a:r>
                        <a:rPr lang="en-US" altLang="zh-CN"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r>
                        <a:rPr lang="zh-CN" altLang="en-US"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r>
                        <a:rPr lang="en-US" altLang="zh-CN"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1910</a:t>
                      </a:r>
                      <a:r>
                        <a:rPr lang="zh-CN" altLang="en-US"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   </a:t>
                      </a:r>
                      <a:endParaRPr lang="en-US" altLang="zh-CN" sz="1800" b="1" smtClean="0">
                        <a:solidFill>
                          <a:srgbClr val="FF0000"/>
                        </a:solidFill>
                        <a:latin typeface="楷体" panose="02010609060101010101" pitchFamily="49" charset="-122"/>
                        <a:ea typeface="楷体" panose="02010609060101010101" pitchFamily="49" charset="-122"/>
                        <a:cs typeface="宋体" panose="02010600030101010101" pitchFamily="2" charset="-122"/>
                      </a:endParaRPr>
                    </a:p>
                    <a:p>
                      <a:pPr indent="177800" eaLnBrk="0" fontAlgn="ctr" hangingPunct="0">
                        <a:spcBef>
                          <a:spcPct val="0"/>
                        </a:spcBef>
                        <a:spcAft>
                          <a:spcPct val="0"/>
                        </a:spcAft>
                      </a:pPr>
                      <a:r>
                        <a:rPr lang="zh-CN" altLang="en-US"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文本一</a:t>
                      </a:r>
                      <a:r>
                        <a:rPr lang="en-US" altLang="zh-CN"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1460</a:t>
                      </a:r>
                      <a:r>
                        <a:rPr lang="zh-CN" altLang="en-US"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r>
                        <a:rPr lang="zh-CN" altLang="en-US"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文本二</a:t>
                      </a:r>
                      <a:r>
                        <a:rPr lang="en-US" altLang="zh-CN"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445</a:t>
                      </a:r>
                      <a:endParaRPr lang="en-US" altLang="zh-CN" sz="1800" b="1" i="0" u="none" strike="noStrike" smtClean="0">
                        <a:solidFill>
                          <a:srgbClr val="FF0000"/>
                        </a:solidFill>
                        <a:effectLst/>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effectLst/>
                        </a:rPr>
                        <a:t>文学类</a:t>
                      </a:r>
                      <a:r>
                        <a:rPr lang="en-US" altLang="zh-CN" sz="1800" b="1" u="none" strike="noStrike">
                          <a:solidFill>
                            <a:srgbClr val="0070C0"/>
                          </a:solidFill>
                          <a:effectLst/>
                        </a:rPr>
                        <a:t>2</a:t>
                      </a:r>
                      <a:r>
                        <a:rPr lang="zh-CN" altLang="en-US" sz="1800" b="1" u="none" strike="noStrike">
                          <a:solidFill>
                            <a:srgbClr val="0070C0"/>
                          </a:solidFill>
                          <a:effectLst/>
                        </a:rPr>
                        <a:t>客</a:t>
                      </a:r>
                      <a:r>
                        <a:rPr lang="en-US" altLang="zh-CN" sz="1800" b="1" u="none" strike="noStrike">
                          <a:solidFill>
                            <a:srgbClr val="0070C0"/>
                          </a:solidFill>
                          <a:effectLst/>
                        </a:rPr>
                        <a:t>1</a:t>
                      </a:r>
                      <a:r>
                        <a:rPr lang="zh-CN" altLang="en-US" sz="1800" b="1" u="none" strike="noStrike">
                          <a:solidFill>
                            <a:srgbClr val="0070C0"/>
                          </a:solidFill>
                          <a:effectLst/>
                        </a:rPr>
                        <a:t>主</a:t>
                      </a:r>
                      <a:r>
                        <a:rPr lang="zh-CN" altLang="en-US" sz="1800" b="1" u="none" strike="noStrike">
                          <a:effectLst/>
                        </a:rPr>
                        <a:t>，</a:t>
                      </a:r>
                      <a:r>
                        <a:rPr lang="en-US" altLang="zh-CN" sz="1800" b="1" u="none" strike="noStrike">
                          <a:effectLst/>
                        </a:rPr>
                        <a:t>18</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4025">
                <a:tc vMerge="1">
                  <a:tcPr/>
                </a:tc>
                <a:tc>
                  <a:txBody>
                    <a:bodyPr wrap="square"/>
                    <a:lstStyle/>
                    <a:p>
                      <a:pPr algn="l" fontAlgn="ctr"/>
                      <a:r>
                        <a:rPr lang="zh-CN" altLang="en-US" sz="1800" b="1" u="none" strike="noStrike">
                          <a:effectLst/>
                        </a:rPr>
                        <a:t>共</a:t>
                      </a:r>
                      <a:r>
                        <a:rPr lang="en-US" altLang="zh-CN" sz="1800" b="1" u="none" strike="noStrike">
                          <a:effectLst/>
                        </a:rPr>
                        <a:t>35</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effectLst/>
                        </a:rPr>
                        <a:t>共</a:t>
                      </a:r>
                      <a:r>
                        <a:rPr lang="en-US" altLang="zh-CN" sz="1800" b="1" u="none" strike="noStrike">
                          <a:effectLst/>
                        </a:rPr>
                        <a:t>35</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8165">
                <a:tc rowSpan="4">
                  <a:txBody>
                    <a:bodyPr wrap="square"/>
                    <a:lstStyle/>
                    <a:p>
                      <a:pPr algn="ctr" fontAlgn="ctr"/>
                      <a:r>
                        <a:rPr lang="zh-CN" altLang="en-US" sz="1800" b="1" u="none" strike="noStrike">
                          <a:solidFill>
                            <a:srgbClr val="00B050"/>
                          </a:solidFill>
                          <a:effectLst/>
                        </a:rPr>
                        <a:t>古诗文阅读</a:t>
                      </a:r>
                      <a:endParaRPr lang="zh-CN" altLang="en-US" sz="1800" b="1" i="0" u="none" strike="noStrike">
                        <a:solidFill>
                          <a:srgbClr val="00B05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solidFill>
                            <a:srgbClr val="0070C0"/>
                          </a:solidFill>
                          <a:effectLst/>
                        </a:rPr>
                        <a:t>古文</a:t>
                      </a:r>
                      <a:r>
                        <a:rPr lang="en-US" altLang="zh-CN" sz="1800" b="1" u="none" strike="noStrike">
                          <a:solidFill>
                            <a:srgbClr val="0070C0"/>
                          </a:solidFill>
                          <a:effectLst/>
                        </a:rPr>
                        <a:t>3</a:t>
                      </a:r>
                      <a:r>
                        <a:rPr lang="zh-CN" altLang="en-US" sz="1800" b="1" u="none" strike="noStrike">
                          <a:solidFill>
                            <a:srgbClr val="0070C0"/>
                          </a:solidFill>
                          <a:effectLst/>
                        </a:rPr>
                        <a:t>客</a:t>
                      </a:r>
                      <a:r>
                        <a:rPr lang="en-US" altLang="zh-CN" sz="1800" b="1" u="none" strike="noStrike">
                          <a:solidFill>
                            <a:srgbClr val="0070C0"/>
                          </a:solidFill>
                          <a:effectLst/>
                        </a:rPr>
                        <a:t>2</a:t>
                      </a:r>
                      <a:r>
                        <a:rPr lang="zh-CN" altLang="en-US" sz="1800" b="1" u="none" strike="noStrike">
                          <a:solidFill>
                            <a:srgbClr val="0070C0"/>
                          </a:solidFill>
                          <a:effectLst/>
                        </a:rPr>
                        <a:t>主</a:t>
                      </a:r>
                      <a:r>
                        <a:rPr lang="zh-CN" altLang="en-US" sz="1800" b="1" u="none" strike="noStrike">
                          <a:solidFill>
                            <a:schemeClr val="tx1"/>
                          </a:solidFill>
                          <a:effectLst/>
                        </a:rPr>
                        <a:t>，</a:t>
                      </a:r>
                      <a:r>
                        <a:rPr lang="en-US" altLang="zh-CN" sz="1800" b="1" u="none" strike="noStrike">
                          <a:solidFill>
                            <a:schemeClr val="tx1"/>
                          </a:solidFill>
                          <a:effectLst/>
                        </a:rPr>
                        <a:t>20</a:t>
                      </a:r>
                      <a:r>
                        <a:rPr lang="zh-CN" altLang="en-US" sz="1800" b="1" u="none" strike="noStrike">
                          <a:solidFill>
                            <a:schemeClr val="tx1"/>
                          </a:solidFill>
                          <a:effectLst/>
                        </a:rPr>
                        <a:t>分</a:t>
                      </a:r>
                      <a:r>
                        <a:rPr lang="zh-CN" altLang="en-US" sz="18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r>
                        <a:rPr lang="en-US" altLang="zh-CN" sz="18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614</a:t>
                      </a:r>
                      <a:r>
                        <a:rPr lang="zh-CN" altLang="en-US" sz="18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endParaRPr lang="zh-CN" altLang="en-US" sz="1800" b="1" i="0" u="none" strike="noStrike">
                        <a:solidFill>
                          <a:schemeClr val="tx1"/>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solidFill>
                            <a:srgbClr val="0070C0"/>
                          </a:solidFill>
                          <a:effectLst/>
                        </a:rPr>
                        <a:t>古文</a:t>
                      </a:r>
                      <a:r>
                        <a:rPr lang="en-US" altLang="zh-CN" sz="1800" b="1" u="none" strike="noStrike">
                          <a:solidFill>
                            <a:srgbClr val="0070C0"/>
                          </a:solidFill>
                          <a:effectLst/>
                        </a:rPr>
                        <a:t>3</a:t>
                      </a:r>
                      <a:r>
                        <a:rPr lang="zh-CN" altLang="en-US" sz="1800" b="1" u="none" strike="noStrike">
                          <a:solidFill>
                            <a:srgbClr val="0070C0"/>
                          </a:solidFill>
                          <a:effectLst/>
                        </a:rPr>
                        <a:t>客</a:t>
                      </a:r>
                      <a:r>
                        <a:rPr lang="en-US" altLang="zh-CN" sz="1800" b="1" u="none" strike="noStrike">
                          <a:solidFill>
                            <a:srgbClr val="0070C0"/>
                          </a:solidFill>
                          <a:effectLst/>
                        </a:rPr>
                        <a:t>2</a:t>
                      </a:r>
                      <a:r>
                        <a:rPr lang="zh-CN" altLang="en-US" sz="1800" b="1" u="none" strike="noStrike">
                          <a:solidFill>
                            <a:srgbClr val="0070C0"/>
                          </a:solidFill>
                          <a:effectLst/>
                        </a:rPr>
                        <a:t>主</a:t>
                      </a:r>
                      <a:r>
                        <a:rPr lang="zh-CN" altLang="en-US" sz="1800" b="1" u="none" strike="noStrike">
                          <a:solidFill>
                            <a:schemeClr val="tx1"/>
                          </a:solidFill>
                          <a:effectLst/>
                        </a:rPr>
                        <a:t>，</a:t>
                      </a:r>
                      <a:r>
                        <a:rPr lang="en-US" altLang="zh-CN" sz="1800" b="1" u="none" strike="noStrike">
                          <a:solidFill>
                            <a:schemeClr val="tx1"/>
                          </a:solidFill>
                          <a:effectLst/>
                        </a:rPr>
                        <a:t>20</a:t>
                      </a:r>
                      <a:r>
                        <a:rPr lang="zh-CN" altLang="en-US" sz="1800" b="1" u="none" strike="noStrike">
                          <a:solidFill>
                            <a:schemeClr val="tx1"/>
                          </a:solidFill>
                          <a:effectLst/>
                        </a:rPr>
                        <a:t>分</a:t>
                      </a:r>
                      <a:endParaRPr lang="zh-CN" altLang="en-US" sz="1800" b="1" i="0" u="none" strike="noStrike">
                        <a:solidFill>
                          <a:schemeClr val="tx1"/>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3390">
                <a:tc vMerge="1">
                  <a:tcPr/>
                </a:tc>
                <a:tc>
                  <a:txBody>
                    <a:bodyPr wrap="square"/>
                    <a:lstStyle/>
                    <a:p>
                      <a:pPr algn="l" fontAlgn="ctr"/>
                      <a:r>
                        <a:rPr lang="zh-CN" altLang="en-US" sz="1800" b="1" u="none" strike="noStrike">
                          <a:effectLst/>
                        </a:rPr>
                        <a:t>古诗</a:t>
                      </a:r>
                      <a:r>
                        <a:rPr lang="en-US" altLang="zh-CN" sz="1800" b="1" u="none" strike="noStrike">
                          <a:effectLst/>
                        </a:rPr>
                        <a:t>1</a:t>
                      </a:r>
                      <a:r>
                        <a:rPr lang="zh-CN" altLang="en-US" sz="1800" b="1" u="none" strike="noStrike">
                          <a:effectLst/>
                        </a:rPr>
                        <a:t>客</a:t>
                      </a:r>
                      <a:r>
                        <a:rPr lang="en-US" altLang="zh-CN" sz="1800" b="1" u="none" strike="noStrike">
                          <a:effectLst/>
                        </a:rPr>
                        <a:t>1</a:t>
                      </a:r>
                      <a:r>
                        <a:rPr lang="zh-CN" altLang="en-US" sz="1800" b="1" u="none" strike="noStrike">
                          <a:effectLst/>
                        </a:rPr>
                        <a:t>主，</a:t>
                      </a:r>
                      <a:r>
                        <a:rPr lang="en-US" altLang="zh-CN" sz="1800" b="1" u="none" strike="noStrike">
                          <a:effectLst/>
                        </a:rPr>
                        <a:t>9</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effectLst/>
                        </a:rPr>
                        <a:t>古诗</a:t>
                      </a:r>
                      <a:r>
                        <a:rPr lang="en-US" altLang="zh-CN" sz="1800" b="1" u="none" strike="noStrike">
                          <a:effectLst/>
                        </a:rPr>
                        <a:t>1</a:t>
                      </a:r>
                      <a:r>
                        <a:rPr lang="zh-CN" altLang="en-US" sz="1800" b="1" u="none" strike="noStrike">
                          <a:effectLst/>
                        </a:rPr>
                        <a:t>客</a:t>
                      </a:r>
                      <a:r>
                        <a:rPr lang="en-US" altLang="zh-CN" sz="1800" b="1" u="none" strike="noStrike">
                          <a:effectLst/>
                        </a:rPr>
                        <a:t>1</a:t>
                      </a:r>
                      <a:r>
                        <a:rPr lang="zh-CN" altLang="en-US" sz="1800" b="1" u="none" strike="noStrike">
                          <a:effectLst/>
                        </a:rPr>
                        <a:t>主，</a:t>
                      </a:r>
                      <a:r>
                        <a:rPr lang="en-US" altLang="zh-CN" sz="1800" b="1" u="none" strike="noStrike">
                          <a:effectLst/>
                        </a:rPr>
                        <a:t>9</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4025">
                <a:tc vMerge="1">
                  <a:tcPr/>
                </a:tc>
                <a:tc>
                  <a:txBody>
                    <a:bodyPr wrap="square"/>
                    <a:lstStyle/>
                    <a:p>
                      <a:pPr algn="l" fontAlgn="ctr"/>
                      <a:r>
                        <a:rPr lang="zh-CN" altLang="en-US" sz="1800" b="1" u="none" strike="noStrike">
                          <a:effectLst/>
                        </a:rPr>
                        <a:t>名句默写</a:t>
                      </a:r>
                      <a:r>
                        <a:rPr lang="en-US" altLang="zh-CN" sz="1800" b="1" u="none" strike="noStrike">
                          <a:effectLst/>
                        </a:rPr>
                        <a:t>6</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effectLst/>
                        </a:rPr>
                        <a:t>名句默写</a:t>
                      </a:r>
                      <a:r>
                        <a:rPr lang="en-US" altLang="zh-CN" sz="1800" b="1" u="none" strike="noStrike">
                          <a:effectLst/>
                        </a:rPr>
                        <a:t>6</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4660">
                <a:tc vMerge="1">
                  <a:tcPr/>
                </a:tc>
                <a:tc>
                  <a:txBody>
                    <a:bodyPr wrap="square"/>
                    <a:lstStyle/>
                    <a:p>
                      <a:pPr algn="l" fontAlgn="ctr"/>
                      <a:r>
                        <a:rPr lang="zh-CN" altLang="en-US" sz="1800" b="1" u="none" strike="noStrike">
                          <a:effectLst/>
                        </a:rPr>
                        <a:t>共</a:t>
                      </a:r>
                      <a:r>
                        <a:rPr lang="en-US" altLang="zh-CN" sz="1800" b="1" u="none" strike="noStrike">
                          <a:effectLst/>
                        </a:rPr>
                        <a:t>35</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effectLst/>
                        </a:rPr>
                        <a:t>共</a:t>
                      </a:r>
                      <a:r>
                        <a:rPr lang="en-US" altLang="zh-CN" sz="1800" b="1" u="none" strike="noStrike">
                          <a:effectLst/>
                        </a:rPr>
                        <a:t>35</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8165">
                <a:tc rowSpan="3">
                  <a:txBody>
                    <a:bodyPr wrap="square"/>
                    <a:lstStyle/>
                    <a:p>
                      <a:pPr algn="l" fontAlgn="ctr"/>
                      <a:r>
                        <a:rPr lang="zh-CN" altLang="en-US" sz="1800" b="1" u="none" strike="noStrike">
                          <a:solidFill>
                            <a:srgbClr val="00B050"/>
                          </a:solidFill>
                          <a:effectLst/>
                        </a:rPr>
                        <a:t>语言</a:t>
                      </a:r>
                      <a:endParaRPr lang="zh-CN" altLang="en-US" sz="1800" b="1" u="none" strike="noStrike">
                        <a:solidFill>
                          <a:srgbClr val="00B050"/>
                        </a:solidFill>
                        <a:effectLst/>
                      </a:endParaRPr>
                    </a:p>
                    <a:p>
                      <a:pPr algn="l" fontAlgn="ctr"/>
                      <a:r>
                        <a:rPr lang="zh-CN" altLang="en-US" sz="1800" b="1" u="none" strike="noStrike">
                          <a:solidFill>
                            <a:srgbClr val="00B050"/>
                          </a:solidFill>
                          <a:effectLst/>
                        </a:rPr>
                        <a:t>运用</a:t>
                      </a:r>
                      <a:endParaRPr lang="zh-CN" altLang="en-US" sz="1800" b="1" u="none" strike="noStrike">
                        <a:solidFill>
                          <a:srgbClr val="00B050"/>
                        </a:solidFill>
                        <a:effectLst/>
                      </a:endParaRPr>
                    </a:p>
                    <a:p>
                      <a:pPr algn="l" fontAlgn="ctr"/>
                      <a:r>
                        <a:rPr lang="zh-CN" altLang="en-US" sz="1800" u="none"/>
                        <a:t>　</a:t>
                      </a:r>
                      <a:endParaRPr lang="zh-CN" altLang="en-US" sz="1800" u="none"/>
                    </a:p>
                    <a:p>
                      <a:pPr algn="l" fontAlgn="ctr"/>
                      <a:r>
                        <a:rPr lang="zh-CN" altLang="en-US" sz="1800" u="none"/>
                        <a:t>　</a:t>
                      </a:r>
                      <a:endParaRPr lang="zh-CN" altLang="en-US" sz="1800" u="none" strike="noStrike">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solidFill>
                            <a:srgbClr val="FF0000"/>
                          </a:solidFill>
                          <a:effectLst>
                            <a:outerShdw blurRad="38100" dist="38100" dir="2700000" algn="tl">
                              <a:srgbClr val="000000">
                                <a:alpha val="43137"/>
                              </a:srgbClr>
                            </a:outerShdw>
                          </a:effectLst>
                        </a:rPr>
                        <a:t>语段运用</a:t>
                      </a:r>
                      <a:r>
                        <a:rPr lang="en-US" altLang="zh-CN" sz="1800" b="1" u="none" strike="noStrike">
                          <a:solidFill>
                            <a:srgbClr val="FF0000"/>
                          </a:solidFill>
                          <a:effectLst>
                            <a:outerShdw blurRad="38100" dist="38100" dir="2700000" algn="tl">
                              <a:srgbClr val="000000">
                                <a:alpha val="43137"/>
                              </a:srgbClr>
                            </a:outerShdw>
                          </a:effectLst>
                        </a:rPr>
                        <a:t>1</a:t>
                      </a:r>
                      <a:r>
                        <a:rPr lang="zh-CN" altLang="en-US" sz="1800" b="1" u="none" strike="noStrike">
                          <a:solidFill>
                            <a:srgbClr val="FF0000"/>
                          </a:solidFill>
                          <a:effectLst>
                            <a:outerShdw blurRad="38100" dist="38100" dir="2700000" algn="tl">
                              <a:srgbClr val="000000">
                                <a:alpha val="43137"/>
                              </a:srgbClr>
                            </a:outerShdw>
                          </a:effectLst>
                        </a:rPr>
                        <a:t>客</a:t>
                      </a:r>
                      <a:r>
                        <a:rPr lang="en-US" altLang="zh-CN" sz="1800" b="1" u="none" strike="noStrike">
                          <a:solidFill>
                            <a:srgbClr val="FF0000"/>
                          </a:solidFill>
                          <a:effectLst>
                            <a:outerShdw blurRad="38100" dist="38100" dir="2700000" algn="tl">
                              <a:srgbClr val="000000">
                                <a:alpha val="43137"/>
                              </a:srgbClr>
                            </a:outerShdw>
                          </a:effectLst>
                        </a:rPr>
                        <a:t>2</a:t>
                      </a:r>
                      <a:r>
                        <a:rPr lang="zh-CN" altLang="en-US" sz="1800" b="1" u="none" strike="noStrike">
                          <a:solidFill>
                            <a:srgbClr val="FF0000"/>
                          </a:solidFill>
                          <a:effectLst>
                            <a:outerShdw blurRad="38100" dist="38100" dir="2700000" algn="tl">
                              <a:srgbClr val="000000">
                                <a:alpha val="43137"/>
                              </a:srgbClr>
                            </a:outerShdw>
                          </a:effectLst>
                        </a:rPr>
                        <a:t>主，</a:t>
                      </a:r>
                      <a:r>
                        <a:rPr lang="en-US" altLang="zh-CN" sz="1800" b="1" u="none" strike="noStrike">
                          <a:solidFill>
                            <a:srgbClr val="FF0000"/>
                          </a:solidFill>
                          <a:effectLst>
                            <a:outerShdw blurRad="38100" dist="38100" dir="2700000" algn="tl">
                              <a:srgbClr val="000000">
                                <a:alpha val="43137"/>
                              </a:srgbClr>
                            </a:outerShdw>
                          </a:effectLst>
                        </a:rPr>
                        <a:t>11</a:t>
                      </a:r>
                      <a:r>
                        <a:rPr lang="zh-CN" altLang="en-US" sz="1800" b="1" u="none" strike="noStrike">
                          <a:solidFill>
                            <a:srgbClr val="FF0000"/>
                          </a:solidFill>
                          <a:effectLst>
                            <a:outerShdw blurRad="38100" dist="38100" dir="2700000" algn="tl">
                              <a:srgbClr val="000000">
                                <a:alpha val="43137"/>
                              </a:srgbClr>
                            </a:outerShdw>
                          </a:effectLst>
                        </a:rPr>
                        <a:t>分</a:t>
                      </a:r>
                      <a:endParaRPr lang="zh-CN" altLang="en-US" sz="1800" b="1" i="0" u="none" strike="noStrike">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solidFill>
                            <a:srgbClr val="FF0000"/>
                          </a:solidFill>
                          <a:effectLst>
                            <a:outerShdw blurRad="38100" dist="38100" dir="2700000" algn="tl">
                              <a:srgbClr val="000000">
                                <a:alpha val="43137"/>
                              </a:srgbClr>
                            </a:outerShdw>
                          </a:effectLst>
                        </a:rPr>
                        <a:t>语段运用</a:t>
                      </a:r>
                      <a:r>
                        <a:rPr lang="en-US" altLang="zh-CN" sz="1800" b="1" u="none" strike="noStrike">
                          <a:solidFill>
                            <a:srgbClr val="FF0000"/>
                          </a:solidFill>
                          <a:effectLst>
                            <a:outerShdw blurRad="38100" dist="38100" dir="2700000" algn="tl">
                              <a:srgbClr val="000000">
                                <a:alpha val="43137"/>
                              </a:srgbClr>
                            </a:outerShdw>
                          </a:effectLst>
                        </a:rPr>
                        <a:t>2</a:t>
                      </a:r>
                      <a:r>
                        <a:rPr lang="zh-CN" altLang="en-US" sz="1800" b="1" u="none" strike="noStrike">
                          <a:solidFill>
                            <a:srgbClr val="FF0000"/>
                          </a:solidFill>
                          <a:effectLst>
                            <a:outerShdw blurRad="38100" dist="38100" dir="2700000" algn="tl">
                              <a:srgbClr val="000000">
                                <a:alpha val="43137"/>
                              </a:srgbClr>
                            </a:outerShdw>
                          </a:effectLst>
                        </a:rPr>
                        <a:t>客</a:t>
                      </a:r>
                      <a:r>
                        <a:rPr lang="en-US" altLang="zh-CN" sz="1800" b="1" u="none" strike="noStrike">
                          <a:solidFill>
                            <a:srgbClr val="FF0000"/>
                          </a:solidFill>
                          <a:effectLst>
                            <a:outerShdw blurRad="38100" dist="38100" dir="2700000" algn="tl">
                              <a:srgbClr val="000000">
                                <a:alpha val="43137"/>
                              </a:srgbClr>
                            </a:outerShdw>
                          </a:effectLst>
                        </a:rPr>
                        <a:t>1</a:t>
                      </a:r>
                      <a:r>
                        <a:rPr lang="zh-CN" altLang="en-US" sz="1800" b="1" u="none" strike="noStrike">
                          <a:solidFill>
                            <a:srgbClr val="FF0000"/>
                          </a:solidFill>
                          <a:effectLst>
                            <a:outerShdw blurRad="38100" dist="38100" dir="2700000" algn="tl">
                              <a:srgbClr val="000000">
                                <a:alpha val="43137"/>
                              </a:srgbClr>
                            </a:outerShdw>
                          </a:effectLst>
                        </a:rPr>
                        <a:t>主，</a:t>
                      </a:r>
                      <a:r>
                        <a:rPr lang="en-US" altLang="zh-CN" sz="1800" b="1" u="none" strike="noStrike">
                          <a:solidFill>
                            <a:srgbClr val="FF0000"/>
                          </a:solidFill>
                          <a:effectLst>
                            <a:outerShdw blurRad="38100" dist="38100" dir="2700000" algn="tl">
                              <a:srgbClr val="000000">
                                <a:alpha val="43137"/>
                              </a:srgbClr>
                            </a:outerShdw>
                          </a:effectLst>
                        </a:rPr>
                        <a:t>11</a:t>
                      </a:r>
                      <a:r>
                        <a:rPr lang="zh-CN" altLang="en-US" sz="1800" b="1" u="none" strike="noStrike">
                          <a:solidFill>
                            <a:srgbClr val="FF0000"/>
                          </a:solidFill>
                          <a:effectLst>
                            <a:outerShdw blurRad="38100" dist="38100" dir="2700000" algn="tl">
                              <a:srgbClr val="000000">
                                <a:alpha val="43137"/>
                              </a:srgbClr>
                            </a:outerShdw>
                          </a:effectLst>
                        </a:rPr>
                        <a:t>分</a:t>
                      </a:r>
                      <a:endParaRPr lang="zh-CN" altLang="en-US" sz="1800" b="1" i="0" u="none" strike="noStrike">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8165">
                <a:tc vMerge="1">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solidFill>
                            <a:srgbClr val="FF0000"/>
                          </a:solidFill>
                          <a:effectLst>
                            <a:outerShdw blurRad="38100" dist="38100" dir="2700000" algn="tl">
                              <a:srgbClr val="000000">
                                <a:alpha val="43137"/>
                              </a:srgbClr>
                            </a:outerShdw>
                          </a:effectLst>
                        </a:rPr>
                        <a:t>考点运用</a:t>
                      </a:r>
                      <a:r>
                        <a:rPr lang="en-US" altLang="zh-CN" sz="1800" b="1" u="none" strike="noStrike">
                          <a:solidFill>
                            <a:srgbClr val="FF0000"/>
                          </a:solidFill>
                          <a:effectLst>
                            <a:outerShdw blurRad="38100" dist="38100" dir="2700000" algn="tl">
                              <a:srgbClr val="000000">
                                <a:alpha val="43137"/>
                              </a:srgbClr>
                            </a:outerShdw>
                          </a:effectLst>
                        </a:rPr>
                        <a:t>2</a:t>
                      </a:r>
                      <a:r>
                        <a:rPr lang="zh-CN" altLang="en-US" sz="1800" b="1" u="none" strike="noStrike">
                          <a:solidFill>
                            <a:srgbClr val="FF0000"/>
                          </a:solidFill>
                          <a:effectLst>
                            <a:outerShdw blurRad="38100" dist="38100" dir="2700000" algn="tl">
                              <a:srgbClr val="000000">
                                <a:alpha val="43137"/>
                              </a:srgbClr>
                            </a:outerShdw>
                          </a:effectLst>
                        </a:rPr>
                        <a:t>主，</a:t>
                      </a:r>
                      <a:r>
                        <a:rPr lang="en-US" altLang="zh-CN" sz="1800" b="1" u="none" strike="noStrike">
                          <a:solidFill>
                            <a:srgbClr val="FF0000"/>
                          </a:solidFill>
                          <a:effectLst>
                            <a:outerShdw blurRad="38100" dist="38100" dir="2700000" algn="tl">
                              <a:srgbClr val="000000">
                                <a:alpha val="43137"/>
                              </a:srgbClr>
                            </a:outerShdw>
                          </a:effectLst>
                        </a:rPr>
                        <a:t>9</a:t>
                      </a:r>
                      <a:r>
                        <a:rPr lang="zh-CN" altLang="en-US" sz="1800" b="1" u="none" strike="noStrike">
                          <a:solidFill>
                            <a:srgbClr val="FF0000"/>
                          </a:solidFill>
                          <a:effectLst>
                            <a:outerShdw blurRad="38100" dist="38100" dir="2700000" algn="tl">
                              <a:srgbClr val="000000">
                                <a:alpha val="43137"/>
                              </a:srgbClr>
                            </a:outerShdw>
                          </a:effectLst>
                        </a:rPr>
                        <a:t>分</a:t>
                      </a:r>
                      <a:endParaRPr lang="zh-CN" altLang="en-US" sz="1800" b="1" i="0" u="none" strike="noStrike">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solidFill>
                            <a:srgbClr val="FF0000"/>
                          </a:solidFill>
                          <a:effectLst>
                            <a:outerShdw blurRad="38100" dist="38100" dir="2700000" algn="tl">
                              <a:srgbClr val="000000">
                                <a:alpha val="43137"/>
                              </a:srgbClr>
                            </a:outerShdw>
                          </a:effectLst>
                        </a:rPr>
                        <a:t>考点运用</a:t>
                      </a:r>
                      <a:r>
                        <a:rPr lang="en-US" altLang="zh-CN" sz="1800" b="1" u="none" strike="noStrike">
                          <a:solidFill>
                            <a:srgbClr val="FF0000"/>
                          </a:solidFill>
                          <a:effectLst>
                            <a:outerShdw blurRad="38100" dist="38100" dir="2700000" algn="tl">
                              <a:srgbClr val="000000">
                                <a:alpha val="43137"/>
                              </a:srgbClr>
                            </a:outerShdw>
                          </a:effectLst>
                        </a:rPr>
                        <a:t>2</a:t>
                      </a:r>
                      <a:r>
                        <a:rPr lang="zh-CN" altLang="en-US" sz="1800" b="1" u="none" strike="noStrike">
                          <a:solidFill>
                            <a:srgbClr val="FF0000"/>
                          </a:solidFill>
                          <a:effectLst>
                            <a:outerShdw blurRad="38100" dist="38100" dir="2700000" algn="tl">
                              <a:srgbClr val="000000">
                                <a:alpha val="43137"/>
                              </a:srgbClr>
                            </a:outerShdw>
                          </a:effectLst>
                        </a:rPr>
                        <a:t>主，</a:t>
                      </a:r>
                      <a:r>
                        <a:rPr lang="en-US" altLang="zh-CN" sz="1800" b="1" u="none" strike="noStrike">
                          <a:solidFill>
                            <a:srgbClr val="FF0000"/>
                          </a:solidFill>
                          <a:effectLst>
                            <a:outerShdw blurRad="38100" dist="38100" dir="2700000" algn="tl">
                              <a:srgbClr val="000000">
                                <a:alpha val="43137"/>
                              </a:srgbClr>
                            </a:outerShdw>
                          </a:effectLst>
                        </a:rPr>
                        <a:t>9</a:t>
                      </a:r>
                      <a:r>
                        <a:rPr lang="zh-CN" altLang="en-US" sz="1800" b="1" u="none" strike="noStrike">
                          <a:solidFill>
                            <a:srgbClr val="FF0000"/>
                          </a:solidFill>
                          <a:effectLst>
                            <a:outerShdw blurRad="38100" dist="38100" dir="2700000" algn="tl">
                              <a:srgbClr val="000000">
                                <a:alpha val="43137"/>
                              </a:srgbClr>
                            </a:outerShdw>
                          </a:effectLst>
                        </a:rPr>
                        <a:t>分</a:t>
                      </a:r>
                      <a:endParaRPr lang="zh-CN" altLang="en-US" sz="1800" b="1" i="0" u="none" strike="noStrike">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4025">
                <a:tc vMerge="1">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effectLst/>
                        </a:rPr>
                        <a:t>共</a:t>
                      </a:r>
                      <a:r>
                        <a:rPr lang="en-US" altLang="zh-CN" sz="1800" b="1" u="none" strike="noStrike">
                          <a:effectLst/>
                        </a:rPr>
                        <a:t>20</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zh-CN" altLang="en-US" sz="1800" b="1" u="none" strike="noStrike">
                          <a:effectLst/>
                        </a:rPr>
                        <a:t>共</a:t>
                      </a:r>
                      <a:r>
                        <a:rPr lang="en-US" altLang="zh-CN" sz="1800" b="1" u="none" strike="noStrike">
                          <a:effectLst/>
                        </a:rPr>
                        <a:t>20</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745">
                <a:tc>
                  <a:txBody>
                    <a:bodyPr wrap="square"/>
                    <a:lstStyle/>
                    <a:p>
                      <a:pPr algn="l" fontAlgn="ctr"/>
                      <a:r>
                        <a:rPr lang="zh-CN" altLang="en-US" sz="1800" b="1" u="none" strike="noStrike">
                          <a:solidFill>
                            <a:srgbClr val="00B050"/>
                          </a:solidFill>
                          <a:effectLst/>
                        </a:rPr>
                        <a:t>写作</a:t>
                      </a:r>
                      <a:endParaRPr lang="zh-CN" altLang="en-US" sz="1800" b="1" i="0" u="none" strike="noStrike">
                        <a:solidFill>
                          <a:srgbClr val="00B05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en-US" altLang="zh-CN" sz="1800" b="1" u="none" strike="noStrike">
                          <a:effectLst/>
                        </a:rPr>
                        <a:t>60</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lstStyle/>
                    <a:p>
                      <a:pPr algn="l" fontAlgn="ctr"/>
                      <a:r>
                        <a:rPr lang="en-US" altLang="zh-CN" sz="1800" b="1" u="none" strike="noStrike">
                          <a:effectLst/>
                        </a:rPr>
                        <a:t>60</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文本框 2"/>
          <p:cNvSpPr txBox="1"/>
          <p:nvPr/>
        </p:nvSpPr>
        <p:spPr>
          <a:xfrm>
            <a:off x="609600" y="1323340"/>
            <a:ext cx="785495" cy="3538220"/>
          </a:xfrm>
          <a:prstGeom prst="rect">
            <a:avLst/>
          </a:prstGeom>
          <a:noFill/>
        </p:spPr>
        <p:txBody>
          <a:bodyPr wrap="square" rtlCol="0">
            <a:spAutoFit/>
          </a:bodyPr>
          <a:lstStyle/>
          <a:p>
            <a:r>
              <a:rPr lang="zh-CN" altLang="en-US" sz="3200" b="1">
                <a:solidFill>
                  <a:srgbClr val="FF0000"/>
                </a:solidFill>
              </a:rPr>
              <a:t>试卷结构</a:t>
            </a:r>
            <a:endParaRPr lang="zh-CN" altLang="en-US" sz="3200" b="1">
              <a:solidFill>
                <a:srgbClr val="FF0000"/>
              </a:solidFill>
            </a:endParaRPr>
          </a:p>
          <a:p>
            <a:r>
              <a:rPr lang="zh-CN" altLang="en-US" sz="3200" b="1">
                <a:solidFill>
                  <a:srgbClr val="FF0000"/>
                </a:solidFill>
              </a:rPr>
              <a:t>比较</a:t>
            </a:r>
            <a:endParaRPr lang="zh-CN" altLang="en-US" sz="3200"/>
          </a:p>
          <a:p>
            <a:endParaRPr lang="zh-CN" altLang="en-US" sz="3200"/>
          </a:p>
        </p:txBody>
      </p:sp>
      <p:graphicFrame>
        <p:nvGraphicFramePr>
          <p:cNvPr id="4" name="表格 3"/>
          <p:cNvGraphicFramePr>
            <a:graphicFrameLocks noGrp="1"/>
          </p:cNvGraphicFramePr>
          <p:nvPr/>
        </p:nvGraphicFramePr>
        <p:xfrm>
          <a:off x="7841501" y="69260"/>
          <a:ext cx="3394075" cy="6842760"/>
        </p:xfrm>
        <a:graphic>
          <a:graphicData uri="http://schemas.openxmlformats.org/drawingml/2006/table">
            <a:tbl>
              <a:tblPr>
                <a:tableStyleId>{5C22544A-7EE6-4342-B048-85BDC9FD1C3A}</a:tableStyleId>
              </a:tblPr>
              <a:tblGrid>
                <a:gridCol w="3394075"/>
              </a:tblGrid>
              <a:tr h="566420">
                <a:tc>
                  <a:txBody>
                    <a:bodyPr wrap="square"/>
                    <a:p>
                      <a:pPr algn="l" fontAlgn="ctr"/>
                      <a:r>
                        <a:rPr lang="en-US" altLang="zh-CN" sz="1800" b="1" u="none" strike="noStrike">
                          <a:solidFill>
                            <a:srgbClr val="FF0000"/>
                          </a:solidFill>
                          <a:effectLst/>
                        </a:rPr>
                        <a:t>2021</a:t>
                      </a:r>
                      <a:r>
                        <a:rPr lang="zh-CN" altLang="en-US" sz="1800" b="1" u="none" strike="noStrike">
                          <a:solidFill>
                            <a:srgbClr val="FF0000"/>
                          </a:solidFill>
                          <a:effectLst/>
                        </a:rPr>
                        <a:t>年八省联考（</a:t>
                      </a:r>
                      <a:r>
                        <a:rPr lang="en-US" altLang="zh-CN" sz="1800" b="1" smtClean="0">
                          <a:solidFill>
                            <a:srgbClr val="C00000"/>
                          </a:solidFill>
                          <a:sym typeface="+mn-ea"/>
                        </a:rPr>
                        <a:t>8525</a:t>
                      </a:r>
                      <a:r>
                        <a:rPr lang="zh-CN" altLang="en-US" sz="1800" b="1" smtClean="0">
                          <a:solidFill>
                            <a:srgbClr val="C00000"/>
                          </a:solidFill>
                          <a:sym typeface="+mn-ea"/>
                        </a:rPr>
                        <a:t>字</a:t>
                      </a:r>
                      <a:r>
                        <a:rPr lang="zh-CN" altLang="en-US" sz="1800" b="1" u="none" strike="noStrike">
                          <a:solidFill>
                            <a:srgbClr val="FF0000"/>
                          </a:solidFill>
                          <a:effectLst/>
                        </a:rPr>
                        <a:t>）</a:t>
                      </a:r>
                      <a:endParaRPr lang="zh-CN" altLang="en-US" sz="1800" b="1" u="none" strike="noStrike">
                        <a:solidFill>
                          <a:srgbClr val="FF0000"/>
                        </a:solidFill>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60145">
                <a:tc>
                  <a:txBody>
                    <a:bodyPr wrap="square"/>
                    <a:p>
                      <a:pPr algn="l" fontAlgn="ctr"/>
                      <a:r>
                        <a:rPr lang="zh-CN" altLang="en-US" sz="1800" b="1">
                          <a:effectLst/>
                          <a:sym typeface="+mn-ea"/>
                        </a:rPr>
                        <a:t>非连续性文本，</a:t>
                      </a:r>
                      <a:r>
                        <a:rPr lang="en-US" altLang="zh-CN" sz="1800" b="1">
                          <a:solidFill>
                            <a:srgbClr val="0070C0"/>
                          </a:solidFill>
                          <a:effectLst/>
                          <a:sym typeface="+mn-ea"/>
                        </a:rPr>
                        <a:t>3</a:t>
                      </a:r>
                      <a:r>
                        <a:rPr lang="zh-CN" altLang="en-US" sz="1800" b="1">
                          <a:solidFill>
                            <a:srgbClr val="0070C0"/>
                          </a:solidFill>
                          <a:effectLst/>
                          <a:sym typeface="+mn-ea"/>
                        </a:rPr>
                        <a:t>客</a:t>
                      </a:r>
                      <a:r>
                        <a:rPr lang="en-US" altLang="zh-CN" sz="1800" b="1">
                          <a:solidFill>
                            <a:srgbClr val="0070C0"/>
                          </a:solidFill>
                          <a:effectLst/>
                          <a:sym typeface="+mn-ea"/>
                        </a:rPr>
                        <a:t>2</a:t>
                      </a:r>
                      <a:r>
                        <a:rPr lang="zh-CN" altLang="en-US" sz="1800" b="1">
                          <a:solidFill>
                            <a:srgbClr val="0070C0"/>
                          </a:solidFill>
                          <a:effectLst/>
                          <a:sym typeface="+mn-ea"/>
                        </a:rPr>
                        <a:t>主</a:t>
                      </a:r>
                      <a:r>
                        <a:rPr lang="zh-CN" altLang="en-US" sz="1800" b="1">
                          <a:effectLst/>
                          <a:sym typeface="+mn-ea"/>
                        </a:rPr>
                        <a:t>，</a:t>
                      </a:r>
                      <a:r>
                        <a:rPr lang="en-US" altLang="zh-CN" sz="1800" b="1">
                          <a:effectLst/>
                          <a:sym typeface="+mn-ea"/>
                        </a:rPr>
                        <a:t>19</a:t>
                      </a:r>
                      <a:r>
                        <a:rPr lang="zh-CN" altLang="en-US" sz="1800" b="1">
                          <a:effectLst/>
                          <a:sym typeface="+mn-ea"/>
                        </a:rPr>
                        <a:t>分</a:t>
                      </a:r>
                      <a:endParaRPr lang="zh-CN" altLang="en-US" sz="1800" b="1">
                        <a:effectLst/>
                        <a:sym typeface="+mn-ea"/>
                      </a:endParaRPr>
                    </a:p>
                    <a:p>
                      <a:pPr algn="l" fontAlgn="ctr"/>
                      <a:r>
                        <a:rPr lang="zh-CN" altLang="en-US" sz="1800" b="1">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材料一（848）材料二（828）（合计1700，人工智能）</a:t>
                      </a:r>
                      <a:endParaRPr lang="zh-CN" altLang="en-US" sz="1800" b="1" u="none" strike="noStrike" smtClean="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99465">
                <a:tc>
                  <a:txBody>
                    <a:bodyPr wrap="square"/>
                    <a:p>
                      <a:pPr fontAlgn="ctr"/>
                      <a:r>
                        <a:rPr lang="zh-CN" altLang="en-US" sz="1800" b="1">
                          <a:effectLst/>
                          <a:sym typeface="+mn-ea"/>
                        </a:rPr>
                        <a:t>文学类</a:t>
                      </a:r>
                      <a:r>
                        <a:rPr lang="en-US" altLang="zh-CN" sz="1800" b="1">
                          <a:solidFill>
                            <a:srgbClr val="0070C0"/>
                          </a:solidFill>
                          <a:effectLst/>
                          <a:sym typeface="+mn-ea"/>
                        </a:rPr>
                        <a:t>2</a:t>
                      </a:r>
                      <a:r>
                        <a:rPr lang="zh-CN" altLang="en-US" sz="1800" b="1">
                          <a:solidFill>
                            <a:srgbClr val="0070C0"/>
                          </a:solidFill>
                          <a:effectLst/>
                          <a:sym typeface="+mn-ea"/>
                        </a:rPr>
                        <a:t>客</a:t>
                      </a:r>
                      <a:r>
                        <a:rPr lang="en-US" altLang="zh-CN" sz="1800" b="1">
                          <a:solidFill>
                            <a:srgbClr val="0070C0"/>
                          </a:solidFill>
                          <a:effectLst/>
                          <a:sym typeface="+mn-ea"/>
                        </a:rPr>
                        <a:t>2</a:t>
                      </a:r>
                      <a:r>
                        <a:rPr lang="zh-CN" altLang="en-US" sz="1800" b="1">
                          <a:solidFill>
                            <a:srgbClr val="0070C0"/>
                          </a:solidFill>
                          <a:effectLst/>
                          <a:sym typeface="+mn-ea"/>
                        </a:rPr>
                        <a:t>主</a:t>
                      </a:r>
                      <a:r>
                        <a:rPr lang="zh-CN" altLang="en-US" sz="1800" b="1">
                          <a:effectLst/>
                          <a:sym typeface="+mn-ea"/>
                        </a:rPr>
                        <a:t>，</a:t>
                      </a:r>
                      <a:r>
                        <a:rPr lang="en-US" altLang="zh-CN" sz="1800" b="1">
                          <a:effectLst/>
                          <a:sym typeface="+mn-ea"/>
                        </a:rPr>
                        <a:t>16</a:t>
                      </a:r>
                      <a:r>
                        <a:rPr lang="zh-CN" altLang="en-US" sz="1800" b="1">
                          <a:effectLst/>
                          <a:sym typeface="+mn-ea"/>
                        </a:rPr>
                        <a:t>分</a:t>
                      </a:r>
                      <a:endParaRPr lang="en-US" altLang="zh-CN" sz="1800" b="1" smtClean="0">
                        <a:effectLst/>
                        <a:sym typeface="+mn-ea"/>
                      </a:endParaRPr>
                    </a:p>
                    <a:p>
                      <a:pPr fontAlgn="ctr"/>
                      <a:r>
                        <a:rPr lang="en-US" altLang="zh-CN"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r>
                        <a:rPr lang="zh-CN" altLang="en-US"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建水记</a:t>
                      </a:r>
                      <a:r>
                        <a:rPr lang="en-US" altLang="zh-CN"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r>
                        <a:rPr lang="zh-CN" altLang="en-US"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r>
                        <a:rPr lang="en-US" altLang="zh-CN"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1667</a:t>
                      </a:r>
                      <a:r>
                        <a:rPr lang="zh-CN" altLang="en-US" sz="1800" b="1"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endParaRPr lang="zh-CN" altLang="en-US" sz="1800" b="1" i="0" u="none" strike="noStrike" smtClean="0">
                        <a:solidFill>
                          <a:srgbClr val="FF0000"/>
                        </a:solidFill>
                        <a:effectLst/>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2280">
                <a:tc>
                  <a:txBody>
                    <a:bodyPr wrap="square"/>
                    <a:p>
                      <a:pPr algn="l" fontAlgn="ctr"/>
                      <a:r>
                        <a:rPr lang="zh-CN" altLang="en-US" sz="1800" b="1" u="none" strike="noStrike">
                          <a:effectLst/>
                        </a:rPr>
                        <a:t>共</a:t>
                      </a:r>
                      <a:r>
                        <a:rPr lang="en-US" altLang="zh-CN" sz="1800" b="1" u="none" strike="noStrike">
                          <a:effectLst/>
                        </a:rPr>
                        <a:t>35</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9750">
                <a:tc>
                  <a:txBody>
                    <a:bodyPr wrap="square"/>
                    <a:p>
                      <a:pPr algn="l" fontAlgn="ctr"/>
                      <a:r>
                        <a:rPr lang="zh-CN" altLang="en-US" sz="1800" b="1" u="none" strike="noStrike">
                          <a:solidFill>
                            <a:srgbClr val="0070C0"/>
                          </a:solidFill>
                          <a:effectLst/>
                        </a:rPr>
                        <a:t>古文</a:t>
                      </a:r>
                      <a:r>
                        <a:rPr lang="en-US" altLang="zh-CN" sz="1800" b="1" u="none" strike="noStrike">
                          <a:solidFill>
                            <a:srgbClr val="0070C0"/>
                          </a:solidFill>
                          <a:effectLst/>
                        </a:rPr>
                        <a:t>3</a:t>
                      </a:r>
                      <a:r>
                        <a:rPr lang="zh-CN" altLang="en-US" sz="1800" b="1" u="none" strike="noStrike">
                          <a:solidFill>
                            <a:srgbClr val="0070C0"/>
                          </a:solidFill>
                          <a:effectLst/>
                        </a:rPr>
                        <a:t>客</a:t>
                      </a:r>
                      <a:r>
                        <a:rPr lang="en-US" altLang="zh-CN" sz="1800" b="1" u="none" strike="noStrike">
                          <a:solidFill>
                            <a:srgbClr val="0070C0"/>
                          </a:solidFill>
                          <a:effectLst/>
                        </a:rPr>
                        <a:t>2</a:t>
                      </a:r>
                      <a:r>
                        <a:rPr lang="zh-CN" altLang="en-US" sz="1800" b="1" u="none" strike="noStrike">
                          <a:solidFill>
                            <a:srgbClr val="0070C0"/>
                          </a:solidFill>
                          <a:effectLst/>
                        </a:rPr>
                        <a:t>主</a:t>
                      </a:r>
                      <a:r>
                        <a:rPr lang="zh-CN" altLang="en-US" sz="1800" b="1" u="none" strike="noStrike">
                          <a:solidFill>
                            <a:schemeClr val="tx1"/>
                          </a:solidFill>
                          <a:effectLst/>
                        </a:rPr>
                        <a:t>，</a:t>
                      </a:r>
                      <a:r>
                        <a:rPr lang="en-US" altLang="zh-CN" sz="1800" b="1" u="none" strike="noStrike">
                          <a:solidFill>
                            <a:schemeClr val="tx1"/>
                          </a:solidFill>
                          <a:effectLst/>
                        </a:rPr>
                        <a:t>20</a:t>
                      </a:r>
                      <a:r>
                        <a:rPr lang="zh-CN" altLang="en-US" sz="1800" b="1" u="none" strike="noStrike">
                          <a:solidFill>
                            <a:schemeClr val="tx1"/>
                          </a:solidFill>
                          <a:effectLst/>
                        </a:rPr>
                        <a:t>分</a:t>
                      </a:r>
                      <a:r>
                        <a:rPr lang="zh-CN" altLang="en-US" sz="18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r>
                        <a:rPr lang="en-US" altLang="zh-CN" sz="18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655</a:t>
                      </a:r>
                      <a:r>
                        <a:rPr lang="zh-CN" altLang="en-US" sz="18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endParaRPr lang="zh-CN" altLang="en-US" sz="1800" b="1" i="0" u="none" strike="noStrike">
                        <a:solidFill>
                          <a:schemeClr val="tx1"/>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3390">
                <a:tc>
                  <a:txBody>
                    <a:bodyPr wrap="square"/>
                    <a:p>
                      <a:pPr algn="l" fontAlgn="ctr"/>
                      <a:r>
                        <a:rPr lang="zh-CN" altLang="en-US" sz="1800" b="1" u="none" strike="noStrike">
                          <a:effectLst/>
                        </a:rPr>
                        <a:t>古诗</a:t>
                      </a:r>
                      <a:r>
                        <a:rPr lang="en-US" altLang="zh-CN" sz="1800" b="1" u="none" strike="noStrike">
                          <a:effectLst/>
                        </a:rPr>
                        <a:t>1</a:t>
                      </a:r>
                      <a:r>
                        <a:rPr lang="zh-CN" altLang="en-US" sz="1800" b="1" u="none" strike="noStrike">
                          <a:effectLst/>
                        </a:rPr>
                        <a:t>客</a:t>
                      </a:r>
                      <a:r>
                        <a:rPr lang="en-US" altLang="zh-CN" sz="1800" b="1" u="none" strike="noStrike">
                          <a:effectLst/>
                        </a:rPr>
                        <a:t>1</a:t>
                      </a:r>
                      <a:r>
                        <a:rPr lang="zh-CN" altLang="en-US" sz="1800" b="1" u="none" strike="noStrike">
                          <a:effectLst/>
                        </a:rPr>
                        <a:t>主，</a:t>
                      </a:r>
                      <a:r>
                        <a:rPr lang="en-US" altLang="zh-CN" sz="1800" b="1" u="none" strike="noStrike">
                          <a:effectLst/>
                        </a:rPr>
                        <a:t>9</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4025">
                <a:tc>
                  <a:txBody>
                    <a:bodyPr wrap="square"/>
                    <a:p>
                      <a:pPr algn="l" fontAlgn="ctr"/>
                      <a:r>
                        <a:rPr lang="zh-CN" altLang="en-US" sz="1800" b="1" u="none" strike="noStrike">
                          <a:effectLst/>
                        </a:rPr>
                        <a:t>名句默写</a:t>
                      </a:r>
                      <a:r>
                        <a:rPr lang="en-US" altLang="zh-CN" sz="1800" b="1" u="none" strike="noStrike">
                          <a:effectLst/>
                        </a:rPr>
                        <a:t>6</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4660">
                <a:tc>
                  <a:txBody>
                    <a:bodyPr wrap="square"/>
                    <a:p>
                      <a:pPr algn="l" fontAlgn="ctr"/>
                      <a:r>
                        <a:rPr lang="zh-CN" altLang="en-US" sz="1800" b="1" u="none" strike="noStrike">
                          <a:effectLst/>
                        </a:rPr>
                        <a:t>共</a:t>
                      </a:r>
                      <a:r>
                        <a:rPr lang="en-US" altLang="zh-CN" sz="1800" b="1" u="none" strike="noStrike">
                          <a:effectLst/>
                        </a:rPr>
                        <a:t>35</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8165">
                <a:tc>
                  <a:txBody>
                    <a:bodyPr wrap="square"/>
                    <a:p>
                      <a:pPr algn="l" fontAlgn="ctr"/>
                      <a:r>
                        <a:rPr lang="zh-CN" altLang="en-US" sz="1800" b="1" u="none" strike="noStrike">
                          <a:solidFill>
                            <a:srgbClr val="FF0000"/>
                          </a:solidFill>
                          <a:effectLst>
                            <a:outerShdw blurRad="38100" dist="38100" dir="2700000" algn="tl">
                              <a:srgbClr val="000000">
                                <a:alpha val="43137"/>
                              </a:srgbClr>
                            </a:outerShdw>
                          </a:effectLst>
                        </a:rPr>
                        <a:t>语段运用</a:t>
                      </a:r>
                      <a:r>
                        <a:rPr lang="en-US" altLang="zh-CN" sz="1800" b="1" u="none" strike="noStrike">
                          <a:solidFill>
                            <a:srgbClr val="FF0000"/>
                          </a:solidFill>
                          <a:effectLst>
                            <a:outerShdw blurRad="38100" dist="38100" dir="2700000" algn="tl">
                              <a:srgbClr val="000000">
                                <a:alpha val="43137"/>
                              </a:srgbClr>
                            </a:outerShdw>
                          </a:effectLst>
                        </a:rPr>
                        <a:t>2</a:t>
                      </a:r>
                      <a:r>
                        <a:rPr lang="zh-CN" altLang="en-US" sz="1800" b="1" u="none" strike="noStrike">
                          <a:solidFill>
                            <a:srgbClr val="FF0000"/>
                          </a:solidFill>
                          <a:effectLst>
                            <a:outerShdw blurRad="38100" dist="38100" dir="2700000" algn="tl">
                              <a:srgbClr val="000000">
                                <a:alpha val="43137"/>
                              </a:srgbClr>
                            </a:outerShdw>
                          </a:effectLst>
                        </a:rPr>
                        <a:t>客</a:t>
                      </a:r>
                      <a:r>
                        <a:rPr lang="en-US" altLang="zh-CN" sz="1800" b="1" u="none" strike="noStrike">
                          <a:solidFill>
                            <a:srgbClr val="FF0000"/>
                          </a:solidFill>
                          <a:effectLst>
                            <a:outerShdw blurRad="38100" dist="38100" dir="2700000" algn="tl">
                              <a:srgbClr val="000000">
                                <a:alpha val="43137"/>
                              </a:srgbClr>
                            </a:outerShdw>
                          </a:effectLst>
                        </a:rPr>
                        <a:t>1</a:t>
                      </a:r>
                      <a:r>
                        <a:rPr lang="zh-CN" altLang="en-US" sz="1800" b="1" u="none" strike="noStrike">
                          <a:solidFill>
                            <a:srgbClr val="FF0000"/>
                          </a:solidFill>
                          <a:effectLst>
                            <a:outerShdw blurRad="38100" dist="38100" dir="2700000" algn="tl">
                              <a:srgbClr val="000000">
                                <a:alpha val="43137"/>
                              </a:srgbClr>
                            </a:outerShdw>
                          </a:effectLst>
                        </a:rPr>
                        <a:t>主，</a:t>
                      </a:r>
                      <a:r>
                        <a:rPr lang="en-US" altLang="zh-CN" sz="1800" b="1" u="none" strike="noStrike">
                          <a:solidFill>
                            <a:srgbClr val="FF0000"/>
                          </a:solidFill>
                          <a:effectLst>
                            <a:outerShdw blurRad="38100" dist="38100" dir="2700000" algn="tl">
                              <a:srgbClr val="000000">
                                <a:alpha val="43137"/>
                              </a:srgbClr>
                            </a:outerShdw>
                          </a:effectLst>
                        </a:rPr>
                        <a:t>9</a:t>
                      </a:r>
                      <a:r>
                        <a:rPr lang="zh-CN" altLang="en-US" sz="1800" b="1" u="none" strike="noStrike">
                          <a:solidFill>
                            <a:srgbClr val="FF0000"/>
                          </a:solidFill>
                          <a:effectLst>
                            <a:outerShdw blurRad="38100" dist="38100" dir="2700000" algn="tl">
                              <a:srgbClr val="000000">
                                <a:alpha val="43137"/>
                              </a:srgbClr>
                            </a:outerShdw>
                          </a:effectLst>
                        </a:rPr>
                        <a:t>分</a:t>
                      </a:r>
                      <a:endParaRPr lang="zh-CN" altLang="en-US" sz="1800" b="1" i="0" u="none" strike="noStrike">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8165">
                <a:tc>
                  <a:txBody>
                    <a:bodyPr wrap="square"/>
                    <a:p>
                      <a:pPr algn="l" fontAlgn="ctr"/>
                      <a:r>
                        <a:rPr lang="zh-CN" altLang="en-US" sz="1800" b="1" u="none" strike="noStrike">
                          <a:solidFill>
                            <a:srgbClr val="FF0000"/>
                          </a:solidFill>
                          <a:effectLst>
                            <a:outerShdw blurRad="38100" dist="38100" dir="2700000" algn="tl">
                              <a:srgbClr val="000000">
                                <a:alpha val="43137"/>
                              </a:srgbClr>
                            </a:outerShdw>
                          </a:effectLst>
                        </a:rPr>
                        <a:t>语段运用</a:t>
                      </a:r>
                      <a:r>
                        <a:rPr lang="en-US" altLang="zh-CN" sz="1800" b="1" u="none" strike="noStrike">
                          <a:solidFill>
                            <a:srgbClr val="FF0000"/>
                          </a:solidFill>
                          <a:effectLst>
                            <a:outerShdw blurRad="38100" dist="38100" dir="2700000" algn="tl">
                              <a:srgbClr val="000000">
                                <a:alpha val="43137"/>
                              </a:srgbClr>
                            </a:outerShdw>
                          </a:effectLst>
                        </a:rPr>
                        <a:t>2</a:t>
                      </a:r>
                      <a:r>
                        <a:rPr lang="zh-CN" altLang="en-US" sz="1800" b="1" u="none" strike="noStrike">
                          <a:solidFill>
                            <a:srgbClr val="FF0000"/>
                          </a:solidFill>
                          <a:effectLst>
                            <a:outerShdw blurRad="38100" dist="38100" dir="2700000" algn="tl">
                              <a:srgbClr val="000000">
                                <a:alpha val="43137"/>
                              </a:srgbClr>
                            </a:outerShdw>
                          </a:effectLst>
                        </a:rPr>
                        <a:t>主，</a:t>
                      </a:r>
                      <a:r>
                        <a:rPr lang="en-US" altLang="zh-CN" sz="1800" b="1" u="none" strike="noStrike">
                          <a:solidFill>
                            <a:srgbClr val="FF0000"/>
                          </a:solidFill>
                          <a:effectLst>
                            <a:outerShdw blurRad="38100" dist="38100" dir="2700000" algn="tl">
                              <a:srgbClr val="000000">
                                <a:alpha val="43137"/>
                              </a:srgbClr>
                            </a:outerShdw>
                          </a:effectLst>
                        </a:rPr>
                        <a:t>11</a:t>
                      </a:r>
                      <a:r>
                        <a:rPr lang="zh-CN" altLang="en-US" sz="1800" b="1" u="none" strike="noStrike">
                          <a:solidFill>
                            <a:srgbClr val="FF0000"/>
                          </a:solidFill>
                          <a:effectLst>
                            <a:outerShdw blurRad="38100" dist="38100" dir="2700000" algn="tl">
                              <a:srgbClr val="000000">
                                <a:alpha val="43137"/>
                              </a:srgbClr>
                            </a:outerShdw>
                          </a:effectLst>
                        </a:rPr>
                        <a:t>分</a:t>
                      </a:r>
                      <a:endParaRPr lang="zh-CN" altLang="en-US" sz="1800" b="1" i="0" u="none" strike="noStrike">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4025">
                <a:tc>
                  <a:txBody>
                    <a:bodyPr wrap="square"/>
                    <a:p>
                      <a:pPr algn="l" fontAlgn="ctr"/>
                      <a:r>
                        <a:rPr lang="zh-CN" altLang="en-US" sz="1800" b="1" u="none" strike="noStrike">
                          <a:effectLst/>
                        </a:rPr>
                        <a:t>共</a:t>
                      </a:r>
                      <a:r>
                        <a:rPr lang="en-US" altLang="zh-CN" sz="1800" b="1" u="none" strike="noStrike">
                          <a:effectLst/>
                        </a:rPr>
                        <a:t>20</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2270">
                <a:tc>
                  <a:txBody>
                    <a:bodyPr wrap="square"/>
                    <a:p>
                      <a:pPr algn="l" fontAlgn="ctr"/>
                      <a:r>
                        <a:rPr lang="en-US" altLang="zh-CN" sz="1800" b="1" u="none" strike="noStrike">
                          <a:effectLst/>
                        </a:rPr>
                        <a:t>60</a:t>
                      </a:r>
                      <a:r>
                        <a:rPr lang="zh-CN" altLang="en-US" sz="1800" b="1" u="none" strike="noStrike">
                          <a:effectLst/>
                        </a:rPr>
                        <a:t>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custDataLst>
              <p:tags r:id="rId1"/>
            </p:custDataLst>
          </p:nvPr>
        </p:nvGraphicFramePr>
        <p:xfrm>
          <a:off x="270513" y="865108"/>
          <a:ext cx="11753850" cy="5604510"/>
        </p:xfrm>
        <a:graphic>
          <a:graphicData uri="http://schemas.openxmlformats.org/drawingml/2006/table">
            <a:tbl>
              <a:tblPr>
                <a:tableStyleId>{5C22544A-7EE6-4342-B048-85BDC9FD1C3A}</a:tableStyleId>
              </a:tblPr>
              <a:tblGrid>
                <a:gridCol w="1094740"/>
                <a:gridCol w="575945"/>
                <a:gridCol w="880745"/>
                <a:gridCol w="1137285"/>
                <a:gridCol w="1323340"/>
                <a:gridCol w="208280"/>
                <a:gridCol w="1370330"/>
                <a:gridCol w="1008380"/>
                <a:gridCol w="1306195"/>
                <a:gridCol w="1107440"/>
                <a:gridCol w="1741170"/>
              </a:tblGrid>
              <a:tr h="621030">
                <a:tc rowSpan="2">
                  <a:txBody>
                    <a:bodyPr wrap="square"/>
                    <a:p>
                      <a:pPr algn="ctr" fontAlgn="ctr"/>
                      <a:r>
                        <a:rPr lang="zh-CN" altLang="en-US" sz="1600" b="1" u="none" strike="noStrike">
                          <a:solidFill>
                            <a:srgbClr val="00B050"/>
                          </a:solidFill>
                          <a:effectLst/>
                          <a:latin typeface="黑体" panose="02010609060101010101" charset="-122"/>
                          <a:ea typeface="黑体" panose="02010609060101010101" charset="-122"/>
                        </a:rPr>
                        <a:t>卷别</a:t>
                      </a:r>
                      <a:endParaRPr lang="zh-CN" altLang="en-US" sz="1600" b="1" i="0" u="none" strike="noStrike">
                        <a:solidFill>
                          <a:srgbClr val="00B050"/>
                        </a:solidFill>
                        <a:effectLst/>
                        <a:latin typeface="黑体" panose="02010609060101010101" charset="-122"/>
                        <a:ea typeface="黑体" panose="02010609060101010101"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0">
                  <a:txBody>
                    <a:bodyPr wrap="square"/>
                    <a:p>
                      <a:pPr algn="ctr" fontAlgn="ctr"/>
                      <a:r>
                        <a:rPr lang="zh-CN" altLang="en-US" sz="2400" b="1" u="none" strike="noStrike">
                          <a:solidFill>
                            <a:srgbClr val="192437"/>
                          </a:solidFill>
                          <a:effectLst/>
                          <a:latin typeface="方正粗黑宋简体" panose="02000000000000000000" charset="-122"/>
                          <a:ea typeface="方正粗黑宋简体" panose="02000000000000000000" charset="-122"/>
                        </a:rPr>
                        <a:t>现代文阅读</a:t>
                      </a:r>
                      <a:endParaRPr lang="zh-CN" altLang="en-US" sz="2400" b="1" i="0" u="none" strike="noStrike">
                        <a:solidFill>
                          <a:srgbClr val="192437"/>
                        </a:solidFill>
                        <a:effectLst/>
                        <a:latin typeface="方正粗黑宋简体" panose="02000000000000000000" charset="-122"/>
                        <a:ea typeface="方正粗黑宋简体" panose="02000000000000000000"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tc>
                <a:tc hMerge="1">
                  <a:tcPr/>
                </a:tc>
                <a:tc hMerge="1">
                  <a:tcPr/>
                </a:tc>
                <a:tc hMerge="1">
                  <a:tcPr>
                    <a:lnL w="12700" cap="flat" cmpd="sng" algn="ctr">
                      <a:solidFill>
                        <a:schemeClr val="tx1"/>
                      </a:solidFill>
                      <a:prstDash val="solid"/>
                      <a:round/>
                      <a:headEnd type="none" w="med" len="med"/>
                      <a:tailEnd type="none" w="med" len="med"/>
                    </a:lnL>
                  </a:tcPr>
                </a:tc>
                <a:tc hMerge="1">
                  <a:tcPr/>
                </a:tc>
                <a:tc hMerge="1">
                  <a:tcPr/>
                </a:tc>
                <a:tc hMerge="1">
                  <a:tcPr/>
                </a:tc>
                <a:tc hMerge="1">
                  <a:tcPr/>
                </a:tc>
                <a:tc hMerge="1">
                  <a:tcPr/>
                </a:tc>
              </a:tr>
              <a:tr h="622300">
                <a:tc vMerge="1">
                  <a:tcPr/>
                </a:tc>
                <a:tc gridSpan="6">
                  <a:txBody>
                    <a:bodyPr wrap="square"/>
                    <a:p>
                      <a:pPr algn="ctr" fontAlgn="ctr"/>
                      <a:r>
                        <a:rPr lang="zh-CN" altLang="en-US" sz="1800" b="1" u="none" strike="noStrike">
                          <a:solidFill>
                            <a:srgbClr val="FF0000"/>
                          </a:solidFill>
                          <a:effectLst/>
                        </a:rPr>
                        <a:t>信息性阅读</a:t>
                      </a:r>
                      <a:endParaRPr lang="zh-CN" altLang="en-US" sz="1800" b="1" i="0" u="none" strike="noStrike">
                        <a:solidFill>
                          <a:srgbClr val="FF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tc>
                <a:tc hMerge="1">
                  <a:tcPr/>
                </a:tc>
                <a:tc hMerge="1">
                  <a:tcPr/>
                </a:tc>
                <a:tc hMerge="1">
                  <a:tcPr>
                    <a:lnL w="12700" cap="flat" cmpd="sng" algn="ctr">
                      <a:solidFill>
                        <a:schemeClr val="tx1"/>
                      </a:solidFill>
                      <a:prstDash val="solid"/>
                      <a:round/>
                      <a:headEnd type="none" w="med" len="med"/>
                      <a:tailEnd type="none" w="med" len="med"/>
                    </a:lnL>
                  </a:tcPr>
                </a:tc>
                <a:tc hMerge="1">
                  <a:tcPr/>
                </a:tc>
                <a:tc gridSpan="4">
                  <a:txBody>
                    <a:bodyPr wrap="square"/>
                    <a:p>
                      <a:pPr algn="ctr" fontAlgn="ctr"/>
                      <a:r>
                        <a:rPr lang="zh-CN" altLang="en-US" sz="1800" b="1" u="none" strike="noStrike">
                          <a:solidFill>
                            <a:srgbClr val="FF0000"/>
                          </a:solidFill>
                          <a:effectLst/>
                        </a:rPr>
                        <a:t>文学性阅读</a:t>
                      </a:r>
                      <a:endParaRPr lang="zh-CN" altLang="en-US" sz="1800" b="1" i="0" u="none" strike="noStrike">
                        <a:solidFill>
                          <a:srgbClr val="FF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tc>
                <a:tc hMerge="1">
                  <a:tcPr/>
                </a:tc>
                <a:tc hMerge="1">
                  <a:tcPr/>
                </a:tc>
              </a:tr>
              <a:tr h="623570">
                <a:tc rowSpan="2">
                  <a:txBody>
                    <a:bodyPr wrap="square"/>
                    <a:p>
                      <a:pPr algn="ctr" fontAlgn="ctr"/>
                      <a:r>
                        <a:rPr lang="zh-CN" altLang="en-US" sz="1600" b="1" u="none" strike="noStrike">
                          <a:gradFill>
                            <a:gsLst>
                              <a:gs pos="0">
                                <a:srgbClr val="14CD68"/>
                              </a:gs>
                              <a:gs pos="100000">
                                <a:srgbClr val="035C7D"/>
                              </a:gs>
                            </a:gsLst>
                            <a:lin scaled="0"/>
                          </a:gradFill>
                          <a:effectLst/>
                        </a:rPr>
                        <a:t>新高考</a:t>
                      </a:r>
                      <a:r>
                        <a:rPr lang="en-US" altLang="zh-CN" sz="1600" b="1" u="none" strike="noStrike">
                          <a:gradFill>
                            <a:gsLst>
                              <a:gs pos="0">
                                <a:srgbClr val="14CD68"/>
                              </a:gs>
                              <a:gs pos="100000">
                                <a:srgbClr val="035C7D"/>
                              </a:gs>
                            </a:gsLst>
                            <a:lin scaled="0"/>
                          </a:gradFill>
                          <a:effectLst/>
                        </a:rPr>
                        <a:t>Ⅰ</a:t>
                      </a:r>
                      <a:endParaRPr lang="en-US" altLang="zh-CN" sz="1600" b="1" u="none" strike="noStrike">
                        <a:gradFill>
                          <a:gsLst>
                            <a:gs pos="0">
                              <a:srgbClr val="14CD68"/>
                            </a:gs>
                            <a:gs pos="100000">
                              <a:srgbClr val="035C7D"/>
                            </a:gs>
                          </a:gsLst>
                          <a:lin scaled="0"/>
                        </a:gradFill>
                        <a:effectLst/>
                      </a:endParaRPr>
                    </a:p>
                    <a:p>
                      <a:pPr algn="ctr" fontAlgn="ctr"/>
                      <a:r>
                        <a:rPr lang="zh-CN" altLang="en-US" sz="1600" b="1" u="none" strike="noStrike">
                          <a:gradFill>
                            <a:gsLst>
                              <a:gs pos="0">
                                <a:srgbClr val="14CD68"/>
                              </a:gs>
                              <a:gs pos="100000">
                                <a:srgbClr val="035C7D"/>
                              </a:gs>
                            </a:gsLst>
                            <a:lin scaled="0"/>
                          </a:gradFill>
                          <a:effectLst/>
                        </a:rPr>
                        <a:t>（山东</a:t>
                      </a:r>
                      <a:r>
                        <a:rPr lang="zh-CN" altLang="en-US" sz="1600" b="1" u="none" strike="noStrike">
                          <a:solidFill>
                            <a:srgbClr val="00B050"/>
                          </a:solidFill>
                          <a:effectLst/>
                        </a:rPr>
                        <a:t>）</a:t>
                      </a:r>
                      <a:endParaRPr lang="zh-CN" altLang="en-US" sz="1600" b="1" i="0" u="none" strike="noStrike">
                        <a:solidFill>
                          <a:srgbClr val="00B05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6">
                  <a:txBody>
                    <a:bodyPr wrap="square"/>
                    <a:p>
                      <a:pPr algn="ctr" fontAlgn="ctr"/>
                      <a:r>
                        <a:rPr lang="zh-CN" altLang="en-US" sz="1600" b="1" u="none" strike="noStrike">
                          <a:effectLst/>
                        </a:rPr>
                        <a:t>历史地理学（两则材料）</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tc>
                <a:tc hMerge="1">
                  <a:tcPr/>
                </a:tc>
                <a:tc hMerge="1">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cPr/>
                </a:tc>
                <a:tc gridSpan="4">
                  <a:txBody>
                    <a:bodyPr wrap="square"/>
                    <a:p>
                      <a:pPr algn="ctr" fontAlgn="ctr"/>
                      <a:r>
                        <a:rPr lang="zh-CN" altLang="en-US" sz="1600" b="1" u="none" strike="noStrike">
                          <a:effectLst/>
                        </a:rPr>
                        <a:t>建水记（散文）</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tc>
                <a:tc hMerge="1">
                  <a:tcPr/>
                </a:tc>
                <a:tc hMerge="1">
                  <a:tcPr/>
                </a:tc>
              </a:tr>
              <a:tr h="621030">
                <a:tc vMerge="1">
                  <a:tcPr/>
                </a:tc>
                <a:tc>
                  <a:txBody>
                    <a:bodyPr wrap="square"/>
                    <a:p>
                      <a:pPr algn="l" fontAlgn="ctr"/>
                      <a:r>
                        <a:rPr lang="zh-CN" altLang="en-US" sz="1600" b="1" u="none" strike="noStrike">
                          <a:solidFill>
                            <a:srgbClr val="0070C0"/>
                          </a:solidFill>
                          <a:effectLst/>
                        </a:rPr>
                        <a:t>理解</a:t>
                      </a:r>
                      <a:endParaRPr lang="zh-CN" altLang="en-US" sz="1600" b="1" u="none" strike="noStrike">
                        <a:solidFill>
                          <a:srgbClr val="0070C0"/>
                        </a:solidFill>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solidFill>
                            <a:srgbClr val="0070C0"/>
                          </a:solidFill>
                          <a:effectLst/>
                        </a:rPr>
                        <a:t>理解</a:t>
                      </a:r>
                      <a:endParaRPr lang="zh-CN" altLang="en-US" sz="1600" b="1" i="0" u="none" strike="noStrike">
                        <a:solidFill>
                          <a:srgbClr val="0070C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en-US" altLang="zh-CN" sz="1600" b="1" u="none" strike="noStrike">
                          <a:solidFill>
                            <a:srgbClr val="0070C0"/>
                          </a:solidFill>
                          <a:effectLst/>
                        </a:rPr>
                        <a:t> </a:t>
                      </a:r>
                      <a:r>
                        <a:rPr lang="zh-CN" altLang="en-US" sz="1600" b="1" u="none" strike="noStrike">
                          <a:solidFill>
                            <a:srgbClr val="0070C0"/>
                          </a:solidFill>
                          <a:effectLst/>
                        </a:rPr>
                        <a:t>筛选信息</a:t>
                      </a:r>
                      <a:endParaRPr lang="zh-CN" altLang="en-US" sz="1600" b="1" u="none" strike="noStrike">
                        <a:solidFill>
                          <a:srgbClr val="0070C0"/>
                        </a:solidFill>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solidFill>
                            <a:srgbClr val="FF0000"/>
                          </a:solidFill>
                          <a:effectLst/>
                        </a:rPr>
                        <a:t>下定义</a:t>
                      </a:r>
                      <a:endParaRPr lang="zh-CN" altLang="en-US" sz="1600" b="1" i="0" u="none" strike="noStrike">
                        <a:solidFill>
                          <a:srgbClr val="FF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endParaRPr lang="zh-CN" altLang="en-US" sz="1600" b="1" i="0" u="none" strike="noStrike">
                        <a:solidFill>
                          <a:srgbClr val="FF0000"/>
                        </a:solidFill>
                        <a:effectLst/>
                        <a:latin typeface="宋体" panose="02010600030101010101" pitchFamily="2" charset="-122"/>
                        <a:ea typeface="宋体" panose="02010600030101010101" pitchFamily="2" charset="-122"/>
                        <a:sym typeface="+mn-ea"/>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a:solidFill>
                            <a:srgbClr val="0070C0"/>
                          </a:solidFill>
                          <a:effectLst/>
                          <a:latin typeface="宋体" panose="02010600030101010101" pitchFamily="2" charset="-122"/>
                          <a:ea typeface="宋体" panose="02010600030101010101" pitchFamily="2" charset="-122"/>
                          <a:sym typeface="+mn-ea"/>
                        </a:rPr>
                        <a:t>分析</a:t>
                      </a:r>
                      <a:r>
                        <a:rPr lang="zh-CN" altLang="en-US" sz="1600" b="1" i="0" u="none" strike="noStrike">
                          <a:solidFill>
                            <a:srgbClr val="0070C0"/>
                          </a:solidFill>
                          <a:effectLst/>
                          <a:latin typeface="宋体" panose="02010600030101010101" pitchFamily="2" charset="-122"/>
                          <a:ea typeface="宋体" panose="02010600030101010101" pitchFamily="2" charset="-122"/>
                        </a:rPr>
                        <a:t>行文脉络</a:t>
                      </a:r>
                      <a:endParaRPr lang="zh-CN" altLang="en-US" sz="1600" b="1" i="0" u="none" strike="noStrike">
                        <a:solidFill>
                          <a:srgbClr val="0070C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effectLst/>
                        </a:rPr>
                        <a:t>理解内容</a:t>
                      </a:r>
                      <a:endParaRPr lang="zh-CN" altLang="en-US" sz="1600" b="1" u="none" strike="noStrike">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en-US" altLang="zh-CN" sz="1600" b="1" u="none" strike="noStrike">
                          <a:effectLst/>
                        </a:rPr>
                        <a:t>    </a:t>
                      </a:r>
                      <a:r>
                        <a:rPr lang="zh-CN" altLang="en-US" sz="1600" b="1" u="none" strike="noStrike">
                          <a:effectLst/>
                        </a:rPr>
                        <a:t>赏析</a:t>
                      </a:r>
                      <a:endParaRPr lang="zh-CN" altLang="en-US" sz="1600" b="1" u="none" strike="noStrike">
                        <a:effectLst/>
                      </a:endParaRPr>
                    </a:p>
                    <a:p>
                      <a:pPr algn="l" fontAlgn="ctr"/>
                      <a:r>
                        <a:rPr lang="zh-CN" altLang="en-US" sz="1600" b="1" u="none" strike="noStrike">
                          <a:effectLst/>
                        </a:rPr>
                        <a:t>艺术手法</a:t>
                      </a:r>
                      <a:endParaRPr lang="zh-CN" altLang="en-US" sz="1600" b="1" u="none" strike="noStrike">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effectLst/>
                        </a:rPr>
                        <a:t>选材作用</a:t>
                      </a:r>
                      <a:endParaRPr lang="zh-CN" altLang="en-US" sz="1600" b="1" u="none" strike="noStrike">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effectLst/>
                        </a:rPr>
                        <a:t>行文线索</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63575">
                <a:tc rowSpan="2">
                  <a:txBody>
                    <a:bodyPr wrap="square"/>
                    <a:p>
                      <a:pPr algn="ctr" fontAlgn="ctr"/>
                      <a:r>
                        <a:rPr lang="zh-CN" altLang="en-US" sz="1600" b="1" u="none" strike="noStrike">
                          <a:solidFill>
                            <a:srgbClr val="00B050"/>
                          </a:solidFill>
                          <a:effectLst/>
                          <a:latin typeface="黑体" panose="02010609060101010101" charset="-122"/>
                          <a:ea typeface="黑体" panose="02010609060101010101" charset="-122"/>
                          <a:cs typeface="黑体" panose="02010609060101010101" charset="-122"/>
                        </a:rPr>
                        <a:t>新高考</a:t>
                      </a:r>
                      <a:r>
                        <a:rPr lang="en-US" altLang="zh-CN" sz="1600" b="1" u="none" strike="noStrike">
                          <a:solidFill>
                            <a:srgbClr val="00B050"/>
                          </a:solidFill>
                          <a:effectLst/>
                          <a:latin typeface="黑体" panose="02010609060101010101" charset="-122"/>
                          <a:ea typeface="黑体" panose="02010609060101010101" charset="-122"/>
                          <a:cs typeface="黑体" panose="02010609060101010101" charset="-122"/>
                        </a:rPr>
                        <a:t>Ⅱ</a:t>
                      </a:r>
                      <a:r>
                        <a:rPr lang="zh-CN" altLang="en-US" sz="1600" b="1" u="none" strike="noStrike">
                          <a:solidFill>
                            <a:srgbClr val="00B050"/>
                          </a:solidFill>
                          <a:effectLst/>
                          <a:latin typeface="黑体" panose="02010609060101010101" charset="-122"/>
                          <a:ea typeface="黑体" panose="02010609060101010101" charset="-122"/>
                          <a:cs typeface="黑体" panose="02010609060101010101" charset="-122"/>
                        </a:rPr>
                        <a:t>（海南</a:t>
                      </a:r>
                      <a:r>
                        <a:rPr lang="zh-CN" altLang="en-US" sz="1600" b="1" u="none" strike="noStrike">
                          <a:solidFill>
                            <a:srgbClr val="00B050"/>
                          </a:solidFill>
                          <a:effectLst/>
                        </a:rPr>
                        <a:t>）</a:t>
                      </a:r>
                      <a:endParaRPr lang="zh-CN" altLang="en-US" sz="1600" b="1" i="0" u="none" strike="noStrike">
                        <a:solidFill>
                          <a:srgbClr val="00B05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6">
                  <a:txBody>
                    <a:bodyPr wrap="square"/>
                    <a:p>
                      <a:pPr algn="ctr" fontAlgn="ctr"/>
                      <a:r>
                        <a:rPr lang="zh-CN" altLang="en-US" sz="1600" b="1" u="none" strike="noStrike">
                          <a:effectLst/>
                        </a:rPr>
                        <a:t>科普作品（一篇序言）</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tc>
                <a:tc hMerge="1">
                  <a:tcPr/>
                </a:tc>
                <a:tc hMerge="1">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cPr/>
                </a:tc>
                <a:tc gridSpan="4">
                  <a:txBody>
                    <a:bodyPr wrap="square"/>
                    <a:p>
                      <a:pPr algn="ctr" fontAlgn="ctr"/>
                      <a:r>
                        <a:rPr lang="zh-CN" altLang="en-US" sz="1600" b="1" u="none" strike="noStrike">
                          <a:effectLst/>
                        </a:rPr>
                        <a:t>大师（小说）</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tc>
                <a:tc hMerge="1">
                  <a:tcPr/>
                </a:tc>
                <a:tc hMerge="1">
                  <a:tcPr/>
                </a:tc>
              </a:tr>
              <a:tr h="1210310">
                <a:tc vMerge="1">
                  <a:tcPr/>
                </a:tc>
                <a:tc>
                  <a:txBody>
                    <a:bodyPr wrap="square"/>
                    <a:p>
                      <a:pPr algn="l" fontAlgn="ctr"/>
                      <a:r>
                        <a:rPr lang="zh-CN" altLang="en-US" sz="1600" b="1" u="none" strike="noStrike">
                          <a:effectLst/>
                        </a:rPr>
                        <a:t>理解</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effectLst/>
                        </a:rPr>
                        <a:t>分析</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effectLst/>
                        </a:rPr>
                        <a:t>推断</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solidFill>
                            <a:srgbClr val="FF0000"/>
                          </a:solidFill>
                          <a:effectLst/>
                        </a:rPr>
                        <a:t>材料与论点</a:t>
                      </a:r>
                      <a:endParaRPr lang="zh-CN" altLang="en-US" sz="1600" b="1" i="0" u="none" strike="noStrike">
                        <a:solidFill>
                          <a:srgbClr val="FF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endParaRPr lang="zh-CN" altLang="en-US" sz="1600" b="1" i="0" u="none" strike="noStrike">
                        <a:solidFill>
                          <a:srgbClr val="FF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effectLst/>
                        </a:rPr>
                        <a:t>画线句子作用</a:t>
                      </a:r>
                      <a:endParaRPr lang="zh-CN" altLang="en-US" sz="1600" b="1" u="none" strike="noStrike">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effectLst/>
                        </a:rPr>
                        <a:t>理解</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effectLst/>
                        </a:rPr>
                        <a:t>赏析</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effectLst/>
                        </a:rPr>
                        <a:t>细节</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effectLst/>
                        </a:rPr>
                        <a:t>理解</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文本框 1"/>
          <p:cNvSpPr txBox="1"/>
          <p:nvPr/>
        </p:nvSpPr>
        <p:spPr>
          <a:xfrm>
            <a:off x="2077720" y="170815"/>
            <a:ext cx="8698230" cy="583565"/>
          </a:xfrm>
          <a:prstGeom prst="rect">
            <a:avLst/>
          </a:prstGeom>
          <a:noFill/>
        </p:spPr>
        <p:txBody>
          <a:bodyPr wrap="square" rtlCol="0">
            <a:spAutoFit/>
          </a:bodyPr>
          <a:p>
            <a:r>
              <a:rPr lang="en-US" altLang="zh-CN" sz="3200" b="1">
                <a:solidFill>
                  <a:srgbClr val="192437"/>
                </a:solidFill>
                <a:latin typeface="方正大魏体简体" panose="02000000000000000000" charset="-122"/>
                <a:ea typeface="方正大魏体简体" panose="02000000000000000000" charset="-122"/>
                <a:cs typeface="方正大魏体简体" panose="02000000000000000000" charset="-122"/>
              </a:rPr>
              <a:t>2021</a:t>
            </a:r>
            <a:r>
              <a:rPr lang="zh-CN" altLang="en-US" sz="3200" b="1">
                <a:solidFill>
                  <a:srgbClr val="192437"/>
                </a:solidFill>
                <a:latin typeface="方正大魏体简体" panose="02000000000000000000" charset="-122"/>
                <a:ea typeface="方正大魏体简体" panose="02000000000000000000" charset="-122"/>
                <a:cs typeface="方正大魏体简体" panose="02000000000000000000" charset="-122"/>
              </a:rPr>
              <a:t>年八省适应性考试与</a:t>
            </a:r>
            <a:r>
              <a:rPr lang="en-US" altLang="zh-CN" sz="3200" b="1">
                <a:solidFill>
                  <a:srgbClr val="192437"/>
                </a:solidFill>
                <a:latin typeface="方正大魏体简体" panose="02000000000000000000" charset="-122"/>
                <a:ea typeface="方正大魏体简体" panose="02000000000000000000" charset="-122"/>
                <a:cs typeface="方正大魏体简体" panose="02000000000000000000" charset="-122"/>
              </a:rPr>
              <a:t>2020</a:t>
            </a:r>
            <a:r>
              <a:rPr lang="zh-CN" altLang="en-US" sz="3200" b="1">
                <a:solidFill>
                  <a:srgbClr val="192437"/>
                </a:solidFill>
                <a:latin typeface="方正大魏体简体" panose="02000000000000000000" charset="-122"/>
                <a:ea typeface="方正大魏体简体" panose="02000000000000000000" charset="-122"/>
                <a:cs typeface="方正大魏体简体" panose="02000000000000000000" charset="-122"/>
              </a:rPr>
              <a:t>新</a:t>
            </a:r>
            <a:r>
              <a:rPr lang="zh-CN" altLang="en-US" sz="3200" b="1">
                <a:solidFill>
                  <a:srgbClr val="192437"/>
                </a:solidFill>
                <a:latin typeface="方正大魏体简体" panose="02000000000000000000" charset="-122"/>
                <a:ea typeface="方正大魏体简体" panose="02000000000000000000" charset="-122"/>
                <a:cs typeface="方正大魏体简体" panose="02000000000000000000" charset="-122"/>
                <a:sym typeface="+mn-ea"/>
              </a:rPr>
              <a:t>高考</a:t>
            </a:r>
            <a:r>
              <a:rPr lang="zh-CN" altLang="en-US" sz="3200" b="1">
                <a:solidFill>
                  <a:srgbClr val="192437"/>
                </a:solidFill>
                <a:latin typeface="方正大魏体简体" panose="02000000000000000000" charset="-122"/>
                <a:ea typeface="方正大魏体简体" panose="02000000000000000000" charset="-122"/>
                <a:cs typeface="方正大魏体简体" panose="02000000000000000000" charset="-122"/>
              </a:rPr>
              <a:t>试卷比较</a:t>
            </a:r>
            <a:endParaRPr lang="zh-CN" altLang="en-US" sz="3200" b="1">
              <a:solidFill>
                <a:srgbClr val="192437"/>
              </a:solidFill>
              <a:latin typeface="方正大魏体简体" panose="02000000000000000000" charset="-122"/>
              <a:ea typeface="方正大魏体简体" panose="02000000000000000000" charset="-122"/>
              <a:cs typeface="方正大魏体简体" panose="02000000000000000000" charset="-122"/>
            </a:endParaRPr>
          </a:p>
        </p:txBody>
      </p:sp>
      <p:graphicFrame>
        <p:nvGraphicFramePr>
          <p:cNvPr id="3" name="表格 2"/>
          <p:cNvGraphicFramePr>
            <a:graphicFrameLocks noGrp="1"/>
          </p:cNvGraphicFramePr>
          <p:nvPr>
            <p:custDataLst>
              <p:tags r:id="rId2"/>
            </p:custDataLst>
          </p:nvPr>
        </p:nvGraphicFramePr>
        <p:xfrm>
          <a:off x="240033" y="5220573"/>
          <a:ext cx="11753850" cy="1242695"/>
        </p:xfrm>
        <a:graphic>
          <a:graphicData uri="http://schemas.openxmlformats.org/drawingml/2006/table">
            <a:tbl>
              <a:tblPr>
                <a:tableStyleId>{5C22544A-7EE6-4342-B048-85BDC9FD1C3A}</a:tableStyleId>
              </a:tblPr>
              <a:tblGrid>
                <a:gridCol w="1094740"/>
                <a:gridCol w="575945"/>
                <a:gridCol w="880745"/>
                <a:gridCol w="1137285"/>
                <a:gridCol w="1323340"/>
                <a:gridCol w="208280"/>
                <a:gridCol w="1370330"/>
                <a:gridCol w="1008380"/>
                <a:gridCol w="1306195"/>
                <a:gridCol w="1107440"/>
                <a:gridCol w="1741170"/>
              </a:tblGrid>
              <a:tr h="620395">
                <a:tc rowSpan="2">
                  <a:txBody>
                    <a:bodyPr wrap="square"/>
                    <a:p>
                      <a:pPr algn="ctr" fontAlgn="ctr"/>
                      <a:r>
                        <a:rPr lang="zh-CN" altLang="en-US" sz="1600" b="1" u="none" strike="noStrike">
                          <a:solidFill>
                            <a:srgbClr val="00B050"/>
                          </a:solidFill>
                          <a:effectLst/>
                        </a:rPr>
                        <a:t>八省联考</a:t>
                      </a:r>
                      <a:endParaRPr lang="zh-CN" altLang="en-US" sz="1600" b="1" u="none" strike="noStrike">
                        <a:solidFill>
                          <a:srgbClr val="00B050"/>
                        </a:solidFill>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6">
                  <a:txBody>
                    <a:bodyPr wrap="square"/>
                    <a:p>
                      <a:pPr algn="ctr" fontAlgn="ctr"/>
                      <a:r>
                        <a:rPr lang="zh-CN" altLang="en-US" sz="1800" b="1" u="none" strike="noStrike">
                          <a:gradFill>
                            <a:gsLst>
                              <a:gs pos="0">
                                <a:srgbClr val="007BD3"/>
                              </a:gs>
                              <a:gs pos="100000">
                                <a:srgbClr val="034373"/>
                              </a:gs>
                            </a:gsLst>
                            <a:lin scaled="0"/>
                          </a:gradFill>
                          <a:effectLst/>
                        </a:rPr>
                        <a:t>人工智能（</a:t>
                      </a:r>
                      <a:r>
                        <a:rPr lang="zh-CN" altLang="en-US" sz="1800" b="1" strike="noStrike">
                          <a:gradFill>
                            <a:gsLst>
                              <a:gs pos="0">
                                <a:srgbClr val="007BD3"/>
                              </a:gs>
                              <a:gs pos="100000">
                                <a:srgbClr val="034373"/>
                              </a:gs>
                            </a:gsLst>
                            <a:lin scaled="0"/>
                          </a:gradFill>
                          <a:effectLst/>
                        </a:rPr>
                        <a:t>两则材料</a:t>
                      </a:r>
                      <a:r>
                        <a:rPr lang="zh-CN" altLang="en-US" sz="1800" b="1">
                          <a:gradFill>
                            <a:gsLst>
                              <a:gs pos="0">
                                <a:srgbClr val="007BD3"/>
                              </a:gs>
                              <a:gs pos="100000">
                                <a:srgbClr val="034373"/>
                              </a:gs>
                            </a:gsLst>
                            <a:lin scaled="0"/>
                          </a:gradFill>
                          <a:effectLst/>
                          <a:sym typeface="+mn-ea"/>
                        </a:rPr>
                        <a:t>）</a:t>
                      </a:r>
                      <a:endParaRPr lang="zh-CN" altLang="en-US" sz="1800" b="1" strike="noStrike">
                        <a:gradFill>
                          <a:gsLst>
                            <a:gs pos="0">
                              <a:srgbClr val="007BD3"/>
                            </a:gs>
                            <a:gs pos="100000">
                              <a:srgbClr val="034373"/>
                            </a:gs>
                          </a:gsLst>
                          <a:lin scaled="0"/>
                        </a:gradFill>
                        <a:effectLst/>
                        <a:sym typeface="+mn-ea"/>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tc>
                <a:tc hMerge="1">
                  <a:tcPr/>
                </a:tc>
                <a:tc hMerge="1">
                  <a:tcPr marL="9395" marR="9395" marT="9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lnL w="12700" cap="flat" cmpd="sng" algn="ctr">
                      <a:solidFill>
                        <a:schemeClr val="tx1"/>
                      </a:solidFill>
                      <a:prstDash val="solid"/>
                      <a:round/>
                      <a:headEnd type="none" w="med" len="med"/>
                      <a:tailEnd type="none" w="med" len="med"/>
                    </a:lnL>
                  </a:tcPr>
                </a:tc>
                <a:tc hMerge="1">
                  <a:tcPr/>
                </a:tc>
                <a:tc gridSpan="4">
                  <a:txBody>
                    <a:bodyPr wrap="square"/>
                    <a:p>
                      <a:pPr algn="ctr" fontAlgn="ctr"/>
                      <a:r>
                        <a:rPr lang="zh-CN" altLang="en-US" sz="1800" b="1" u="none" strike="noStrike">
                          <a:gradFill>
                            <a:gsLst>
                              <a:gs pos="0">
                                <a:srgbClr val="007BD3"/>
                              </a:gs>
                              <a:gs pos="100000">
                                <a:srgbClr val="034373"/>
                              </a:gs>
                            </a:gsLst>
                            <a:lin scaled="0"/>
                          </a:gradFill>
                          <a:effectLst/>
                        </a:rPr>
                        <a:t>《国民教员》（散文</a:t>
                      </a:r>
                      <a:r>
                        <a:rPr lang="en-US" altLang="zh-CN" sz="1800" b="1" u="none" strike="noStrike">
                          <a:gradFill>
                            <a:gsLst>
                              <a:gs pos="0">
                                <a:srgbClr val="007BD3"/>
                              </a:gs>
                              <a:gs pos="100000">
                                <a:srgbClr val="034373"/>
                              </a:gs>
                            </a:gsLst>
                            <a:lin scaled="0"/>
                          </a:gradFill>
                          <a:effectLst/>
                        </a:rPr>
                        <a:t>+</a:t>
                      </a:r>
                      <a:r>
                        <a:rPr lang="zh-CN" altLang="en-US" sz="1800" b="1" u="none" strike="noStrike">
                          <a:gradFill>
                            <a:gsLst>
                              <a:gs pos="0">
                                <a:srgbClr val="007BD3"/>
                              </a:gs>
                              <a:gs pos="100000">
                                <a:srgbClr val="034373"/>
                              </a:gs>
                            </a:gsLst>
                            <a:lin scaled="0"/>
                          </a:gradFill>
                          <a:effectLst/>
                        </a:rPr>
                        <a:t>自评</a:t>
                      </a:r>
                      <a:r>
                        <a:rPr lang="zh-CN" altLang="en-US" sz="1800" b="1" u="none" strike="noStrike">
                          <a:gradFill>
                            <a:gsLst>
                              <a:gs pos="0">
                                <a:srgbClr val="007BD3"/>
                              </a:gs>
                              <a:gs pos="100000">
                                <a:srgbClr val="034373"/>
                              </a:gs>
                            </a:gsLst>
                            <a:lin scaled="0"/>
                          </a:gradFill>
                          <a:effectLst/>
                        </a:rPr>
                        <a:t>）</a:t>
                      </a:r>
                      <a:endParaRPr lang="zh-CN" altLang="en-US" sz="1800" b="1" u="none" strike="noStrike">
                        <a:gradFill>
                          <a:gsLst>
                            <a:gs pos="0">
                              <a:srgbClr val="007BD3"/>
                            </a:gs>
                            <a:gs pos="100000">
                              <a:srgbClr val="034373"/>
                            </a:gs>
                          </a:gsLst>
                          <a:lin scaled="0"/>
                        </a:gradFill>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cPr/>
                </a:tc>
                <a:tc hMerge="1">
                  <a:tcPr/>
                </a:tc>
                <a:tc hMerge="1">
                  <a:tcPr/>
                </a:tc>
              </a:tr>
              <a:tr h="622300">
                <a:tc vMerge="1">
                  <a:tcPr/>
                </a:tc>
                <a:tc>
                  <a:txBody>
                    <a:bodyPr wrap="square"/>
                    <a:p>
                      <a:pPr algn="l" fontAlgn="ctr"/>
                      <a:r>
                        <a:rPr lang="zh-CN" altLang="en-US" sz="1600" b="1" u="none" strike="noStrike">
                          <a:solidFill>
                            <a:srgbClr val="FF0000"/>
                          </a:solidFill>
                          <a:effectLst/>
                        </a:rPr>
                        <a:t>理解</a:t>
                      </a:r>
                      <a:endParaRPr lang="zh-CN" altLang="en-US" sz="1600" b="1" u="none" strike="noStrike">
                        <a:solidFill>
                          <a:srgbClr val="FF0000"/>
                        </a:solidFill>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solidFill>
                            <a:srgbClr val="FF0000"/>
                          </a:solidFill>
                          <a:effectLst/>
                        </a:rPr>
                        <a:t>推断说法（文内）</a:t>
                      </a:r>
                      <a:endParaRPr lang="zh-CN" altLang="en-US" sz="1600" b="1" u="none" strike="noStrike">
                        <a:solidFill>
                          <a:srgbClr val="FF0000"/>
                        </a:solidFill>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en-US" altLang="zh-CN" sz="1600" b="1" u="none" strike="noStrike">
                          <a:solidFill>
                            <a:srgbClr val="FF0000"/>
                          </a:solidFill>
                          <a:effectLst/>
                        </a:rPr>
                        <a:t> </a:t>
                      </a:r>
                      <a:r>
                        <a:rPr lang="zh-CN" altLang="en-US" sz="1600" b="1" u="none" strike="noStrike">
                          <a:solidFill>
                            <a:srgbClr val="FF0000"/>
                          </a:solidFill>
                          <a:effectLst/>
                        </a:rPr>
                        <a:t>推断论据</a:t>
                      </a:r>
                      <a:endParaRPr lang="en-US" altLang="zh-CN" sz="1600" b="1" u="none" strike="noStrike">
                        <a:solidFill>
                          <a:srgbClr val="FF0000"/>
                        </a:solidFill>
                        <a:effectLst/>
                      </a:endParaRPr>
                    </a:p>
                    <a:p>
                      <a:pPr algn="l" fontAlgn="ctr"/>
                      <a:r>
                        <a:rPr lang="zh-CN" altLang="en-US" sz="1600" b="1" u="none" strike="noStrike">
                          <a:solidFill>
                            <a:srgbClr val="FF0000"/>
                          </a:solidFill>
                          <a:effectLst/>
                        </a:rPr>
                        <a:t>（文外）</a:t>
                      </a:r>
                      <a:endParaRPr lang="zh-CN" altLang="en-US" sz="1600" b="1" u="none" strike="noStrike">
                        <a:solidFill>
                          <a:srgbClr val="FF0000"/>
                        </a:solidFill>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en-US" altLang="zh-CN" sz="1600" b="1" i="0" u="none" strike="noStrike">
                          <a:solidFill>
                            <a:srgbClr val="FF0000"/>
                          </a:solidFill>
                          <a:effectLst/>
                          <a:latin typeface="宋体" panose="02010600030101010101" pitchFamily="2" charset="-122"/>
                          <a:ea typeface="宋体" panose="02010600030101010101" pitchFamily="2" charset="-122"/>
                        </a:rPr>
                        <a:t> </a:t>
                      </a:r>
                      <a:r>
                        <a:rPr lang="zh-CN" altLang="en-US" sz="1600" b="1" i="0" u="none" strike="noStrike">
                          <a:solidFill>
                            <a:srgbClr val="FF0000"/>
                          </a:solidFill>
                          <a:effectLst/>
                          <a:latin typeface="宋体" panose="02010600030101010101" pitchFamily="2" charset="-122"/>
                          <a:ea typeface="宋体" panose="02010600030101010101" pitchFamily="2" charset="-122"/>
                        </a:rPr>
                        <a:t>论证方法</a:t>
                      </a:r>
                      <a:endParaRPr lang="zh-CN" altLang="en-US" sz="1600" b="1" i="0" u="none" strike="noStrike">
                        <a:solidFill>
                          <a:srgbClr val="FF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endParaRPr lang="zh-CN" altLang="en-US" sz="1600" b="1" u="none" strike="noStrike">
                        <a:solidFill>
                          <a:srgbClr val="FF0000"/>
                        </a:solidFill>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i="0" u="none" strike="noStrike">
                          <a:solidFill>
                            <a:srgbClr val="FF0000"/>
                          </a:solidFill>
                          <a:effectLst/>
                          <a:latin typeface="宋体" panose="02010600030101010101" pitchFamily="2" charset="-122"/>
                          <a:ea typeface="宋体" panose="02010600030101010101" pitchFamily="2" charset="-122"/>
                        </a:rPr>
                        <a:t>分析观点态度</a:t>
                      </a:r>
                      <a:endParaRPr lang="zh-CN" altLang="en-US" sz="1600" b="1" i="0" u="none" strike="noStrike">
                        <a:solidFill>
                          <a:srgbClr val="FF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en-US" altLang="zh-CN" sz="1600" b="1" u="none" strike="noStrike">
                          <a:effectLst/>
                        </a:rPr>
                        <a:t>  </a:t>
                      </a:r>
                      <a:r>
                        <a:rPr lang="zh-CN" altLang="en-US" sz="1600" b="1" u="none" strike="noStrike">
                          <a:effectLst/>
                        </a:rPr>
                        <a:t>内容及</a:t>
                      </a:r>
                      <a:endParaRPr lang="zh-CN" altLang="en-US" sz="1600" b="1" u="none" strike="noStrike">
                        <a:effectLst/>
                      </a:endParaRPr>
                    </a:p>
                    <a:p>
                      <a:pPr algn="l" fontAlgn="ctr"/>
                      <a:r>
                        <a:rPr lang="zh-CN" altLang="en-US" sz="1600" b="1" u="none" strike="noStrike">
                          <a:effectLst/>
                        </a:rPr>
                        <a:t>艺术手法</a:t>
                      </a:r>
                      <a:endParaRPr lang="zh-CN" altLang="en-US" sz="1600" b="1" u="none" strike="noStrike">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i="0" u="none" strike="noStrike">
                          <a:solidFill>
                            <a:srgbClr val="FF0000"/>
                          </a:solidFill>
                          <a:effectLst/>
                          <a:latin typeface="宋体" panose="02010600030101010101" pitchFamily="2" charset="-122"/>
                          <a:ea typeface="宋体" panose="02010600030101010101" pitchFamily="2" charset="-122"/>
                        </a:rPr>
                        <a:t>分析推断</a:t>
                      </a:r>
                      <a:endParaRPr lang="zh-CN" altLang="en-US" sz="1600" b="1" i="0" u="none" strike="noStrike">
                        <a:solidFill>
                          <a:srgbClr val="FF0000"/>
                        </a:solidFill>
                        <a:effectLst/>
                        <a:latin typeface="宋体" panose="02010600030101010101" pitchFamily="2" charset="-122"/>
                        <a:ea typeface="宋体" panose="02010600030101010101" pitchFamily="2" charset="-122"/>
                      </a:endParaRPr>
                    </a:p>
                    <a:p>
                      <a:pPr algn="l" fontAlgn="ctr"/>
                      <a:r>
                        <a:rPr lang="zh-CN" altLang="en-US" sz="1600" b="1" i="0" u="none" strike="noStrike">
                          <a:solidFill>
                            <a:srgbClr val="FF0000"/>
                          </a:solidFill>
                          <a:effectLst/>
                          <a:latin typeface="宋体" panose="02010600030101010101" pitchFamily="2" charset="-122"/>
                          <a:ea typeface="宋体" panose="02010600030101010101" pitchFamily="2" charset="-122"/>
                        </a:rPr>
                        <a:t>（文外）</a:t>
                      </a:r>
                      <a:endParaRPr lang="zh-CN" altLang="en-US" sz="1600" b="1" i="0" u="none" strike="noStrike">
                        <a:solidFill>
                          <a:srgbClr val="FF0000"/>
                        </a:solidFill>
                        <a:effectLst/>
                        <a:latin typeface="宋体" panose="02010600030101010101" pitchFamily="2" charset="-122"/>
                        <a:ea typeface="宋体" panose="02010600030101010101" pitchFamily="2" charset="-122"/>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a:effectLst/>
                          <a:sym typeface="+mn-ea"/>
                        </a:rPr>
                        <a:t>分析</a:t>
                      </a:r>
                      <a:endParaRPr lang="zh-CN" altLang="en-US" sz="1600" b="1" u="none" strike="noStrike">
                        <a:effectLst/>
                      </a:endParaRPr>
                    </a:p>
                    <a:p>
                      <a:pPr algn="l" fontAlgn="ctr"/>
                      <a:r>
                        <a:rPr lang="zh-CN" altLang="en-US" sz="1600" b="1" u="none" strike="noStrike">
                          <a:effectLst/>
                        </a:rPr>
                        <a:t>概括</a:t>
                      </a:r>
                      <a:endParaRPr lang="zh-CN" altLang="en-US" sz="1600" b="1" u="none" strike="noStrike">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wrap="square"/>
                    <a:p>
                      <a:pPr algn="l" fontAlgn="ctr"/>
                      <a:r>
                        <a:rPr lang="zh-CN" altLang="en-US" sz="1600" b="1" u="none" strike="noStrike">
                          <a:effectLst/>
                        </a:rPr>
                        <a:t>　</a:t>
                      </a:r>
                      <a:r>
                        <a:rPr lang="zh-CN" altLang="en-US" sz="1600" b="1" u="none" strike="noStrike">
                          <a:solidFill>
                            <a:srgbClr val="FF0000"/>
                          </a:solidFill>
                          <a:effectLst/>
                        </a:rPr>
                        <a:t>文学评论</a:t>
                      </a:r>
                      <a:endParaRPr lang="zh-CN" altLang="en-US" sz="1600" b="1" u="none" strike="noStrike">
                        <a:solidFill>
                          <a:srgbClr val="FF0000"/>
                        </a:solidFill>
                        <a:effectLst/>
                      </a:endParaRPr>
                    </a:p>
                  </a:txBody>
                  <a:tcPr marL="9395" marR="9395" marT="939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custDataLst>
              <p:tags r:id="rId1"/>
            </p:custDataLst>
          </p:nvPr>
        </p:nvGraphicFramePr>
        <p:xfrm>
          <a:off x="432495" y="987063"/>
          <a:ext cx="11264265" cy="5756275"/>
        </p:xfrm>
        <a:graphic>
          <a:graphicData uri="http://schemas.openxmlformats.org/drawingml/2006/table">
            <a:tbl>
              <a:tblPr>
                <a:tableStyleId>{5C22544A-7EE6-4342-B048-85BDC9FD1C3A}</a:tableStyleId>
              </a:tblPr>
              <a:tblGrid>
                <a:gridCol w="1291590"/>
                <a:gridCol w="539750"/>
                <a:gridCol w="1061720"/>
                <a:gridCol w="1238250"/>
                <a:gridCol w="836295"/>
                <a:gridCol w="1144905"/>
                <a:gridCol w="774065"/>
                <a:gridCol w="1426845"/>
                <a:gridCol w="2950845"/>
              </a:tblGrid>
              <a:tr h="610870">
                <a:tc rowSpan="2">
                  <a:txBody>
                    <a:bodyPr wrap="square"/>
                    <a:p>
                      <a:pPr algn="ctr" fontAlgn="ctr"/>
                      <a:r>
                        <a:rPr lang="zh-CN" altLang="en-US" sz="1800" u="none" strike="noStrike">
                          <a:effectLst/>
                        </a:rPr>
                        <a:t>卷别</a:t>
                      </a: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wrap="square"/>
                    <a:p>
                      <a:pPr algn="ctr" fontAlgn="ctr"/>
                      <a:r>
                        <a:rPr lang="zh-CN" altLang="en-US" sz="1800" b="1" u="none" strike="noStrike">
                          <a:solidFill>
                            <a:srgbClr val="0070C0"/>
                          </a:solidFill>
                          <a:effectLst/>
                        </a:rPr>
                        <a:t>古诗文阅读</a:t>
                      </a:r>
                      <a:endParaRPr lang="zh-CN" altLang="en-US" sz="1800" b="1" i="0" u="none" strike="noStrike">
                        <a:solidFill>
                          <a:srgbClr val="0070C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hMerge="1">
                  <a:tcPr/>
                </a:tc>
                <a:tc hMerge="1">
                  <a:tcPr/>
                </a:tc>
                <a:tc hMerge="1">
                  <a:tcPr/>
                </a:tc>
                <a:tc hMerge="1">
                  <a:tcPr/>
                </a:tc>
                <a:tc hMerge="1">
                  <a:tcPr/>
                </a:tc>
                <a:tc hMerge="1">
                  <a:tcPr/>
                </a:tc>
              </a:tr>
              <a:tr h="610235">
                <a:tc vMerge="1">
                  <a:tcPr/>
                </a:tc>
                <a:tc gridSpan="5">
                  <a:txBody>
                    <a:bodyPr wrap="square"/>
                    <a:p>
                      <a:pPr algn="ctr" fontAlgn="ctr"/>
                      <a:r>
                        <a:rPr lang="zh-CN" altLang="en-US" sz="1800" b="1" u="none" strike="noStrike">
                          <a:solidFill>
                            <a:srgbClr val="0070C0"/>
                          </a:solidFill>
                          <a:effectLst/>
                        </a:rPr>
                        <a:t>文言文阅读</a:t>
                      </a:r>
                      <a:endParaRPr lang="zh-CN" altLang="en-US" sz="1800" b="1" i="0" u="none" strike="noStrike">
                        <a:solidFill>
                          <a:srgbClr val="0070C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hMerge="1">
                  <a:tcPr/>
                </a:tc>
                <a:tc hMerge="1">
                  <a:tcPr/>
                </a:tc>
                <a:tc hMerge="1">
                  <a:tcPr/>
                </a:tc>
                <a:tc gridSpan="2">
                  <a:txBody>
                    <a:bodyPr wrap="square"/>
                    <a:p>
                      <a:pPr algn="ctr" fontAlgn="ctr"/>
                      <a:r>
                        <a:rPr lang="zh-CN" altLang="en-US" sz="1800" b="1" u="none" strike="noStrike">
                          <a:gradFill>
                            <a:gsLst>
                              <a:gs pos="0">
                                <a:srgbClr val="007BD3"/>
                              </a:gs>
                              <a:gs pos="100000">
                                <a:srgbClr val="034373"/>
                              </a:gs>
                            </a:gsLst>
                            <a:lin scaled="0"/>
                          </a:gradFill>
                          <a:effectLst/>
                        </a:rPr>
                        <a:t>古代诗歌</a:t>
                      </a:r>
                      <a:endParaRPr lang="zh-CN" altLang="en-US" sz="1800" b="1" u="none" strike="noStrike">
                        <a:gradFill>
                          <a:gsLst>
                            <a:gs pos="0">
                              <a:srgbClr val="007BD3"/>
                            </a:gs>
                            <a:gs pos="100000">
                              <a:srgbClr val="034373"/>
                            </a:gs>
                          </a:gsLst>
                          <a:lin scaled="0"/>
                        </a:gradFill>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a:txBody>
                    <a:bodyPr wrap="square"/>
                    <a:p>
                      <a:pPr algn="l" fontAlgn="ctr"/>
                      <a:r>
                        <a:rPr lang="en-US" altLang="zh-CN" sz="1800" u="none" strike="noStrike">
                          <a:effectLst/>
                        </a:rPr>
                        <a:t>    </a:t>
                      </a:r>
                      <a:r>
                        <a:rPr lang="en-US" altLang="zh-CN" sz="1800" b="1" u="none" strike="noStrike">
                          <a:solidFill>
                            <a:srgbClr val="0070C0"/>
                          </a:solidFill>
                          <a:effectLst/>
                        </a:rPr>
                        <a:t> </a:t>
                      </a:r>
                      <a:r>
                        <a:rPr lang="zh-CN" altLang="en-US" sz="1800" b="1" u="none" strike="noStrike">
                          <a:solidFill>
                            <a:srgbClr val="0070C0"/>
                          </a:solidFill>
                          <a:effectLst/>
                        </a:rPr>
                        <a:t>名句默写</a:t>
                      </a:r>
                      <a:endParaRPr lang="zh-CN" altLang="en-US" sz="1800" b="1" i="0" u="none" strike="noStrike">
                        <a:solidFill>
                          <a:srgbClr val="0070C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0870">
                <a:tc rowSpan="2">
                  <a:txBody>
                    <a:bodyPr wrap="square"/>
                    <a:p>
                      <a:pPr algn="ctr" fontAlgn="ctr"/>
                      <a:r>
                        <a:rPr lang="zh-CN" altLang="en-US" sz="1800" b="1" u="none" strike="noStrike">
                          <a:solidFill>
                            <a:srgbClr val="00B050"/>
                          </a:solidFill>
                          <a:effectLst/>
                        </a:rPr>
                        <a:t>新高考</a:t>
                      </a:r>
                      <a:r>
                        <a:rPr lang="en-US" altLang="zh-CN" sz="1800" b="1" u="none" strike="noStrike">
                          <a:solidFill>
                            <a:srgbClr val="00B050"/>
                          </a:solidFill>
                          <a:effectLst/>
                        </a:rPr>
                        <a:t>Ⅰ</a:t>
                      </a:r>
                      <a:endParaRPr lang="en-US" altLang="zh-CN" sz="1800" b="1" u="none" strike="noStrike">
                        <a:solidFill>
                          <a:srgbClr val="00B050"/>
                        </a:solidFill>
                        <a:effectLst/>
                      </a:endParaRPr>
                    </a:p>
                    <a:p>
                      <a:pPr algn="ctr" fontAlgn="ctr"/>
                      <a:r>
                        <a:rPr lang="zh-CN" altLang="en-US" sz="1800" b="1" u="none" strike="noStrike">
                          <a:solidFill>
                            <a:srgbClr val="00B050"/>
                          </a:solidFill>
                          <a:effectLst/>
                        </a:rPr>
                        <a:t>（山东）</a:t>
                      </a:r>
                      <a:endParaRPr lang="zh-CN" altLang="en-US" sz="1800" b="1" i="0" u="none" strike="noStrike">
                        <a:solidFill>
                          <a:srgbClr val="00B05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wrap="square"/>
                    <a:p>
                      <a:pPr algn="ctr" fontAlgn="ctr"/>
                      <a:r>
                        <a:rPr lang="zh-CN" altLang="en-US" sz="1800" b="1" u="none" strike="noStrike">
                          <a:effectLst/>
                        </a:rPr>
                        <a:t>左光斗传（明史）</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hMerge="1">
                  <a:tcPr/>
                </a:tc>
                <a:tc hMerge="1">
                  <a:tcPr/>
                </a:tc>
                <a:tc hMerge="1">
                  <a:tcPr/>
                </a:tc>
                <a:tc gridSpan="2">
                  <a:txBody>
                    <a:bodyPr wrap="square"/>
                    <a:p>
                      <a:pPr algn="ctr" fontAlgn="ctr"/>
                      <a:r>
                        <a:rPr lang="zh-CN" altLang="en-US" sz="1800" u="none" strike="noStrike">
                          <a:effectLst/>
                        </a:rPr>
                        <a:t>唐诗（</a:t>
                      </a:r>
                      <a:r>
                        <a:rPr lang="zh-CN" altLang="zh-CN" sz="1800" kern="1200">
                          <a:solidFill>
                            <a:schemeClr val="dk1"/>
                          </a:solidFill>
                          <a:effectLst/>
                          <a:latin typeface="+mn-lt"/>
                          <a:ea typeface="+mn-ea"/>
                          <a:cs typeface="+mn-cs"/>
                        </a:rPr>
                        <a:t>杜甫</a:t>
                      </a:r>
                      <a:r>
                        <a:rPr lang="zh-CN" altLang="en-US" sz="1800" kern="1200">
                          <a:solidFill>
                            <a:schemeClr val="dk1"/>
                          </a:solidFill>
                          <a:effectLst/>
                          <a:latin typeface="+mn-lt"/>
                          <a:ea typeface="+mn-ea"/>
                          <a:cs typeface="+mn-cs"/>
                        </a:rPr>
                        <a:t>）</a:t>
                      </a: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rowSpan="2">
                  <a:txBody>
                    <a:bodyPr wrap="square"/>
                    <a:p>
                      <a:pPr algn="ctr" fontAlgn="ctr"/>
                      <a:r>
                        <a:rPr lang="zh-CN" altLang="en-US" sz="1800" u="none" strike="noStrike">
                          <a:effectLst/>
                        </a:rPr>
                        <a:t>论语，李清照，辛弃疾</a:t>
                      </a: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0870">
                <a:tc vMerge="1">
                  <a:tcPr/>
                </a:tc>
                <a:tc>
                  <a:txBody>
                    <a:bodyPr wrap="square"/>
                    <a:p>
                      <a:pPr algn="l" fontAlgn="ctr"/>
                      <a:r>
                        <a:rPr lang="zh-CN" altLang="en-US" sz="1800" b="1" u="none" strike="noStrike">
                          <a:effectLst/>
                        </a:rPr>
                        <a:t>断句</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r>
                        <a:rPr lang="zh-CN" altLang="en-US" sz="1800" b="1" u="none" strike="noStrike">
                          <a:effectLst/>
                        </a:rPr>
                        <a:t>常识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r>
                        <a:rPr lang="zh-CN" altLang="en-US" sz="1800" b="1" i="0" u="none" strike="noStrike">
                          <a:solidFill>
                            <a:srgbClr val="000000"/>
                          </a:solidFill>
                          <a:effectLst/>
                          <a:latin typeface="宋体" panose="02010600030101010101" pitchFamily="2" charset="-122"/>
                          <a:ea typeface="宋体" panose="02010600030101010101" pitchFamily="2" charset="-122"/>
                        </a:rPr>
                        <a:t>概括分析</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r>
                        <a:rPr lang="zh-CN" altLang="en-US" sz="1800" b="1" u="none" strike="noStrike">
                          <a:effectLst/>
                        </a:rPr>
                        <a:t>翻译</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r>
                        <a:rPr lang="zh-CN" altLang="en-US" sz="1800" b="1" u="none" strike="noStrike">
                          <a:solidFill>
                            <a:schemeClr val="tx1"/>
                          </a:solidFill>
                          <a:effectLst/>
                        </a:rPr>
                        <a:t>原因探究</a:t>
                      </a:r>
                      <a:endParaRPr lang="zh-CN" altLang="en-US" sz="1800" b="1" i="0" u="none" strike="noStrike">
                        <a:solidFill>
                          <a:schemeClr val="tx1"/>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r>
                        <a:rPr lang="zh-CN" altLang="en-US" sz="1800" u="none" strike="noStrike">
                          <a:effectLst/>
                        </a:rPr>
                        <a:t>赏析</a:t>
                      </a: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r>
                        <a:rPr lang="zh-CN" altLang="en-US" sz="1800" u="none" strike="noStrike">
                          <a:effectLst/>
                        </a:rPr>
                        <a:t>理解</a:t>
                      </a: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0235">
                <a:tc rowSpan="2">
                  <a:txBody>
                    <a:bodyPr wrap="square"/>
                    <a:p>
                      <a:pPr algn="ctr" fontAlgn="ctr"/>
                      <a:r>
                        <a:rPr lang="zh-CN" altLang="en-US" sz="1800" b="1" u="none" strike="noStrike">
                          <a:solidFill>
                            <a:srgbClr val="00B050"/>
                          </a:solidFill>
                          <a:effectLst/>
                        </a:rPr>
                        <a:t>新高考</a:t>
                      </a:r>
                      <a:r>
                        <a:rPr lang="en-US" altLang="zh-CN" sz="1800" b="1" u="none" strike="noStrike">
                          <a:solidFill>
                            <a:srgbClr val="00B050"/>
                          </a:solidFill>
                          <a:effectLst/>
                        </a:rPr>
                        <a:t>Ⅱ</a:t>
                      </a:r>
                      <a:endParaRPr lang="en-US" altLang="zh-CN" sz="1800" b="1" u="none" strike="noStrike">
                        <a:solidFill>
                          <a:srgbClr val="00B050"/>
                        </a:solidFill>
                        <a:effectLst/>
                      </a:endParaRPr>
                    </a:p>
                    <a:p>
                      <a:pPr algn="ctr" fontAlgn="ctr"/>
                      <a:r>
                        <a:rPr lang="zh-CN" altLang="en-US" sz="1800" b="1" u="none" strike="noStrike">
                          <a:solidFill>
                            <a:srgbClr val="00B050"/>
                          </a:solidFill>
                          <a:effectLst/>
                        </a:rPr>
                        <a:t>（海南）</a:t>
                      </a:r>
                      <a:endParaRPr lang="zh-CN" altLang="en-US" sz="1800" b="1" i="0" u="none" strike="noStrike">
                        <a:solidFill>
                          <a:srgbClr val="00B05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wrap="square"/>
                    <a:p>
                      <a:pPr algn="ctr" fontAlgn="ctr"/>
                      <a:r>
                        <a:rPr lang="zh-CN" altLang="en-US" sz="1800" b="1" u="none" strike="noStrike">
                          <a:effectLst/>
                        </a:rPr>
                        <a:t>海瑞传（明史）</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hMerge="1">
                  <a:tcPr/>
                </a:tc>
                <a:tc hMerge="1">
                  <a:tcPr/>
                </a:tc>
                <a:tc hMerge="1">
                  <a:tcPr/>
                </a:tc>
                <a:tc gridSpan="2">
                  <a:txBody>
                    <a:bodyPr wrap="square"/>
                    <a:p>
                      <a:pPr algn="ctr" fontAlgn="ctr"/>
                      <a:r>
                        <a:rPr lang="zh-CN" altLang="en-US" sz="1800" u="none" strike="noStrike">
                          <a:effectLst/>
                        </a:rPr>
                        <a:t>宋诗（韩驹）</a:t>
                      </a: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rowSpan="2">
                  <a:txBody>
                    <a:bodyPr wrap="square"/>
                    <a:p>
                      <a:pPr algn="ctr" fontAlgn="ctr"/>
                      <a:r>
                        <a:rPr lang="zh-CN" altLang="en-US" sz="1800" u="none" strike="noStrike">
                          <a:effectLst/>
                        </a:rPr>
                        <a:t>诗经，杜甫，苏洵</a:t>
                      </a: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0870">
                <a:tc vMerge="1">
                  <a:tcPr/>
                </a:tc>
                <a:tc>
                  <a:txBody>
                    <a:bodyPr wrap="square"/>
                    <a:p>
                      <a:pPr algn="l" fontAlgn="ctr"/>
                      <a:r>
                        <a:rPr lang="zh-CN" altLang="en-US" sz="1800" b="1" u="none" strike="noStrike">
                          <a:effectLst/>
                        </a:rPr>
                        <a:t>断句</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r>
                        <a:rPr lang="zh-CN" altLang="en-US" sz="1800" b="1" u="none" strike="noStrike">
                          <a:effectLst/>
                        </a:rPr>
                        <a:t>常识</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r>
                        <a:rPr lang="zh-CN" altLang="en-US" sz="1800" b="1" i="0" u="none" strike="noStrike">
                          <a:solidFill>
                            <a:srgbClr val="000000"/>
                          </a:solidFill>
                          <a:effectLst/>
                          <a:latin typeface="宋体" panose="02010600030101010101" pitchFamily="2" charset="-122"/>
                          <a:ea typeface="宋体" panose="02010600030101010101" pitchFamily="2" charset="-122"/>
                        </a:rPr>
                        <a:t>概括分析</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r>
                        <a:rPr lang="zh-CN" altLang="en-US" sz="1800" b="1" u="none" strike="noStrike">
                          <a:effectLst/>
                        </a:rPr>
                        <a:t>翻译</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r>
                        <a:rPr lang="zh-CN" altLang="en-US" sz="1800" b="1" u="none" strike="noStrike">
                          <a:solidFill>
                            <a:schemeClr val="tx1"/>
                          </a:solidFill>
                          <a:effectLst/>
                        </a:rPr>
                        <a:t>原因探究</a:t>
                      </a:r>
                      <a:endParaRPr lang="zh-CN" altLang="en-US" sz="1800" b="1" i="0" u="none" strike="noStrike">
                        <a:solidFill>
                          <a:schemeClr val="tx1"/>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r>
                        <a:rPr lang="zh-CN" altLang="en-US" sz="1800" u="none" strike="noStrike">
                          <a:effectLst/>
                        </a:rPr>
                        <a:t>赏析</a:t>
                      </a: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r>
                        <a:rPr lang="zh-CN" altLang="en-US" sz="1800" u="none" strike="noStrike">
                          <a:effectLst/>
                        </a:rPr>
                        <a:t>理解</a:t>
                      </a: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r>
            </a:tbl>
          </a:graphicData>
        </a:graphic>
      </p:graphicFrame>
      <p:sp>
        <p:nvSpPr>
          <p:cNvPr id="3" name="文本框 2"/>
          <p:cNvSpPr txBox="1"/>
          <p:nvPr/>
        </p:nvSpPr>
        <p:spPr>
          <a:xfrm>
            <a:off x="1968500" y="206375"/>
            <a:ext cx="7907020" cy="583565"/>
          </a:xfrm>
          <a:prstGeom prst="rect">
            <a:avLst/>
          </a:prstGeom>
          <a:noFill/>
        </p:spPr>
        <p:txBody>
          <a:bodyPr wrap="square" rtlCol="0">
            <a:spAutoFit/>
          </a:bodyPr>
          <a:p>
            <a:r>
              <a:rPr lang="en-US" altLang="zh-CN" sz="3200" b="1">
                <a:solidFill>
                  <a:srgbClr val="192437"/>
                </a:solidFill>
                <a:latin typeface="方正粗黑宋简体" panose="02000000000000000000" charset="-122"/>
                <a:ea typeface="方正粗黑宋简体" panose="02000000000000000000" charset="-122"/>
                <a:cs typeface="方正粗黑宋简体" panose="02000000000000000000" charset="-122"/>
                <a:sym typeface="+mn-ea"/>
              </a:rPr>
              <a:t>2021</a:t>
            </a:r>
            <a:r>
              <a:rPr lang="zh-CN" altLang="en-US" sz="3200" b="1">
                <a:solidFill>
                  <a:srgbClr val="192437"/>
                </a:solidFill>
                <a:latin typeface="方正粗黑宋简体" panose="02000000000000000000" charset="-122"/>
                <a:ea typeface="方正粗黑宋简体" panose="02000000000000000000" charset="-122"/>
                <a:cs typeface="方正粗黑宋简体" panose="02000000000000000000" charset="-122"/>
                <a:sym typeface="+mn-ea"/>
              </a:rPr>
              <a:t>年八省适应性考试与新高考试卷比较</a:t>
            </a:r>
            <a:endParaRPr lang="zh-CN" altLang="en-US" sz="3200" b="1">
              <a:solidFill>
                <a:srgbClr val="192437"/>
              </a:solidFill>
              <a:latin typeface="方正粗黑宋简体" panose="02000000000000000000" charset="-122"/>
              <a:ea typeface="方正粗黑宋简体" panose="02000000000000000000" charset="-122"/>
              <a:cs typeface="方正粗黑宋简体" panose="02000000000000000000" charset="-122"/>
              <a:sym typeface="+mn-ea"/>
            </a:endParaRPr>
          </a:p>
        </p:txBody>
      </p:sp>
      <p:graphicFrame>
        <p:nvGraphicFramePr>
          <p:cNvPr id="2" name="表格 1"/>
          <p:cNvGraphicFramePr>
            <a:graphicFrameLocks noGrp="1"/>
          </p:cNvGraphicFramePr>
          <p:nvPr>
            <p:custDataLst>
              <p:tags r:id="rId2"/>
            </p:custDataLst>
          </p:nvPr>
        </p:nvGraphicFramePr>
        <p:xfrm>
          <a:off x="432495" y="4692288"/>
          <a:ext cx="11264265" cy="2092325"/>
        </p:xfrm>
        <a:graphic>
          <a:graphicData uri="http://schemas.openxmlformats.org/drawingml/2006/table">
            <a:tbl>
              <a:tblPr>
                <a:tableStyleId>{5C22544A-7EE6-4342-B048-85BDC9FD1C3A}</a:tableStyleId>
              </a:tblPr>
              <a:tblGrid>
                <a:gridCol w="1291590"/>
                <a:gridCol w="539750"/>
                <a:gridCol w="1061720"/>
                <a:gridCol w="1238250"/>
                <a:gridCol w="836295"/>
                <a:gridCol w="1144905"/>
                <a:gridCol w="774065"/>
                <a:gridCol w="1426845"/>
                <a:gridCol w="2950845"/>
              </a:tblGrid>
              <a:tr h="610870">
                <a:tc rowSpan="3">
                  <a:txBody>
                    <a:bodyPr wrap="square"/>
                    <a:p>
                      <a:pPr algn="ctr" fontAlgn="ctr"/>
                      <a:r>
                        <a:rPr lang="zh-CN" altLang="en-US" sz="1800" b="1" u="none" strike="noStrike">
                          <a:solidFill>
                            <a:srgbClr val="00B050"/>
                          </a:solidFill>
                          <a:effectLst/>
                        </a:rPr>
                        <a:t>八省联考</a:t>
                      </a:r>
                      <a:endParaRPr lang="zh-CN" altLang="en-US" sz="1800" b="1" u="none" strike="noStrike">
                        <a:solidFill>
                          <a:srgbClr val="00B050"/>
                        </a:solidFill>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wrap="square"/>
                    <a:p>
                      <a:pPr algn="ctr" fontAlgn="ctr"/>
                      <a:r>
                        <a:rPr lang="zh-CN" altLang="en-US" sz="1800" u="none" strike="noStrike">
                          <a:effectLst/>
                        </a:rPr>
                        <a:t>霍光传（汉书）</a:t>
                      </a: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hMerge="1">
                  <a:tcPr/>
                </a:tc>
                <a:tc hMerge="1">
                  <a:tcPr/>
                </a:tc>
                <a:tc hMerge="1">
                  <a:tcPr/>
                </a:tc>
                <a:tc gridSpan="2">
                  <a:txBody>
                    <a:bodyPr wrap="square"/>
                    <a:p>
                      <a:pPr algn="ctr" fontAlgn="ctr"/>
                      <a:r>
                        <a:rPr lang="zh-CN" altLang="en-US" sz="1800" u="none" strike="noStrike">
                          <a:effectLst/>
                        </a:rPr>
                        <a:t>唐诗（张说）</a:t>
                      </a: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rowSpan="2">
                  <a:txBody>
                    <a:bodyPr wrap="square"/>
                    <a:p>
                      <a:pPr algn="ctr" fontAlgn="ctr"/>
                      <a:r>
                        <a:rPr lang="zh-CN" altLang="en-US" sz="1800" u="none" strike="noStrike">
                          <a:effectLst/>
                        </a:rPr>
                        <a:t>杜甫，马致远，</a:t>
                      </a:r>
                      <a:r>
                        <a:rPr lang="zh-CN" altLang="en-US" sz="1800" u="none" strike="noStrike">
                          <a:solidFill>
                            <a:srgbClr val="FF0000"/>
                          </a:solidFill>
                          <a:effectLst/>
                        </a:rPr>
                        <a:t>李商隐</a:t>
                      </a:r>
                      <a:endParaRPr lang="zh-CN" altLang="en-US" sz="1800" u="none" strike="noStrike">
                        <a:effectLst/>
                      </a:endParaRPr>
                    </a:p>
                    <a:p>
                      <a:pPr algn="ctr" fontAlgn="ctr"/>
                      <a:endParaRPr lang="zh-CN" altLang="en-US" sz="1800" u="none" strike="noStrike">
                        <a:effectLst/>
                      </a:endParaRPr>
                    </a:p>
                    <a:p>
                      <a:pPr algn="ctr" fontAlgn="ctr"/>
                      <a:endParaRPr lang="zh-CN" altLang="en-US" sz="1800" u="none" strike="noStrike">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7020">
                <a:tc vMerge="1">
                  <a:tcPr/>
                </a:tc>
                <a:tc rowSpan="2">
                  <a:txBody>
                    <a:bodyPr wrap="square"/>
                    <a:p>
                      <a:pPr algn="l" fontAlgn="ctr"/>
                      <a:r>
                        <a:rPr lang="zh-CN" altLang="en-US" sz="1800" b="1" u="none" strike="noStrike">
                          <a:effectLst/>
                        </a:rPr>
                        <a:t>断句</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wrap="square"/>
                    <a:p>
                      <a:pPr algn="l" fontAlgn="ctr"/>
                      <a:r>
                        <a:rPr lang="zh-CN" altLang="en-US" sz="1800" b="1" u="none" strike="noStrike">
                          <a:solidFill>
                            <a:srgbClr val="FF0000"/>
                          </a:solidFill>
                          <a:effectLst/>
                        </a:rPr>
                        <a:t>常识</a:t>
                      </a:r>
                      <a:endParaRPr lang="en-US" altLang="zh-CN" sz="1800" b="1" u="none" strike="noStrike">
                        <a:solidFill>
                          <a:srgbClr val="FF0000"/>
                        </a:solidFill>
                        <a:effectLst/>
                      </a:endParaRPr>
                    </a:p>
                    <a:p>
                      <a:pPr algn="l" fontAlgn="ctr"/>
                      <a:r>
                        <a:rPr lang="zh-CN" altLang="en-US" sz="1800" b="1" u="none" strike="noStrike">
                          <a:solidFill>
                            <a:srgbClr val="FF0000"/>
                          </a:solidFill>
                          <a:effectLst/>
                        </a:rPr>
                        <a:t>词语理解</a:t>
                      </a:r>
                      <a:endParaRPr lang="zh-CN" altLang="en-US" sz="1800" b="1" u="none" strike="noStrike">
                        <a:solidFill>
                          <a:srgbClr val="FF0000"/>
                        </a:solidFill>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wrap="square"/>
                    <a:p>
                      <a:pPr algn="l" fontAlgn="ctr"/>
                      <a:r>
                        <a:rPr lang="zh-CN" altLang="en-US" sz="1800" b="1" i="0" u="none" strike="noStrike">
                          <a:solidFill>
                            <a:srgbClr val="000000"/>
                          </a:solidFill>
                          <a:effectLst/>
                          <a:latin typeface="宋体" panose="02010600030101010101" pitchFamily="2" charset="-122"/>
                          <a:ea typeface="宋体" panose="02010600030101010101" pitchFamily="2" charset="-122"/>
                        </a:rPr>
                        <a:t>概括分析</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wrap="square"/>
                    <a:p>
                      <a:pPr algn="l" fontAlgn="ctr"/>
                      <a:r>
                        <a:rPr lang="zh-CN" altLang="en-US" sz="1800" b="1" u="none" strike="noStrike">
                          <a:effectLst/>
                        </a:rPr>
                        <a:t>翻译</a:t>
                      </a:r>
                      <a:endParaRPr lang="zh-CN" altLang="en-US" sz="18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wrap="square"/>
                    <a:p>
                      <a:pPr algn="l" fontAlgn="ctr"/>
                      <a:r>
                        <a:rPr lang="zh-CN" altLang="en-US" sz="1800" b="1" u="none" strike="noStrike">
                          <a:solidFill>
                            <a:schemeClr val="tx1"/>
                          </a:solidFill>
                          <a:effectLst/>
                        </a:rPr>
                        <a:t>筛选</a:t>
                      </a:r>
                      <a:r>
                        <a:rPr lang="zh-CN" altLang="en-US" sz="1800" b="1">
                          <a:solidFill>
                            <a:schemeClr val="tx1"/>
                          </a:solidFill>
                          <a:effectLst/>
                          <a:sym typeface="+mn-ea"/>
                        </a:rPr>
                        <a:t>并</a:t>
                      </a:r>
                      <a:endParaRPr lang="zh-CN" altLang="en-US" sz="1800" b="1">
                        <a:solidFill>
                          <a:schemeClr val="tx1"/>
                        </a:solidFill>
                        <a:effectLst/>
                        <a:sym typeface="+mn-ea"/>
                      </a:endParaRPr>
                    </a:p>
                    <a:p>
                      <a:pPr algn="l" fontAlgn="ctr"/>
                      <a:r>
                        <a:rPr lang="zh-CN" altLang="en-US" sz="1800" b="1">
                          <a:solidFill>
                            <a:schemeClr val="tx1"/>
                          </a:solidFill>
                          <a:effectLst/>
                          <a:sym typeface="+mn-ea"/>
                        </a:rPr>
                        <a:t>概括</a:t>
                      </a:r>
                      <a:r>
                        <a:rPr lang="zh-CN" altLang="en-US" sz="1800" b="1" u="none" strike="noStrike">
                          <a:solidFill>
                            <a:schemeClr val="tx1"/>
                          </a:solidFill>
                          <a:effectLst/>
                        </a:rPr>
                        <a:t>信息</a:t>
                      </a:r>
                      <a:endParaRPr lang="zh-CN" altLang="en-US" sz="1800" b="1" u="none" strike="noStrike">
                        <a:solidFill>
                          <a:schemeClr val="tx1"/>
                        </a:solidFill>
                        <a:effectLst/>
                      </a:endParaRPr>
                    </a:p>
                    <a:p>
                      <a:pPr algn="l" fontAlgn="ctr"/>
                      <a:r>
                        <a:rPr lang="zh-CN" altLang="en-US" sz="1800" b="1" u="none" strike="noStrike">
                          <a:solidFill>
                            <a:schemeClr val="tx1"/>
                          </a:solidFill>
                          <a:effectLst/>
                        </a:rPr>
                        <a:t>　</a:t>
                      </a:r>
                      <a:endParaRPr lang="zh-CN" altLang="en-US" sz="1800" b="1" i="0" u="none" strike="noStrike">
                        <a:solidFill>
                          <a:schemeClr val="tx1"/>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wrap="square"/>
                    <a:p>
                      <a:pPr algn="l" fontAlgn="ctr"/>
                      <a:r>
                        <a:rPr lang="zh-CN" altLang="en-US" sz="1800" u="none" strike="noStrike">
                          <a:effectLst/>
                        </a:rPr>
                        <a:t>赏析</a:t>
                      </a: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wrap="square"/>
                    <a:p>
                      <a:pPr algn="l" fontAlgn="ctr"/>
                      <a:r>
                        <a:rPr lang="zh-CN" altLang="en-US" sz="1800" u="none" strike="noStrike">
                          <a:effectLst/>
                        </a:rPr>
                        <a:t>理解</a:t>
                      </a: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4435">
                <a:tc vMerge="1">
                  <a:tcPr/>
                </a:tc>
                <a:tc v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ctr" fontAlgn="ctr">
                        <a:buNone/>
                      </a:pPr>
                      <a:r>
                        <a:rPr lang="zh-CN" altLang="en-US" sz="1800">
                          <a:effectLst/>
                          <a:sym typeface="+mn-ea"/>
                        </a:rPr>
                        <a:t>曹操，杜甫，</a:t>
                      </a:r>
                      <a:r>
                        <a:rPr lang="zh-CN" altLang="en-US" sz="1800">
                          <a:solidFill>
                            <a:srgbClr val="FF0000"/>
                          </a:solidFill>
                          <a:effectLst/>
                          <a:sym typeface="+mn-ea"/>
                        </a:rPr>
                        <a:t>张若虚</a:t>
                      </a:r>
                      <a:endParaRPr lang="zh-CN" altLang="en-US" sz="1800">
                        <a:solidFill>
                          <a:srgbClr val="FF0000"/>
                        </a:solidFill>
                        <a:effectLst/>
                        <a:sym typeface="+mn-ea"/>
                      </a:endParaRPr>
                    </a:p>
                    <a:p>
                      <a:pPr algn="ctr" fontAlgn="ctr">
                        <a:buNone/>
                      </a:pPr>
                      <a:r>
                        <a:rPr lang="zh-CN" altLang="en-US" sz="1800">
                          <a:solidFill>
                            <a:srgbClr val="FF0000"/>
                          </a:solidFill>
                          <a:effectLst/>
                          <a:sym typeface="+mn-ea"/>
                        </a:rPr>
                        <a:t>                  李白</a:t>
                      </a:r>
                      <a:endParaRPr lang="zh-CN" altLang="en-US" sz="1800">
                        <a:solidFill>
                          <a:srgbClr val="FF0000"/>
                        </a:solidFill>
                        <a:effectLst/>
                        <a:sym typeface="+mn-ea"/>
                      </a:endParaRPr>
                    </a:p>
                    <a:p>
                      <a:pPr algn="ctr" fontAlgn="ctr">
                        <a:buNone/>
                      </a:pPr>
                      <a:r>
                        <a:rPr lang="zh-CN" altLang="en-US" sz="1800">
                          <a:solidFill>
                            <a:srgbClr val="FF0000"/>
                          </a:solidFill>
                          <a:effectLst/>
                          <a:sym typeface="+mn-ea"/>
                        </a:rPr>
                        <a:t>                     晏几道</a:t>
                      </a:r>
                      <a:endParaRPr lang="zh-CN" altLang="en-US" sz="1800" u="none" strike="noStrike">
                        <a:effectLst/>
                      </a:endParaRPr>
                    </a:p>
                    <a:p>
                      <a:pPr algn="ctr" fontAlgn="ctr">
                        <a:buNone/>
                      </a:pPr>
                      <a:endParaRPr lang="zh-CN" altLang="en-US" sz="1800" u="none" strike="noStrike">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custDataLst>
              <p:tags r:id="rId1"/>
            </p:custDataLst>
          </p:nvPr>
        </p:nvGraphicFramePr>
        <p:xfrm>
          <a:off x="436881" y="1149390"/>
          <a:ext cx="11179175" cy="5192395"/>
        </p:xfrm>
        <a:graphic>
          <a:graphicData uri="http://schemas.openxmlformats.org/drawingml/2006/table">
            <a:tbl>
              <a:tblPr>
                <a:tableStyleId>{5C22544A-7EE6-4342-B048-85BDC9FD1C3A}</a:tableStyleId>
              </a:tblPr>
              <a:tblGrid>
                <a:gridCol w="1710055"/>
                <a:gridCol w="1428115"/>
                <a:gridCol w="1117600"/>
                <a:gridCol w="201295"/>
                <a:gridCol w="1316355"/>
                <a:gridCol w="1069340"/>
                <a:gridCol w="1482090"/>
                <a:gridCol w="1069975"/>
                <a:gridCol w="1784350"/>
              </a:tblGrid>
              <a:tr h="855345">
                <a:tc>
                  <a:txBody>
                    <a:bodyPr wrap="square"/>
                    <a:p>
                      <a:pPr algn="ctr" fontAlgn="ctr">
                        <a:lnSpc>
                          <a:spcPct val="130000"/>
                        </a:lnSpc>
                      </a:pPr>
                      <a:r>
                        <a:rPr lang="zh-CN" altLang="en-US" sz="2000" b="1" u="none" strike="noStrike">
                          <a:effectLst/>
                        </a:rPr>
                        <a:t>卷别</a:t>
                      </a:r>
                      <a:endParaRPr lang="zh-CN" altLang="en-US" sz="20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wrap="square"/>
                    <a:p>
                      <a:pPr algn="ctr" fontAlgn="ctr">
                        <a:lnSpc>
                          <a:spcPct val="130000"/>
                        </a:lnSpc>
                      </a:pPr>
                      <a:r>
                        <a:rPr lang="zh-CN" altLang="en-US" sz="2000" b="1" u="none" strike="noStrike">
                          <a:solidFill>
                            <a:srgbClr val="FF0000"/>
                          </a:solidFill>
                          <a:effectLst/>
                        </a:rPr>
                        <a:t>语言运用</a:t>
                      </a:r>
                      <a:endParaRPr lang="zh-CN" altLang="en-US" sz="2000" b="1" i="0" u="none" strike="noStrike">
                        <a:solidFill>
                          <a:srgbClr val="FF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hMerge="1">
                  <a:tcPr/>
                </a:tc>
                <a:tc hMerge="1">
                  <a:tcPr/>
                </a:tc>
                <a:tc hMerge="1">
                  <a:tcPr/>
                </a:tc>
                <a:tc hMerge="1">
                  <a:tcPr/>
                </a:tc>
                <a:tc gridSpan="2">
                  <a:txBody>
                    <a:bodyPr wrap="square"/>
                    <a:p>
                      <a:pPr algn="ctr" fontAlgn="ctr">
                        <a:lnSpc>
                          <a:spcPct val="130000"/>
                        </a:lnSpc>
                      </a:pPr>
                      <a:r>
                        <a:rPr lang="zh-CN" altLang="en-US" sz="2000" b="1" u="none" strike="noStrike">
                          <a:effectLst/>
                        </a:rPr>
                        <a:t>写作</a:t>
                      </a:r>
                      <a:endParaRPr lang="zh-CN" altLang="en-US" sz="20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r>
              <a:tr h="561975">
                <a:tc rowSpan="2">
                  <a:txBody>
                    <a:bodyPr wrap="square"/>
                    <a:p>
                      <a:pPr algn="ctr" fontAlgn="ctr">
                        <a:lnSpc>
                          <a:spcPct val="130000"/>
                        </a:lnSpc>
                      </a:pPr>
                      <a:r>
                        <a:rPr lang="zh-CN" altLang="en-US" sz="2000" b="1" u="none" strike="noStrike">
                          <a:solidFill>
                            <a:srgbClr val="00B050"/>
                          </a:solidFill>
                          <a:effectLst/>
                        </a:rPr>
                        <a:t>新高考</a:t>
                      </a:r>
                      <a:r>
                        <a:rPr lang="en-US" altLang="zh-CN" sz="2000" b="1" u="none" strike="noStrike">
                          <a:solidFill>
                            <a:srgbClr val="00B050"/>
                          </a:solidFill>
                          <a:effectLst/>
                        </a:rPr>
                        <a:t>Ⅰ</a:t>
                      </a:r>
                      <a:endParaRPr lang="en-US" altLang="zh-CN" sz="2000" b="1" u="none" strike="noStrike">
                        <a:solidFill>
                          <a:srgbClr val="00B050"/>
                        </a:solidFill>
                        <a:effectLst/>
                      </a:endParaRPr>
                    </a:p>
                    <a:p>
                      <a:pPr algn="ctr" fontAlgn="ctr">
                        <a:lnSpc>
                          <a:spcPct val="130000"/>
                        </a:lnSpc>
                      </a:pPr>
                      <a:r>
                        <a:rPr lang="zh-CN" altLang="en-US" sz="2000" b="1" u="none" strike="noStrike">
                          <a:solidFill>
                            <a:srgbClr val="00B050"/>
                          </a:solidFill>
                          <a:effectLst/>
                        </a:rPr>
                        <a:t>（山东）</a:t>
                      </a:r>
                      <a:endParaRPr lang="zh-CN" altLang="en-US" sz="2000" b="1" i="0" u="none" strike="noStrike">
                        <a:solidFill>
                          <a:srgbClr val="00B05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wrap="square"/>
                    <a:p>
                      <a:pPr algn="ctr" fontAlgn="ctr">
                        <a:lnSpc>
                          <a:spcPct val="130000"/>
                        </a:lnSpc>
                      </a:pPr>
                      <a:r>
                        <a:rPr lang="zh-CN" altLang="en-US" sz="2000" b="1" u="none" strike="noStrike">
                          <a:effectLst/>
                        </a:rPr>
                        <a:t>朝阳门夜餐</a:t>
                      </a:r>
                      <a:r>
                        <a:rPr lang="zh-CN" altLang="en-US" sz="20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r>
                        <a:rPr lang="en-US" altLang="zh-CN" sz="20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425</a:t>
                      </a:r>
                      <a:r>
                        <a:rPr lang="zh-CN" altLang="en-US" sz="20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endParaRPr lang="zh-CN" altLang="en-US" sz="20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hMerge="1">
                  <a:tcPr/>
                </a:tc>
                <a:tc hMerge="1">
                  <a:tcPr/>
                </a:tc>
                <a:tc>
                  <a:txBody>
                    <a:bodyPr wrap="square"/>
                    <a:p>
                      <a:pPr algn="l" fontAlgn="ctr">
                        <a:lnSpc>
                          <a:spcPct val="130000"/>
                        </a:lnSpc>
                      </a:pPr>
                      <a:r>
                        <a:rPr lang="zh-CN" altLang="en-US" sz="2000" b="1" u="none" strike="noStrike">
                          <a:effectLst/>
                        </a:rPr>
                        <a:t>网络阅读</a:t>
                      </a:r>
                      <a:endParaRPr lang="zh-CN" altLang="en-US" sz="20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effectLst/>
                        </a:rPr>
                        <a:t>经济论坛</a:t>
                      </a:r>
                      <a:endParaRPr lang="zh-CN" altLang="en-US" sz="20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effectLst/>
                        </a:rPr>
                        <a:t>材料</a:t>
                      </a:r>
                      <a:endParaRPr lang="zh-CN" altLang="en-US" sz="20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wrap="square"/>
                    <a:p>
                      <a:pPr algn="ctr" fontAlgn="ctr">
                        <a:lnSpc>
                          <a:spcPct val="130000"/>
                        </a:lnSpc>
                      </a:pPr>
                      <a:r>
                        <a:rPr lang="zh-CN" altLang="en-US" sz="2000" b="1" u="none" strike="noStrike">
                          <a:solidFill>
                            <a:srgbClr val="FF0000"/>
                          </a:solidFill>
                          <a:effectLst/>
                        </a:rPr>
                        <a:t>疫情中的距离与联系</a:t>
                      </a:r>
                      <a:endParaRPr lang="zh-CN" altLang="en-US" sz="2000" b="1" i="0" u="none" strike="noStrike">
                        <a:solidFill>
                          <a:srgbClr val="FF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6745">
                <a:tc vMerge="1">
                  <a:tcPr/>
                </a:tc>
                <a:tc>
                  <a:txBody>
                    <a:bodyPr wrap="square"/>
                    <a:p>
                      <a:pPr algn="l" fontAlgn="ctr">
                        <a:lnSpc>
                          <a:spcPct val="130000"/>
                        </a:lnSpc>
                      </a:pPr>
                      <a:r>
                        <a:rPr lang="zh-CN" altLang="en-US" sz="2000" b="1" u="none" strike="noStrike">
                          <a:solidFill>
                            <a:srgbClr val="0070C0"/>
                          </a:solidFill>
                          <a:effectLst/>
                        </a:rPr>
                        <a:t>破折号</a:t>
                      </a:r>
                      <a:endParaRPr lang="zh-CN" altLang="en-US" sz="2000" b="1" i="0" u="none" strike="noStrike">
                        <a:solidFill>
                          <a:srgbClr val="0070C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wrap="square"/>
                    <a:p>
                      <a:pPr algn="l" fontAlgn="ctr">
                        <a:lnSpc>
                          <a:spcPct val="130000"/>
                        </a:lnSpc>
                      </a:pPr>
                      <a:r>
                        <a:rPr lang="zh-CN" altLang="en-US" sz="2000" b="1" u="none" strike="noStrike">
                          <a:solidFill>
                            <a:srgbClr val="0070C0"/>
                          </a:solidFill>
                          <a:effectLst/>
                        </a:rPr>
                        <a:t>比喻句分析</a:t>
                      </a:r>
                      <a:endParaRPr lang="zh-CN" altLang="en-US" sz="2000" b="1" i="0" u="none" strike="noStrike">
                        <a:solidFill>
                          <a:srgbClr val="0070C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solidFill>
                            <a:srgbClr val="0070C0"/>
                          </a:solidFill>
                          <a:effectLst/>
                        </a:rPr>
                        <a:t>效果比较</a:t>
                      </a:r>
                      <a:endParaRPr lang="zh-CN" altLang="en-US" sz="2000" b="1" i="0" u="none" strike="noStrike">
                        <a:solidFill>
                          <a:srgbClr val="0070C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solidFill>
                            <a:srgbClr val="0070C0"/>
                          </a:solidFill>
                          <a:effectLst/>
                        </a:rPr>
                        <a:t>修改病句</a:t>
                      </a:r>
                      <a:endParaRPr lang="zh-CN" altLang="en-US" sz="2000" b="1" i="0" u="none" strike="noStrike">
                        <a:solidFill>
                          <a:srgbClr val="0070C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solidFill>
                            <a:srgbClr val="0070C0"/>
                          </a:solidFill>
                          <a:effectLst/>
                        </a:rPr>
                        <a:t>压缩语段</a:t>
                      </a:r>
                      <a:endParaRPr lang="zh-CN" altLang="en-US" sz="2000" b="1" i="0" u="none" strike="noStrike">
                        <a:solidFill>
                          <a:srgbClr val="0070C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effectLst/>
                        </a:rPr>
                        <a:t>主题</a:t>
                      </a:r>
                      <a:endParaRPr lang="zh-CN" altLang="en-US" sz="20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r>
              <a:tr h="1109345">
                <a:tc rowSpan="2">
                  <a:txBody>
                    <a:bodyPr wrap="square"/>
                    <a:p>
                      <a:pPr algn="ctr" fontAlgn="ctr">
                        <a:lnSpc>
                          <a:spcPct val="130000"/>
                        </a:lnSpc>
                      </a:pPr>
                      <a:r>
                        <a:rPr lang="zh-CN" altLang="en-US" sz="2000" b="1" u="none" strike="noStrike">
                          <a:solidFill>
                            <a:srgbClr val="00B050"/>
                          </a:solidFill>
                          <a:effectLst/>
                        </a:rPr>
                        <a:t>新高考</a:t>
                      </a:r>
                      <a:r>
                        <a:rPr lang="en-US" altLang="zh-CN" sz="2000" b="1" u="none" strike="noStrike">
                          <a:solidFill>
                            <a:srgbClr val="00B050"/>
                          </a:solidFill>
                          <a:effectLst/>
                        </a:rPr>
                        <a:t>Ⅱ</a:t>
                      </a:r>
                      <a:endParaRPr lang="en-US" altLang="zh-CN" sz="2000" b="1" u="none" strike="noStrike">
                        <a:solidFill>
                          <a:srgbClr val="00B050"/>
                        </a:solidFill>
                        <a:effectLst/>
                      </a:endParaRPr>
                    </a:p>
                    <a:p>
                      <a:pPr algn="ctr" fontAlgn="ctr">
                        <a:lnSpc>
                          <a:spcPct val="130000"/>
                        </a:lnSpc>
                      </a:pPr>
                      <a:r>
                        <a:rPr lang="zh-CN" altLang="en-US" sz="2000" b="1" u="none" strike="noStrike">
                          <a:solidFill>
                            <a:srgbClr val="00B050"/>
                          </a:solidFill>
                          <a:effectLst/>
                        </a:rPr>
                        <a:t>（海南）</a:t>
                      </a:r>
                      <a:endParaRPr lang="zh-CN" altLang="en-US" sz="2000" b="1" i="0" u="none" strike="noStrike">
                        <a:solidFill>
                          <a:srgbClr val="00B05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wrap="square"/>
                    <a:p>
                      <a:pPr algn="ctr" fontAlgn="ctr">
                        <a:lnSpc>
                          <a:spcPct val="130000"/>
                        </a:lnSpc>
                      </a:pPr>
                      <a:r>
                        <a:rPr lang="zh-CN" altLang="en-US" sz="2000" b="1" u="none" strike="noStrike">
                          <a:effectLst/>
                        </a:rPr>
                        <a:t>风筝制作</a:t>
                      </a:r>
                      <a:endParaRPr lang="zh-CN" altLang="en-US" sz="20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hMerge="1">
                  <a:tcPr/>
                </a:tc>
                <a:tc hMerge="1">
                  <a:tcPr/>
                </a:tc>
                <a:tc>
                  <a:txBody>
                    <a:bodyPr wrap="square"/>
                    <a:p>
                      <a:pPr algn="l" fontAlgn="ctr">
                        <a:lnSpc>
                          <a:spcPct val="130000"/>
                        </a:lnSpc>
                      </a:pPr>
                      <a:r>
                        <a:rPr lang="zh-CN" altLang="en-US" sz="2000" b="1" u="none" strike="noStrike">
                          <a:effectLst/>
                        </a:rPr>
                        <a:t>城市灯光</a:t>
                      </a:r>
                      <a:endParaRPr lang="zh-CN" altLang="en-US" sz="20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effectLst/>
                        </a:rPr>
                        <a:t>农业产业报告</a:t>
                      </a:r>
                      <a:endParaRPr lang="zh-CN" altLang="en-US" sz="20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effectLst/>
                        </a:rPr>
                        <a:t>材料</a:t>
                      </a:r>
                      <a:endParaRPr lang="zh-CN" altLang="en-US" sz="20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wrap="square"/>
                    <a:p>
                      <a:pPr algn="ctr" fontAlgn="ctr">
                        <a:lnSpc>
                          <a:spcPct val="130000"/>
                        </a:lnSpc>
                      </a:pPr>
                      <a:r>
                        <a:rPr lang="zh-CN" altLang="en-US" sz="2000" b="1" u="none" strike="noStrike">
                          <a:effectLst/>
                        </a:rPr>
                        <a:t>客串主持，</a:t>
                      </a:r>
                      <a:endParaRPr lang="zh-CN" altLang="en-US" sz="2000" b="1" u="none" strike="noStrike">
                        <a:effectLst/>
                      </a:endParaRPr>
                    </a:p>
                    <a:p>
                      <a:pPr algn="ctr" fontAlgn="ctr">
                        <a:lnSpc>
                          <a:spcPct val="130000"/>
                        </a:lnSpc>
                      </a:pPr>
                      <a:r>
                        <a:rPr lang="zh-CN" altLang="en-US" sz="2000" b="1" u="none" strike="noStrike">
                          <a:effectLst/>
                        </a:rPr>
                        <a:t>走近</a:t>
                      </a:r>
                      <a:r>
                        <a:rPr lang="en-US" altLang="zh-CN" sz="2000" b="1" u="none" strike="noStrike">
                          <a:effectLst/>
                        </a:rPr>
                        <a:t>_____</a:t>
                      </a:r>
                      <a:endParaRPr lang="en-US" altLang="zh-CN" sz="2000" b="1" u="none" strike="noStrike">
                        <a:effectLst/>
                      </a:endParaRPr>
                    </a:p>
                    <a:p>
                      <a:pPr algn="ctr" fontAlgn="ctr">
                        <a:lnSpc>
                          <a:spcPct val="130000"/>
                        </a:lnSpc>
                      </a:pPr>
                      <a:r>
                        <a:rPr lang="zh-CN" altLang="en-US" sz="2000" b="1" u="none" strike="noStrike">
                          <a:effectLst/>
                        </a:rPr>
                        <a:t>（地名）</a:t>
                      </a:r>
                      <a:endParaRPr lang="zh-CN" altLang="en-US" sz="20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8505">
                <a:tc vMerge="1">
                  <a:tcPr/>
                </a:tc>
                <a:tc>
                  <a:txBody>
                    <a:bodyPr wrap="square"/>
                    <a:p>
                      <a:pPr algn="l" fontAlgn="ctr">
                        <a:lnSpc>
                          <a:spcPct val="130000"/>
                        </a:lnSpc>
                      </a:pPr>
                      <a:r>
                        <a:rPr lang="zh-CN" altLang="en-US" sz="2000" b="1" u="none" strike="noStrike">
                          <a:solidFill>
                            <a:srgbClr val="0070C0"/>
                          </a:solidFill>
                          <a:effectLst/>
                        </a:rPr>
                        <a:t>词语选择</a:t>
                      </a:r>
                      <a:endParaRPr lang="zh-CN" altLang="en-US" sz="2000" b="1" i="0" u="none" strike="noStrike">
                        <a:solidFill>
                          <a:srgbClr val="0070C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solidFill>
                            <a:srgbClr val="0070C0"/>
                          </a:solidFill>
                          <a:effectLst/>
                        </a:rPr>
                        <a:t>补写句子</a:t>
                      </a:r>
                      <a:endParaRPr lang="zh-CN" altLang="en-US" sz="2000" b="1" i="0" u="none" strike="noStrike">
                        <a:solidFill>
                          <a:srgbClr val="0070C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wrap="square"/>
                    <a:p>
                      <a:pPr algn="l" fontAlgn="ctr">
                        <a:lnSpc>
                          <a:spcPct val="130000"/>
                        </a:lnSpc>
                      </a:pPr>
                      <a:r>
                        <a:rPr lang="zh-CN" altLang="en-US" sz="2000" b="1" u="none" strike="noStrike">
                          <a:solidFill>
                            <a:srgbClr val="0070C0"/>
                          </a:solidFill>
                          <a:effectLst/>
                        </a:rPr>
                        <a:t>比喻句子</a:t>
                      </a:r>
                      <a:endParaRPr lang="zh-CN" altLang="en-US" sz="2000" b="1" i="0" u="none" strike="noStrike">
                        <a:solidFill>
                          <a:srgbClr val="0070C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a:txBody>
                    <a:bodyPr wrap="square"/>
                    <a:p>
                      <a:pPr algn="l" fontAlgn="ctr">
                        <a:lnSpc>
                          <a:spcPct val="130000"/>
                        </a:lnSpc>
                      </a:pPr>
                      <a:r>
                        <a:rPr lang="zh-CN" altLang="en-US" sz="2000" b="1" u="none" strike="noStrike">
                          <a:solidFill>
                            <a:srgbClr val="0070C0"/>
                          </a:solidFill>
                          <a:effectLst/>
                        </a:rPr>
                        <a:t>语病修改</a:t>
                      </a:r>
                      <a:endParaRPr lang="zh-CN" altLang="en-US" sz="2000" b="1" i="0" u="none" strike="noStrike">
                        <a:solidFill>
                          <a:srgbClr val="0070C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solidFill>
                            <a:srgbClr val="0070C0"/>
                          </a:solidFill>
                          <a:effectLst/>
                        </a:rPr>
                        <a:t>压缩语段</a:t>
                      </a:r>
                      <a:endParaRPr lang="zh-CN" altLang="en-US" sz="2000" b="1" i="0" u="none" strike="noStrike">
                        <a:solidFill>
                          <a:srgbClr val="0070C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effectLst/>
                        </a:rPr>
                        <a:t>主持词</a:t>
                      </a:r>
                      <a:endParaRPr lang="zh-CN" altLang="en-US" sz="2000" b="1"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r>
            </a:tbl>
          </a:graphicData>
        </a:graphic>
      </p:graphicFrame>
      <p:sp>
        <p:nvSpPr>
          <p:cNvPr id="3" name="文本框 2"/>
          <p:cNvSpPr txBox="1"/>
          <p:nvPr/>
        </p:nvSpPr>
        <p:spPr>
          <a:xfrm>
            <a:off x="1919605" y="333375"/>
            <a:ext cx="9102090" cy="583565"/>
          </a:xfrm>
          <a:prstGeom prst="rect">
            <a:avLst/>
          </a:prstGeom>
          <a:noFill/>
        </p:spPr>
        <p:txBody>
          <a:bodyPr wrap="square" rtlCol="0">
            <a:spAutoFit/>
          </a:bodyPr>
          <a:p>
            <a:r>
              <a:rPr lang="en-US" altLang="zh-CN" sz="3200" b="1">
                <a:solidFill>
                  <a:srgbClr val="192437"/>
                </a:solidFill>
                <a:latin typeface="方正粗黑宋简体" panose="02000000000000000000" charset="-122"/>
                <a:ea typeface="方正粗黑宋简体" panose="02000000000000000000" charset="-122"/>
                <a:cs typeface="方正粗黑宋简体" panose="02000000000000000000" charset="-122"/>
                <a:sym typeface="+mn-ea"/>
              </a:rPr>
              <a:t>2021</a:t>
            </a:r>
            <a:r>
              <a:rPr lang="zh-CN" altLang="en-US" sz="3200" b="1">
                <a:solidFill>
                  <a:srgbClr val="192437"/>
                </a:solidFill>
                <a:latin typeface="方正粗黑宋简体" panose="02000000000000000000" charset="-122"/>
                <a:ea typeface="方正粗黑宋简体" panose="02000000000000000000" charset="-122"/>
                <a:cs typeface="方正粗黑宋简体" panose="02000000000000000000" charset="-122"/>
                <a:sym typeface="+mn-ea"/>
              </a:rPr>
              <a:t>年八省适应性考试与</a:t>
            </a:r>
            <a:r>
              <a:rPr lang="en-US" altLang="zh-CN" sz="3200" b="1">
                <a:solidFill>
                  <a:srgbClr val="192437"/>
                </a:solidFill>
                <a:latin typeface="方正粗黑宋简体" panose="02000000000000000000" charset="-122"/>
                <a:ea typeface="方正粗黑宋简体" panose="02000000000000000000" charset="-122"/>
                <a:cs typeface="方正粗黑宋简体" panose="02000000000000000000" charset="-122"/>
                <a:sym typeface="+mn-ea"/>
              </a:rPr>
              <a:t>2020</a:t>
            </a:r>
            <a:r>
              <a:rPr lang="zh-CN" altLang="en-US" sz="3200" b="1">
                <a:solidFill>
                  <a:srgbClr val="192437"/>
                </a:solidFill>
                <a:latin typeface="方正粗黑宋简体" panose="02000000000000000000" charset="-122"/>
                <a:ea typeface="方正粗黑宋简体" panose="02000000000000000000" charset="-122"/>
                <a:cs typeface="方正粗黑宋简体" panose="02000000000000000000" charset="-122"/>
                <a:sym typeface="+mn-ea"/>
              </a:rPr>
              <a:t>新高考试卷比较</a:t>
            </a:r>
            <a:endParaRPr lang="zh-CN" altLang="en-US" sz="3200" b="1">
              <a:solidFill>
                <a:srgbClr val="192437"/>
              </a:solidFill>
              <a:latin typeface="方正粗黑宋简体" panose="02000000000000000000" charset="-122"/>
              <a:ea typeface="方正粗黑宋简体" panose="02000000000000000000" charset="-122"/>
              <a:cs typeface="方正粗黑宋简体" panose="02000000000000000000" charset="-122"/>
              <a:sym typeface="+mn-ea"/>
            </a:endParaRPr>
          </a:p>
        </p:txBody>
      </p:sp>
      <p:graphicFrame>
        <p:nvGraphicFramePr>
          <p:cNvPr id="2" name="表格 1"/>
          <p:cNvGraphicFramePr>
            <a:graphicFrameLocks noGrp="1"/>
          </p:cNvGraphicFramePr>
          <p:nvPr>
            <p:custDataLst>
              <p:tags r:id="rId2"/>
            </p:custDataLst>
          </p:nvPr>
        </p:nvGraphicFramePr>
        <p:xfrm>
          <a:off x="457201" y="5078135"/>
          <a:ext cx="11179175" cy="1300480"/>
        </p:xfrm>
        <a:graphic>
          <a:graphicData uri="http://schemas.openxmlformats.org/drawingml/2006/table">
            <a:tbl>
              <a:tblPr>
                <a:tableStyleId>{5C22544A-7EE6-4342-B048-85BDC9FD1C3A}</a:tableStyleId>
              </a:tblPr>
              <a:tblGrid>
                <a:gridCol w="1710055"/>
                <a:gridCol w="1428115"/>
                <a:gridCol w="1318895"/>
                <a:gridCol w="1316355"/>
                <a:gridCol w="1069340"/>
                <a:gridCol w="1482090"/>
                <a:gridCol w="1069975"/>
                <a:gridCol w="1784350"/>
              </a:tblGrid>
              <a:tr h="561340">
                <a:tc rowSpan="2">
                  <a:txBody>
                    <a:bodyPr wrap="square"/>
                    <a:p>
                      <a:pPr algn="ctr" fontAlgn="ctr">
                        <a:lnSpc>
                          <a:spcPct val="130000"/>
                        </a:lnSpc>
                      </a:pPr>
                      <a:r>
                        <a:rPr lang="zh-CN" altLang="en-US" sz="2000" b="1" u="none" strike="noStrike">
                          <a:solidFill>
                            <a:srgbClr val="00B050"/>
                          </a:solidFill>
                          <a:effectLst/>
                        </a:rPr>
                        <a:t>八省联考</a:t>
                      </a:r>
                      <a:endParaRPr lang="zh-CN" altLang="en-US" sz="2000" b="1" u="none" strike="noStrike">
                        <a:solidFill>
                          <a:srgbClr val="00B050"/>
                        </a:solidFill>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wrap="square"/>
                    <a:p>
                      <a:pPr algn="ctr" fontAlgn="ctr">
                        <a:lnSpc>
                          <a:spcPct val="130000"/>
                        </a:lnSpc>
                      </a:pPr>
                      <a:r>
                        <a:rPr lang="zh-CN" altLang="en-US" sz="2000" b="1" u="none" strike="noStrike">
                          <a:solidFill>
                            <a:srgbClr val="0070C0"/>
                          </a:solidFill>
                          <a:effectLst/>
                        </a:rPr>
                        <a:t>围棋</a:t>
                      </a:r>
                      <a:r>
                        <a:rPr lang="zh-CN" altLang="en-US" sz="20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r>
                        <a:rPr lang="en-US" altLang="zh-CN" sz="20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269</a:t>
                      </a:r>
                      <a:r>
                        <a:rPr lang="zh-CN" altLang="en-US" sz="20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endParaRPr lang="zh-CN" altLang="en-US" sz="2000" b="1" u="none" strike="noStrike">
                        <a:solidFill>
                          <a:srgbClr val="0070C0"/>
                        </a:solidFill>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hMerge="1">
                  <a:tcPr/>
                </a:tc>
                <a:tc gridSpan="2">
                  <a:txBody>
                    <a:bodyPr wrap="square"/>
                    <a:p>
                      <a:pPr algn="l" fontAlgn="ctr">
                        <a:lnSpc>
                          <a:spcPct val="130000"/>
                        </a:lnSpc>
                      </a:pPr>
                      <a:r>
                        <a:rPr lang="en-US" altLang="zh-CN" sz="2000" b="1" u="none" strike="noStrike">
                          <a:solidFill>
                            <a:srgbClr val="0070C0"/>
                          </a:solidFill>
                          <a:effectLst/>
                        </a:rPr>
                        <a:t>      </a:t>
                      </a:r>
                      <a:r>
                        <a:rPr lang="zh-CN" altLang="en-US" sz="2000" b="1" u="none" strike="noStrike">
                          <a:solidFill>
                            <a:srgbClr val="0070C0"/>
                          </a:solidFill>
                          <a:effectLst/>
                        </a:rPr>
                        <a:t>孩子身高</a:t>
                      </a:r>
                      <a:r>
                        <a:rPr lang="zh-CN" altLang="en-US" sz="20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r>
                        <a:rPr lang="en-US" altLang="zh-CN" sz="20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279</a:t>
                      </a:r>
                      <a:r>
                        <a:rPr lang="zh-CN" altLang="en-US" sz="2000" smtClean="0">
                          <a:solidFill>
                            <a:srgbClr val="333333"/>
                          </a:solidFill>
                          <a:latin typeface="楷体" panose="02010609060101010101" pitchFamily="49" charset="-122"/>
                          <a:ea typeface="楷体" panose="02010609060101010101" pitchFamily="49" charset="-122"/>
                          <a:cs typeface="宋体" panose="02010600030101010101" pitchFamily="2" charset="-122"/>
                          <a:sym typeface="Wingdings" panose="05000000000000000000" pitchFamily="2" charset="2"/>
                        </a:rPr>
                        <a:t>）</a:t>
                      </a:r>
                      <a:endParaRPr lang="zh-CN" altLang="en-US" sz="2000" b="1" u="none" strike="noStrike">
                        <a:solidFill>
                          <a:srgbClr val="0070C0"/>
                        </a:solidFill>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gradFill>
                            <a:gsLst>
                              <a:gs pos="0">
                                <a:srgbClr val="007BD3"/>
                              </a:gs>
                              <a:gs pos="100000">
                                <a:srgbClr val="034373"/>
                              </a:gs>
                            </a:gsLst>
                            <a:lin scaled="0"/>
                          </a:gradFill>
                          <a:effectLst/>
                        </a:rPr>
                        <a:t>材料</a:t>
                      </a:r>
                      <a:endParaRPr lang="zh-CN" altLang="en-US" sz="2000" b="1" i="0" u="none" strike="noStrike">
                        <a:gradFill>
                          <a:gsLst>
                            <a:gs pos="0">
                              <a:srgbClr val="007BD3"/>
                            </a:gs>
                            <a:gs pos="100000">
                              <a:srgbClr val="034373"/>
                            </a:gs>
                          </a:gsLst>
                          <a:lin scaled="0"/>
                        </a:gra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wrap="square"/>
                    <a:p>
                      <a:pPr algn="ctr" fontAlgn="ctr">
                        <a:lnSpc>
                          <a:spcPct val="130000"/>
                        </a:lnSpc>
                      </a:pPr>
                      <a:r>
                        <a:rPr lang="zh-CN" altLang="en-US" sz="2000" b="1" u="none" strike="noStrike">
                          <a:solidFill>
                            <a:srgbClr val="FF0000"/>
                          </a:solidFill>
                          <a:effectLst/>
                        </a:rPr>
                        <a:t>抗美援朝</a:t>
                      </a:r>
                      <a:endParaRPr lang="zh-CN" altLang="en-US" sz="2000" b="1" u="none" strike="noStrike">
                        <a:solidFill>
                          <a:srgbClr val="FF0000"/>
                        </a:solidFill>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9140">
                <a:tc vMerge="1">
                  <a:tcPr/>
                </a:tc>
                <a:tc>
                  <a:txBody>
                    <a:bodyPr wrap="square"/>
                    <a:p>
                      <a:pPr algn="l" fontAlgn="ctr">
                        <a:lnSpc>
                          <a:spcPct val="130000"/>
                        </a:lnSpc>
                      </a:pPr>
                      <a:r>
                        <a:rPr lang="zh-CN" altLang="en-US" sz="2000" b="1" u="none" strike="noStrike">
                          <a:solidFill>
                            <a:srgbClr val="FF0000"/>
                          </a:solidFill>
                          <a:effectLst/>
                        </a:rPr>
                        <a:t>语句衔接</a:t>
                      </a:r>
                      <a:endParaRPr lang="zh-CN" altLang="en-US" sz="2000" b="1" u="none" strike="noStrike">
                        <a:solidFill>
                          <a:srgbClr val="FF0000"/>
                        </a:solidFill>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solidFill>
                            <a:srgbClr val="FF0000"/>
                          </a:solidFill>
                          <a:effectLst/>
                        </a:rPr>
                        <a:t>修辞手法</a:t>
                      </a:r>
                      <a:endParaRPr lang="zh-CN" altLang="en-US" sz="2000" b="1" u="none" strike="noStrike">
                        <a:solidFill>
                          <a:srgbClr val="FF0000"/>
                        </a:solidFill>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solidFill>
                            <a:srgbClr val="FF0000"/>
                          </a:solidFill>
                          <a:effectLst/>
                        </a:rPr>
                        <a:t>病句修改</a:t>
                      </a:r>
                      <a:endParaRPr lang="zh-CN" altLang="en-US" sz="2000" b="1" u="none" strike="noStrike">
                        <a:solidFill>
                          <a:srgbClr val="FF0000"/>
                        </a:solidFill>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solidFill>
                            <a:srgbClr val="FF0000"/>
                          </a:solidFill>
                          <a:effectLst/>
                        </a:rPr>
                        <a:t>补写句子</a:t>
                      </a:r>
                      <a:endParaRPr lang="zh-CN" altLang="en-US" sz="2000" b="1" i="0" u="none" strike="noStrike">
                        <a:solidFill>
                          <a:srgbClr val="FF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solidFill>
                            <a:srgbClr val="FF0000"/>
                          </a:solidFill>
                          <a:effectLst/>
                        </a:rPr>
                        <a:t>压缩语段</a:t>
                      </a:r>
                      <a:endParaRPr lang="zh-CN" altLang="en-US" sz="2000" b="1" i="0" u="none" strike="noStrike">
                        <a:solidFill>
                          <a:srgbClr val="FF0000"/>
                        </a:solidFill>
                        <a:effectLst/>
                        <a:latin typeface="宋体" panose="02010600030101010101" pitchFamily="2" charset="-122"/>
                        <a:ea typeface="宋体" panose="02010600030101010101" pitchFamily="2" charset="-122"/>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wrap="square"/>
                    <a:p>
                      <a:pPr algn="l" fontAlgn="ctr">
                        <a:lnSpc>
                          <a:spcPct val="130000"/>
                        </a:lnSpc>
                      </a:pPr>
                      <a:r>
                        <a:rPr lang="zh-CN" altLang="en-US" sz="2000" b="1" u="none" strike="noStrike">
                          <a:effectLst/>
                        </a:rPr>
                        <a:t>主题征文</a:t>
                      </a:r>
                      <a:endParaRPr lang="zh-CN" altLang="en-US" sz="2000" b="1" u="none" strike="noStrike">
                        <a:effectLst/>
                      </a:endParaRPr>
                    </a:p>
                  </a:txBody>
                  <a:tcPr marL="9525" marR="9525" marT="9525" marB="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50" advClick="0" advTm="3000">
        <p:random/>
      </p:transition>
    </mc:Choice>
    <mc:Fallback>
      <p:transition spd="slow" advClick="0" advTm="3000">
        <p:random/>
      </p:transition>
    </mc:Fallback>
  </mc:AlternateContent>
</p:sld>
</file>

<file path=ppt/tags/tag1.xml><?xml version="1.0" encoding="utf-8"?>
<p:tagLst xmlns:p="http://schemas.openxmlformats.org/presentationml/2006/main">
  <p:tag name="KSO_WM_UNIT_TABLE_BEAUTIFY" val="smartTable{54f447d3-2404-4119-ba18-bfc20522a0a9}"/>
  <p:tag name="TABLE_ENDDRAG_ORIGIN_RECT" val="741*505"/>
  <p:tag name="TABLE_ENDDRAG_RECT" val="60*16*741*505"/>
</p:tagLst>
</file>

<file path=ppt/tags/tag10.xml><?xml version="1.0" encoding="utf-8"?>
<p:tagLst xmlns:p="http://schemas.openxmlformats.org/presentationml/2006/main">
  <p:tag name="KSO_WM_FULL_TEXT_BEAUTIFY_COPY_ID" val="8"/>
</p:tagLst>
</file>

<file path=ppt/tags/tag11.xml><?xml version="1.0" encoding="utf-8"?>
<p:tagLst xmlns:p="http://schemas.openxmlformats.org/presentationml/2006/main">
  <p:tag name="KSO_WM_FULL_TEXT_BEAUTIFY_COPY_ID" val="10"/>
</p:tagLst>
</file>

<file path=ppt/tags/tag12.xml><?xml version="1.0" encoding="utf-8"?>
<p:tagLst xmlns:p="http://schemas.openxmlformats.org/presentationml/2006/main">
  <p:tag name="KSO_WM_FULL_TEXT_BEAUTIFY_COPY_ID" val="11"/>
</p:tagLst>
</file>

<file path=ppt/tags/tag13.xml><?xml version="1.0" encoding="utf-8"?>
<p:tagLst xmlns:p="http://schemas.openxmlformats.org/presentationml/2006/main">
  <p:tag name="KSO_WM_FULL_TEXT_BEAUTIFY_COPY_ID" val="12"/>
</p:tagLst>
</file>

<file path=ppt/tags/tag14.xml><?xml version="1.0" encoding="utf-8"?>
<p:tagLst xmlns:p="http://schemas.openxmlformats.org/presentationml/2006/main">
  <p:tag name="KSO_WM_FULL_TEXT_BEAUTIFY_COPY_ID" val="13"/>
</p:tagLst>
</file>

<file path=ppt/tags/tag15.xml><?xml version="1.0" encoding="utf-8"?>
<p:tagLst xmlns:p="http://schemas.openxmlformats.org/presentationml/2006/main">
  <p:tag name="KSO_WM_FULL_TEXT_BEAUTIFY_COPY_ID" val="14"/>
</p:tagLst>
</file>

<file path=ppt/tags/tag16.xml><?xml version="1.0" encoding="utf-8"?>
<p:tagLst xmlns:p="http://schemas.openxmlformats.org/presentationml/2006/main">
  <p:tag name="KSO_WM_FULL_TEXT_BEAUTIFY_COPY_ID" val="15"/>
</p:tagLst>
</file>

<file path=ppt/tags/tag17.xml><?xml version="1.0" encoding="utf-8"?>
<p:tagLst xmlns:p="http://schemas.openxmlformats.org/presentationml/2006/main">
  <p:tag name="KSO_WM_FULL_TEXT_BEAUTIFY_COPY_ID" val="16"/>
</p:tagLst>
</file>

<file path=ppt/tags/tag18.xml><?xml version="1.0" encoding="utf-8"?>
<p:tagLst xmlns:p="http://schemas.openxmlformats.org/presentationml/2006/main">
  <p:tag name="KSO_WM_FULL_TEXT_BEAUTIFY_COPY_ID" val="17"/>
</p:tagLst>
</file>

<file path=ppt/tags/tag19.xml><?xml version="1.0" encoding="utf-8"?>
<p:tagLst xmlns:p="http://schemas.openxmlformats.org/presentationml/2006/main">
  <p:tag name="KSO_WM_FULL_TEXT_BEAUTIFY_COPY_ID" val="18"/>
</p:tagLst>
</file>

<file path=ppt/tags/tag2.xml><?xml version="1.0" encoding="utf-8"?>
<p:tagLst xmlns:p="http://schemas.openxmlformats.org/presentationml/2006/main">
  <p:tag name="KSO_WM_UNIT_TABLE_BEAUTIFY" val="smartTable{c3d50438-f987-41e1-973a-00b4c32db176}"/>
</p:tagLst>
</file>

<file path=ppt/tags/tag20.xml><?xml version="1.0" encoding="utf-8"?>
<p:tagLst xmlns:p="http://schemas.openxmlformats.org/presentationml/2006/main">
  <p:tag name="KSO_WM_FULL_TEXT_BEAUTIFY_COPY_ID" val="19"/>
</p:tagLst>
</file>

<file path=ppt/tags/tag21.xml><?xml version="1.0" encoding="utf-8"?>
<p:tagLst xmlns:p="http://schemas.openxmlformats.org/presentationml/2006/main">
  <p:tag name="KSO_WM_FULL_TEXT_BEAUTIFY_COPY_ID" val="20"/>
</p:tagLst>
</file>

<file path=ppt/tags/tag22.xml><?xml version="1.0" encoding="utf-8"?>
<p:tagLst xmlns:p="http://schemas.openxmlformats.org/presentationml/2006/main">
  <p:tag name="KSO_WM_FULL_TEXT_BEAUTIFY_COPY_ID" val="150995365"/>
</p:tagLst>
</file>

<file path=ppt/tags/tag23.xml><?xml version="1.0" encoding="utf-8"?>
<p:tagLst xmlns:p="http://schemas.openxmlformats.org/presentationml/2006/main">
  <p:tag name="KSO_WM_UNIT_TABLE_BEAUTIFY" val="smartTable{eb9ce9e5-b81d-4f33-8d96-9b0dba805d4e}"/>
  <p:tag name="TABLE_ENDDRAG_ORIGIN_RECT" val="939*453"/>
  <p:tag name="TABLE_ENDDRAG_RECT" val="20*66*939*453"/>
</p:tagLst>
</file>

<file path=ppt/tags/tag24.xml><?xml version="1.0" encoding="utf-8"?>
<p:tagLst xmlns:p="http://schemas.openxmlformats.org/presentationml/2006/main">
  <p:tag name="KSO_WM_UNIT_TABLE_BEAUTIFY" val="smartTable{da67f797-3a04-414c-8dff-69e2f45aff62}"/>
  <p:tag name="TABLE_ENDDRAG_ORIGIN_RECT" val="942*279"/>
  <p:tag name="TABLE_ENDDRAG_RECT" val="11*24*942*279"/>
</p:tagLst>
</file>

<file path=ppt/tags/tag25.xml><?xml version="1.0" encoding="utf-8"?>
<p:tagLst xmlns:p="http://schemas.openxmlformats.org/presentationml/2006/main">
  <p:tag name="KSO_WM_SPECIAL_SOURCE" val="bdnull"/>
</p:tagLst>
</file>

<file path=ppt/tags/tag26.xml><?xml version="1.0" encoding="utf-8"?>
<p:tagLst xmlns:p="http://schemas.openxmlformats.org/presentationml/2006/main">
  <p:tag name="KSO_WM_SPECIAL_SOURCE" val="bdnull"/>
</p:tagLst>
</file>

<file path=ppt/tags/tag27.xml><?xml version="1.0" encoding="utf-8"?>
<p:tagLst xmlns:p="http://schemas.openxmlformats.org/presentationml/2006/main">
  <p:tag name="ISLIDE.DIAGRAM" val="f70072d9-7b47-43bd-9f07-7b806089d5d5"/>
</p:tagLst>
</file>

<file path=ppt/tags/tag28.xml><?xml version="1.0" encoding="utf-8"?>
<p:tagLst xmlns:p="http://schemas.openxmlformats.org/presentationml/2006/main">
  <p:tag name="KSO_WM_SPECIAL_SOURCE" val="bdnull"/>
</p:tagLst>
</file>

<file path=ppt/tags/tag29.xml><?xml version="1.0" encoding="utf-8"?>
<p:tagLst xmlns:p="http://schemas.openxmlformats.org/presentationml/2006/main">
  <p:tag name="ISLIDE.DIAGRAM" val="e151f3bd-2a16-4180-878e-c7a5bbf59fd6"/>
</p:tagLst>
</file>

<file path=ppt/tags/tag3.xml><?xml version="1.0" encoding="utf-8"?>
<p:tagLst xmlns:p="http://schemas.openxmlformats.org/presentationml/2006/main">
  <p:tag name="KSO_WM_UNIT_TABLE_BEAUTIFY" val="smartTable{cefc218a-cc6c-4a6c-b4a5-66db2677986b}"/>
</p:tagLst>
</file>

<file path=ppt/tags/tag30.xml><?xml version="1.0" encoding="utf-8"?>
<p:tagLst xmlns:p="http://schemas.openxmlformats.org/presentationml/2006/main">
  <p:tag name="ISLIDE.DIAGRAM" val="e151f3bd-2a16-4180-878e-c7a5bbf59fd6"/>
</p:tagLst>
</file>

<file path=ppt/tags/tag31.xml><?xml version="1.0" encoding="utf-8"?>
<p:tagLst xmlns:p="http://schemas.openxmlformats.org/presentationml/2006/main">
  <p:tag name="ISPRING_PRESENTATION_TITLE" val="大气简约中国风商务工作PPT模板"/>
  <p:tag name="ISPRING_ULTRA_SCORM_COURSE_ID" val="460D3841-EB98-4F57-8778-2A3CC950E464"/>
  <p:tag name="ISPRING_SCORM_RATE_SLIDES" val="1"/>
  <p:tag name="ISPRINGONLINEFOLDERID" val="0"/>
  <p:tag name="ISPRINGONLINEFOLDERPATH" val="内容列表"/>
  <p:tag name="ISPRINGCLOUDFOLDERID" val="0"/>
  <p:tag name="ISPRINGCLOUDFOLDERPATH" val="系统信息库"/>
  <p:tag name="ISPRING_PLAYERS_CUSTOMIZATION" val="UEsDBBQAAgAIAJiskE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YrJBLh0F6iu0DAAACEQAAJwAAAHVuaXZlcnNhbC9mbGFzaF9wdWJsaXNoaW5nX3NldHRpbmdzLnhtbNVY727aSBD/zlOsfOrH4qSXXFJkiKLEKKgEOOzctTqdosUe8F7Wu653DaWf7mn6YH2Sm/UCgUJa0x6nnFAEnp35zf8Zb7yLDyknU8gVk6LpHNePHAIikjETk6ZzF7ZfnjtEaSpiyqWApiOkQy5aNS8rRpypJACtkVURhBGqkemmk2idNVx3NpvVmcpycyp5oRFf1SOZulkOCoSG3M04neOXnmegnAVCBQD8S6VYiLVqNUI8i3Qr44IDYTFaLphxivI2pypxXMs2otHDJJeFiK8klznJJ6Om89P5pfkseSzUNUtBmJioFhINWTdoHDNjBeUB+wgkATZJ0NyzE4fMWKyTpvPqxKAgt7uNUmJb16lBuZIYA6EX8CloGlNN7aPVp+GDVkuCJcVzQVMWhXhCjP9N5zq8D7qda/++1w/94P4mvO1aG/YQCv234R5CYSfs+vvwV4W/eTfwh91O78192O93w87gUQojuhEQz92MmIeRlUUewSpgnk6KdCQo41ijX4RRgcYq5zSfQCjbDJM4plyBQ/7KYPJrQTnTc2yGI2yGB4DsUmUQ6aFJW9PReQHOI5wFRMMwl6uSOH29Komz8w3XXav90a2dVnpUaxolWDxIK03z3HXSkm0sxYZr5pmMJI9XDkE6grhHU1hrieCBiTZyHjtkjEng6Oplzih3CNPoerQSVsVIaabL1muvcxLEwhkB5DbYCkWU0FxtRHwVdVP4UeuPntSg/rShsKSnWH+XBY/JXBaEswcgWhJMc5HirwTIejORcS7TkortroniDI2bMphBfFFF0TtUkRYoibMl46CthvcF+0hGMJY54gKd4iRCOlMWv74XcEaVegSlSxtf2Bbp9K79ty+MgzSeUhHtCY61AWmmD4JP50RIvZTDcES0UFAmJWZxeVbFt/r3p0GxtOA2zf92MtagD5iSw2jZJzHftKCy2oROy0Y0zVVCYwsyTInFxIMIJwsTBVQFjKggUvA5oRFOb2XaespkoZBiG9hCq++30MoTJsqnCU5B1JjHkFeCPDp+9fPJ6S9n568bdffz359eflVosdcGnBp1drFdPbk4q0l9sT6/IfSVJbol25Z5ago13lK6+8VgscC2R7znmtWzexOVC/M5LqLAvxxe3ZChH9x1w6BRpRh6EvtORwmW09i8RlaR6d+FmA6/Cutg6P9WyQzMS6V28INKcP1KfrypwjW0C3qwtpwrmYADfWIHFI50zlKGVfm/aM+nOuXHO/s/6c4fek+0rX2g7gSaRwlm9GBV8Oyn3yHD+5wiZp9WN7uNq5zn7rw0m5OUCZZiHM16X920W6cnR3g53HlUqyHa5v8tWrV/AFBLAwQUAAIACACYrJBLg6bowbQCAABTCgAAIQAAAHVuaXZlcnNhbC9mbGFzaF9za2luX3NldHRpbmdzLnhtbJVWbU/bMBD+vl9Rdd8Jey2TTCUonYTEBhqI705yTaw6dmQ7Zf338yux26TNekKq757Hd763guSWsOWH2QwVnHLxDEoRVkmjCboZKa/neacUZxcFZwqYumBcNJjOlx9/2g/KLPIci+9ATOVscAG9m4X9TKF4H98WRsYIBW9azPYPvOIXOS62leAdK8+GVu9bEJSwrUZe/lis1qMOKJHqXkGTxLS+MjKN0gqQEkxI39dGzrIozoEGT5f2M5HTuzr9+gPajkiiLO3mk5ExWosrSJN8dWNkHM/07WlVFkZOExT8VRr65bORUSjFexDp5XdfjYwyeNu1/9MjreCVSWjKOV3Edw7luNTjZ6K6NHKWYB5kHJ2tgk+PfetdBPJf47lHZlwFp08mrwcLwRQ9p7BUogOUhZOzyZq/PXZKz0ewx5oe86RjfsKdjFG9rsf9gTfCygjkFT3ildOugZULNwKm+h6/Wt3aTbHcYCo99l0XBShg55VRhL2yR/7WWT1CRsoe+UxJCY+M7o/ghxbHCRW+xb6Wp5OvrcCwPoZ8hVOwGk8PZm5l5NorAqbhJSylCeeFNGCqhjKrcyFlRzEhhnekwopw9svg8r19jETZgcE32nBbIUUUhaFuszHqHR3Xy57TZvTWtBvdb0L/OHeeKb3Cr+dYKVzUjf5NkvOZ5+kZ0YmZZ8MMsyQ1HMQ92/CIY32PkRostiBeOKdT3TCuQE69nrvRGoOjLMoByoazjPwlQ+lnXZODWOuqEQhtk+ocriZVTfWfeiXwBmVKGDE6pqr1dQyT966MFL4FAIuiDj3rDs7SdFQRCjsIkx8p7IPHXoak7tGxdrtRD7BRccN5zaSO9Iui75QYlxoGCK86rmGGs0zoeoVzaZ+WDH7YwdHVyVoO28w0XwxyCt9MydXafpxErTT/TP4DUEsDBBQAAgAIAJiskEuyWIUAwgMAABMQAAAmAAAAdW5pdmVyc2FsL2h0bWxfcHVibGlzaGluZ19zZXR0aW5ncy54bWzVV+FuGjkQ/s9TWHvqz7JJL21StBBFyUZBpcDB5q7VqYrMemDdeO092wulv+5p7sHuSW6MgYSSpEub9O6EIrLjmW9mvpnxsNHxp1yQKWjDlWwG+/W9gIBMFeNy0gwuk/PnRwExlkpGhZLQDKQKyHGrFhXlSHCTDcFaVDUEYaRpFLYZZNYWjTCczWZ1bgrtTpUoLeKbeqrysNBgQFrQYSHoHL/svAATLBEqAOBfruTSrFWrERJ5pLeKlQIIZxi55C4pKi5sLoLQa41oej3RqpTsVAmliZ6MmsFPRyfus9LxSGc8B+koMS0UOrFtUMa4C4KKIf8MJAM+yTDaw4OAzDizWTN4ceBQUDvcRllg+8ypQzlVSIG0S/gcLGXUUv/o/Vn4ZM1K4EVsLmnO0wRPiEu/GZwlV8NO+yy+6vaSeHh1kbzt+Bh2MErid8kORkk76cS76FeFv3jfjweddvfNVdLrdZJ2/8YKGd0gJAo3GYuQWVXqFNaERTYr85GkXGCLfkGjAYtNLqieQKLOORZxTIWBgHwsYPJLSQW3c5yFPZyFa4DixBSQ2oErWzOwuoTgBs4DYmBYy3VLvHy9bonDo43UQ+/9Jq07o4yotTTNsHlQtggtCm+LVmpjJTdSc89kpARbJzRGlgXmcqI5FQHhFnNL16fWMWDPuUD+ne1+fSztVnJpRrXZ4HDNo2vltPV7V1kwH3xyXnSf6m+qFIzMVUkEvwZiFcHClTn+lwG5PR5krFW+kApqLDGCMyBTDjNgx1UcvUcXeYmWeFkUAqz38EfJP5MRjJVGXKBTvFpQzo3Hr+8EXFBjbkDpKsZnvunb3bP43TOXIGVTKtMdwbHakBf2SfDpnEhlV3ZIR0pLA4uiMM4WZ1Vyq397GQzPS+HL/NjFuAX9hCV5Gi+7FOarEVR2m9HpYhDdcC2gcQQ5lsRj4kGKNwOXJVQFTKkkSoo5oSnex8aN9ZSr0qDED7CHNt8eobcnXC6eJrjp0aNmoCtB7u2/+Png5avDo9eNevj3n389f9Bouan6gjp3flWd3rsKq1l9sRC/YvTAWtyyPVc6d43KtpzeveqXK2n7io9CtxDu3i2LFfhjVsswPhmcXpBBPLzsJMNGlfJ2FU6STTNskLH7qVfFpneZIMFxFdX+IP61UhjIdKUGj4eV4HqV8nhTRWvgV27/1rqtFAJe0RN/5eAlLXjOsc/+FwN3X+9//6z+kHl7+Lecn8bHmjegOs2wRk9W13//hnpUwv5LHPin9RvSxitRFN758llD+eaLfKv2D1BLAwQUAAIACACYrJBLZ+0Z25YBAAAdBgAAHwAAAHVuaXZlcnNhbC9odG1sX3NraW5fc2V0dGluZ3MuanONlMtuwjAQRfd8ReRuK0SftN2hQqVKLCqVXdWFE4YQ4diW7aSkiH9vxrxixyl4NvHVyR3PWONNL6oXSUj0Em3st91/uHurAWpGFXDt6qxDz1EnmmVzmGU5sIwD8ZDy8OtR3p6IkDHh1jSuPtFWN/yICNAyoKmApgNaGdB+AtoatQVluin+OoXti9oV1OhyXBgjeD8R3AA3fS5UTi1Drt7satbnwaIEdQZd0AQc06FdXeTJ8WGI0eQSkUvKq6lIRT+mySpVouDzrvzLSoKq73u1AwbPw9eJY8cybd4N5H7iyRNGNykVaA37vI8TjCDMaAys4Tuw6x/UMW4X5NFlpjNzoEc3GE1a0hRaXXoaYbgYr71a3RxitDkDa7Mj7m4xHILRClTLanyP4YBCFvKCC5RKpNiRFtru+RFlgs4znu5TDzCCHB4Wbbu6dyrUHn9MnBES3ggtAxOZd70bF0y9CQ6u9rJOQzPPQiIPiSIkypBYHkXnPMZ/SHD/FRFqDE2Wef0+1E9j3QiqVqBmQrC6gO9zR/Vz9bZ/UEsDBBQAAgAIAJiskEs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iskEsM0rasbgAAAG4AAAAcAAAAdW5pdmVyc2FsL2xvY2FsX3NldHRpbmdzLnhtbLOxr8jNUShLLSrOzM+zVTLUM1BSSM1Lzk/JzEu3VQoNcdO1UFIoLknMS0nMyc9LtVXKy1dSsLfjssnJT07MCU4tKQEqLFYoyEmsTC0KSc0FMkpS/RJzgSqftq542bxCQVfhyf51z6bsVNK34wI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JiskEs129mtaAEAAPMCAAApAAAAdW5pdmVyc2FsL3NraW5fY3VzdG9taXphdGlvbl9zZXR0aW5ncy54bWyNUttqGzEQfc9XiPyAJY1uC1uDrsWQh0IT8rz1qmGJoy0rhYSij682rXHcurSap5lz5gwzOn1+nJJ9zmV+mr4PZZrT51jKlB7y9gqhfj8f5uXTEnMseXOq3E9pnF926eu81lo1lyGNwzLaFc1bjMLbQ0pq5VTLmGEUSeapV8h5bhvWgevANsxRYvvNbxI/dZe4j6lcVu03Z+ifDbuU41J2aYyvWzhnv4fON/i4DOPUeHkr2Br1OLU6tgZihEvuK9UAIJDljjhcpeykJshjxjFUoyhQQIRz0olKJOXQstCJpsJ8JxCTjFFXqaetG2ltHLVVQkeIbtO86mwNwUiMESEEmKtcQDAYNTY0DQ1qPSA4MCCqNpooQMEGE1j1zgvLkaJeYFyZMYDx6bin7d6f61T973WO5/yH4MUvuIiu3tpcMFe/f16WRr6NT98OQ4noy5DjbvxwHe5ubq5/efLNv0fGatS28V99/QNQSwMEFAACAAgAmayQS3/+OX1pEQAA+x8AABcAAAB1bml2ZXJzYWwvdW5pdmVyc2FsLnBuZ+1Ze1zSZ9v/tWodts5rmSc6rPm8tXTqzJSDWZb1ljqz4zwwo2JhYIaIIOhWa51UtrkyU2Dl8kRKzgMKArkKVqjMVFAQsUxRENAIlYPy/LTneff0ef953//9gw/fm8/NfV/XfV339/pev9/VL8NDlyx2XgwAwJJ9e0MOAsBcGAC8d2/h++AvSweHWsGvOfiDoTuBihbXIXAwDx0cFgwAlbQP7PHzwfGic3uP48Gpj6Y/c8SJJScBAPLjvpDgQ6lxelXY9eSj9eIXlE+DvoU8LO3dUbD39IbAg8HBkYtavwsJXrg42G33R5EF81Y07di0eGfIextO+Fx9f17O8S8EX2q69ccDdMfrWdw4aKxD8HFMclDNeIUq7ai+bJJVZtBUNn/RQzE1N7PYAi7J0p+b2PDm+X7QnnHFYC4mD3Ob1OAGy7BIkIpLcwCgYl9Ns5N/o8mqY3N83wOAmEJMQX4vSVfOUawF/1NxvKYFZQ7g4DYAwEM/low0vCxjYhd0BQD03j6sg8nCwDl716UCwLfHLiwAgCubZuEsnIWzcBbOwlk4C2fhLJyFs3AW/n+guVPtmBpfAgA7NjTOBYDHK8HOc8dn/zcYuDm1J7UvqxkvhXNI1qFi/wiE5dVAFNP60YIS6hFbxVi8XoKDIP/w68YZZYI5QIWEEtdGj4q5brVIwObu0cUWKqbnq9OfqWPHa0qYjp816QsWSBPY/FpLtwYhn3rgWjF2St+GQzLb/HpwxJpE4Fvd62db2CGCwTgNogar2ibFMB6bRrlh411Tu9xcYVKE7axt7vkGRbFKgChO4Ks8axLTRy5CugeLyhGmPOnZuHRLPzFmSoKcOm8yszMmRRzhpJ54QHM+fZyn5vONGa9zmDAfrCAWIyAp7uOqvNVIh1UeWpQlGefHclShLZXZygHb81xBNR4a4Se8QM7OuY5SPzHjgV18J3J2n1FglXEEHbjx+wNDN8O+5OjrkSOI7akrE16rjtiqlXJNcjlHuWksjL5doIEb6wOuDhex3TPso8SYI5WHcuVPCSS1rYdoItBpkhIq8k6Uzd4HcUwoW6MivXHXX3+3jPJ1wn3ZeXPNzXKLqJqLPBTSXj062XC2mEcrQLnxBljYch3bdj6MmQvN3S/0jZHzpTm3mXOdtJe+K2aQy+A//JysROhu7jvIGQ1AzgvcnsqFXGsj2KwFXELcdVxa9mGPK4SXx5G6eb/no494SFRPv+HfDWKelBH0eGpBxZjNdZnZsGd3OFW4J/gJVnXETN2trWve83mWRTv1ec8o69tb6iySMU2t3NP2QI84PxyIcRGNT1vlPq7ZP18a2+DbIOXVpS/9uoS4i4fyCOPoq3B5XxCiicr0DxvxEcl/G+KHsFYl/tq+yER5zs0iphrCVZ/qsEfjv0TKl5cbxTyv1Zs2bt/sKoKd6oZs/lRGTNCqeTgldvwnlDxSLZ98U2vZM9GUS1duUjc7YdxUXHT60l/bjSnJ4rC7OBta5XNGOzoSI5RuTDVcBZMritOS0IqVloqeov2xR9i/StkPiNpP0hquP+wncFQLGeZXQgGy8E6m5XISXWXnzH9Sa/uzVNdJFCjTBVHJ4r5NyToGQRKzk2M4zmkCBz9crkD0/GJPg7JwkCbuqZUdoUquPuiX3noPLpUargpk7+bAi509mKrqLvIfAayc7tueKYYjRCU/v7EtNmMFzKaTwXU367/HqcDjwfalqW1xUAeCS3i0K9e+30qfWfRgB7PHMNa4fp4U3qrX4bUy0lauPqBju2W4aInZ+x7WdGi43RieLOQ1nuoQPx/4syDjcrEnBBK9xWQcacJMjf70wCddWOTpIvcbtroxYsd/ipJXGinGlBGKBqrumn6Kkx80ORQRynxF/Nu5A/7hV+nPy13cf18Tl3oHfuRngi1etjVn+Mka5NnxR4KeG70Wkb+g0jIUkUHuEwdNjTbv64PxPZHMz0U+folrJUQMeWuQgMlGO7XpbElU82M+lmFR00n1qLehd0e52cKh06ej8EjVplfqpZOyfW8mTo3Gw1f0+2CC5FcddVhtrVNkVHAkZ//8oSvPV+wwE75vbDgQK3VduXqtySchuQnHo7lWZXOR7q+rGqIbTR3sdIJJE+SwOLLHHNkoyAc8gpR7ClelR5e2xsZxpweypCXSBefCPCflK4wsHBI83Z87qL2/CE+Qihvb4MHZkcG+A6xI9sctElnO3qzb7GFnP/5NiFoq980cMk/WCfzVFNNPFzEM9BTRXwQTa8fMAQQdTBQ4Rk+5hksLP+xB6ws5n2/uC3k08Q+ltlbXR8Eg5aGiZwsLvMs3oA6wiIdF/as9+rY5e38xkJ/IW+FBIFFVq1cReMTcXDCh5QEbMEzmqaPJ9DKo+354uGDKqnMQf0vECdhisflSGTmYVdTRzws/NuNMban5Pk1Vhc3NnUkfQrtpL1xOMBlY0f6wQ8X2RdpAYkyzF462puEyuakM/4fZiaHJ60Ap67LNo+x2Qkc1VnOXl2w7IduKz7cex7hoJCLpMWWkQ6B/MqnIME9aPw2OTYyNozWafFiosSfnnhlN3WdGMj3ujD4+5hKLTGiqjCwcyMstpx9CqSL7XlsDkQhZDVbcEnHFT+oktDQnKkjcDPDKsaWl0RpvWaWxOipZOTcmjgi7OXrsGIo6TO8IVQ1E0tixH4LXqtyUGEXrN8f4iGBYexpFP3PTMiOV20TWl113pq/EISGv1W2jTbFNtM9BmeJkk+1cPVlb+aCIJqab6yBer2m3todwgk6rfDhrUQj/OClbIx4ntL8hf8j2Dmo5bG93sqHkneaCShoqg6lpuYBWra1iOuwa/7Y9bvJjmujEH82vCQuyXc7SM+hxajZxwrzHeDOA85Y2UPdR6jPFg7UL6hoMqa5eBztuIddpz7ro+ggcQxfMiAEXyBemzMQFk6mpIKnbr7ZUtraBN+j2dNHVjyZdcTZZTl5qoXRtd+RDcjaHi6CdGw9hmuRVzl6pTUZG++9+2sqvGUSkCpFHkHSfzlQIkrrI6XxpveFYUS3PXbNnpDzef8xYQSVmchOTbSdzoR8wKvEyD+7vPS8w96FofrBMIte5+XcGOgL5AogOQuxM0sQkvhk1Eu4H6bzfEhKtMptaTL+rdO99ze1LakiIirjFCx8UX49Bta86AQ8nspNTpkMhTcny5tsUQ9PstLbSt53FrCnv76TVEkDGG3DNuFEuImdv6yGUGuUmaXzD8qCW9QnDgXIXI7kpyfclhprZeZQTMR2HPHHnQJI7vJYAH1edHhZ7O7jLJJ1CzfYIRge1UOnBW8hwTKbHOeoE3MIWU5OkXX7czQnFQBHe5QiQnMV9Thy4oRkyWlapO9wyk+/xcqc2Hps+g8PpdlcX6D0w8b9QVSaVOJs7ozSkU98f4K+LbBNbkHRJFv4hgZEEV92SwsW8nX2dkOBzpUQy7xQuqrC2Jr1WISDPwRSMZ5v6b/dkcSmCihUkvwFi5mnTlL6IeRc0tPv4SOZzPeI9b8T7n2+uE3HxMpeTfIqg7UbSxXITe5rjLmbqnIjfJ6H1/ytl0LkgP9LyE9NN+f4LXt/3ZJ1R+TyETrukQxnKimhInFthPnsm3z/kiW71UN/m/jDL/SJXAlVxX9wZys7ahXXpW2MQW9RXbjgTpo4aT0rFw3UNLXPRJp7/xl+0CVujC6Ea1b+OvTQyaLzToGgZdYK35CaQs0hQiXWD3B5ZexsR4SIi14YF7eZEpNRX9a71T8+y3GAr4vuyt21OzSQJRjEv6oJ/SNpVHiGowSfc/9s1h3th9ED3u0nECH9yQCVFjFXSsAJ7v1eiYKyGDX951YPRSXm1EVKfFzrxUA9mWab5aWJ+0sovC/PfkvAPsagDRsHbuzIWKUUSTjwQ6Kqm0gZlS5Y150Qgutwhl0u8hY+qGKsqNBl9BeepFFaScp8tVVwIMtcGx0IWWEROTrOWMwoqIpnJggZjvcE+OuBsMnotQTl6ao1LD49n4ZjD59GNUQMeAsWEj/acAJ8FjdE/9kZm3SYKBKSeJLSbyIcQCpFHisiiN9Z0/qPcpNASb08XSZPc/2zaS8XRd4mryqpUT9VaHnsgklb5mYGqZl8pDO8b0RwtSZbPtx8lwmR9sVlYSPyxLOIzXYI//9/xDFTba9rK06bNHbUfRGUzrAp48Q2cauQvmMNumuEF862OsC0qizq16SvHfysrdGsHiNfGqJndRUoPMLeV7U5Kb+GuqL4fe9cym8pImr+ipZe8VsMI6sGxp55EZ9i9xed6Gv24m13X++5RzdFw1lxWDNVs1HBW778UFitwbvQtko8T5naMmwjtbvGf+XoqU+in+D8t63grJjIJw1D9R6qx+1q3gogMaxv2VTIo1It4nr1CMHaw1o5jyG++6qjctmd8e9CMT8kyTRZJMTE+8ZYeusQNUq2FPQVnLOBZeCBNv3nTFsER/ynAtAd85V+e3OibseFMyI6swNNyvNDMFUOhfiLLQCV30hsUPmFZFjQDUijvzeMkleBViqAar2fbvSBKvuAB4WpvqQ2kcxxe07iLDerp9nKTEyjFFP/F1ed1ZHCPQQ7nXzwNgVj/urwtyNpK2wbK+8R6n2myTURw/0wxP25387o8mC32EV6r30rWOrl4mM0Eysn6mWBUhcEbs80pbZx/CYMxv1ApjEuasV/kkjhMGa4Lo39jXEwzzDce9BghWFIpLCMnL5cFOOUSvZ5D7iohM6GR1hho1pCoWERcnXC6bHqAZXODrI5BHobkZk2mYexLCMiSGTf+VqD/wwtHMjJ/TUejs/MOLuj3Sh+97mKeDJy8jrS/HDAxHZS0nc2TcvorU4khNSAErJnklS6RkYVxHSzUWSem3r0wm2Mg/zDDfrEi6BtVtbOq/170+P3ogeU1ibLWZjlYesrw9gyYvES5BpyU7CWYOMHzGlv/jhIeLoRMDjazuPim9i3LdIvOx26TRiVen26kKGJKzGXDPGYoQSxZD2ZCyVEvMVrFybp2d9T7auzMoXnemd7vNDLhk+zWZuW0WNQw0ir+FotdaCYWFIvvCNc8+NREH+37A0PhP0oC1TYwXCkIg/A/9jli/K39g0Wm0G5Mu1C38UNb+m+FM16tfBunyq0pmGQTEaxDhtJiBoaWe0iFuEWQ/FYmfJYyHNr1/jvNxekLmnht+AjpELHB9S7U3evOf6wEGu8PS2bzxxT7hFI8lkv9HOyWzGDLWW3rXX5Bwxic0XYNH6vGmri06g50v3zVK+5ZhjhUURFNvCAt5Pb1LycmnY/UDcrgJjxwL/1yIRS3kqAMApd588cHXtXKjH+8a4xZc48X9NVIFXNyWJ/TZ02nx2VU/zoFM1NWNpsH/20lwlfllqOplmp+n3R9eG6N+AX1L6ztfvSnzQGQZcuWMnipl3R36q8ffVNhTlGi1XbtUSE3oD764sA2yNTIZX/1pIGozDlj4Ez3ssbt9ZpIpv2VhxI0NXdq4b5YYjl4lk3SOU3hkw6SgWel38Dx0H4RnLPXUA4hHbt0KePyQRlxyDOulSdTYtVUU5c0PcX0eFVEdXxbKSkhz8D91nGUSRc8fro7VrOeKRnDA4/uISmpHD3ekENBpF9dkwGu8QbaFctjgSaOpkBPqhusWpa/UGK65EW5s6TgRR6aUZ9XPFB+iqt7DzBwyN+tG6Ukq/HMdtOoomh/wwT+3Mgv+/l/mP/qNm8hy5N5blWJm7/WjpO0hTAzIYvOpvRv8YeYS8+cWABURCssg3c0iGVU27KkQyMPqWN2k1Rtd0DMmjI04XiY7uYcYF1O7xwAOLHIHQDW3ZyB8DFahr2QDgDAueYygrsNbBi6wucBQN3pjkDaJDg64zH9wroKQxdvc0AbJHMB4JNSUWnSKpjflJmdUTPzOjsHk+/ds5ThDJKN0D+Rbz7CWw4AD6lHtkaFmRyoKgsE4bvEM/zMj7fAbYB9u8NDKnZ+feGfUEsDBBQAAgAIAJmskEvNXhCDSwAAAGoAAAAbAAAAdW5pdmVyc2FsL3VuaXZlcnNhbC5wbmcueG1ss7GvyM1RKEstKs7Mz7NVMtQzULK34+WyKShKLctMLVeoAIoBBSFASaESyDVCcMszU0oybJUsDEwQYhmpmekZJbZKZgbGcEF9oJEAUEsBAgAAFAACAAgAmKyQSxUOrShkBAAABxEAAB0AAAAAAAAAAQAAAAAAAAAAAHVuaXZlcnNhbC9jb21tb25fbWVzc2FnZXMubG5nUEsBAgAAFAACAAgAmKyQS4dBeortAwAAAhEAACcAAAAAAAAAAQAAAAAAnwQAAHVuaXZlcnNhbC9mbGFzaF9wdWJsaXNoaW5nX3NldHRpbmdzLnhtbFBLAQIAABQAAgAIAJiskEuDpujBtAIAAFMKAAAhAAAAAAAAAAEAAAAAANEIAAB1bml2ZXJzYWwvZmxhc2hfc2tpbl9zZXR0aW5ncy54bWxQSwECAAAUAAIACACYrJBLsliFAMIDAAATEAAAJgAAAAAAAAABAAAAAADECwAAdW5pdmVyc2FsL2h0bWxfcHVibGlzaGluZ19zZXR0aW5ncy54bWxQSwECAAAUAAIACACYrJBLZ+0Z25YBAAAdBgAAHwAAAAAAAAABAAAAAADKDwAAdW5pdmVyc2FsL2h0bWxfc2tpbl9zZXR0aW5ncy5qc1BLAQIAABQAAgAIAJiskEs9PC/RwQAAAOUBAAAaAAAAAAAAAAEAAAAAAJ0RAAB1bml2ZXJzYWwvaTE4bl9wcmVzZXRzLnhtbFBLAQIAABQAAgAIAJiskEsM0rasbgAAAG4AAAAcAAAAAAAAAAEAAAAAAJYSAAB1bml2ZXJzYWwvbG9jYWxfc2V0dGluZ3MueG1sUEsBAgAAFAACAAgARJRXRyO0Tvv7AgAAsAgAABQAAAAAAAAAAQAAAAAAPhMAAHVuaXZlcnNhbC9wbGF5ZXIueG1sUEsBAgAAFAACAAgAmKyQSzXb2a1oAQAA8wIAACkAAAAAAAAAAQAAAAAAaxYAAHVuaXZlcnNhbC9za2luX2N1c3RvbWl6YXRpb25fc2V0dGluZ3MueG1sUEsBAgAAFAACAAgAmayQS3/+OX1pEQAA+x8AABcAAAAAAAAAAAAAAAAAGhgAAHVuaXZlcnNhbC91bml2ZXJzYWwucG5nUEsBAgAAFAACAAgAmayQS81eEINLAAAAagAAABsAAAAAAAAAAQAAAAAAuCkAAHVuaXZlcnNhbC91bml2ZXJzYWwucG5nLnhtbFBLBQYAAAAACwALAEkDAAA8KgAAAAA="/>
  <p:tag name="ISPRING_SCORM_ENDPOINT" val="&lt;endpoint&gt;&lt;enable&gt;0&lt;/enable&gt;&lt;lrs&gt;http://&lt;/lrs&gt;&lt;auth&gt;0&lt;/auth&gt;&lt;login&gt;&lt;/login&gt;&lt;password&gt;&lt;/password&gt;&lt;key&gt;&lt;/key&gt;&lt;name&gt;&lt;/name&gt;&lt;email&gt;&lt;/email&gt;&lt;/endpoint&gt;&#10;"/>
</p:tagLst>
</file>

<file path=ppt/tags/tag4.xml><?xml version="1.0" encoding="utf-8"?>
<p:tagLst xmlns:p="http://schemas.openxmlformats.org/presentationml/2006/main">
  <p:tag name="KSO_WM_UNIT_TABLE_BEAUTIFY" val="smartTable{83f06ebc-b754-4170-a4e6-dcad32b423a2}"/>
</p:tagLst>
</file>

<file path=ppt/tags/tag5.xml><?xml version="1.0" encoding="utf-8"?>
<p:tagLst xmlns:p="http://schemas.openxmlformats.org/presentationml/2006/main">
  <p:tag name="KSO_WM_UNIT_TABLE_BEAUTIFY" val="smartTable{4005c039-b160-470b-b91a-43e5a8844284}"/>
</p:tagLst>
</file>

<file path=ppt/tags/tag6.xml><?xml version="1.0" encoding="utf-8"?>
<p:tagLst xmlns:p="http://schemas.openxmlformats.org/presentationml/2006/main">
  <p:tag name="KSO_WM_UNIT_TABLE_BEAUTIFY" val="smartTable{0c8289c4-b6ed-4b6c-a81a-bcd15e921fab}"/>
</p:tagLst>
</file>

<file path=ppt/tags/tag7.xml><?xml version="1.0" encoding="utf-8"?>
<p:tagLst xmlns:p="http://schemas.openxmlformats.org/presentationml/2006/main">
  <p:tag name="KSO_WM_UNIT_TABLE_BEAUTIFY" val="smartTable{ffd084ba-acb3-4955-9ef1-137a3169451d}"/>
</p:tagLst>
</file>

<file path=ppt/tags/tag8.xml><?xml version="1.0" encoding="utf-8"?>
<p:tagLst xmlns:p="http://schemas.openxmlformats.org/presentationml/2006/main">
  <p:tag name="KSO_WM_FULL_TEXT_BEAUTIFY_COPY_ID" val="6"/>
</p:tagLst>
</file>

<file path=ppt/tags/tag9.xml><?xml version="1.0" encoding="utf-8"?>
<p:tagLst xmlns:p="http://schemas.openxmlformats.org/presentationml/2006/main">
  <p:tag name="KSO_WM_FULL_TEXT_BEAUTIFY_COPY_ID" val="9"/>
</p:tagLst>
</file>

<file path=ppt/theme/theme1.xml><?xml version="1.0" encoding="utf-8"?>
<a:theme xmlns:a="http://schemas.openxmlformats.org/drawingml/2006/main" name="Office 主题">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4441</Words>
  <Application>WPS 演示</Application>
  <PresentationFormat>宽屏</PresentationFormat>
  <Paragraphs>847</Paragraphs>
  <Slides>26</Slides>
  <Notes>25</Notes>
  <HiddenSlides>0</HiddenSlides>
  <MMClips>1</MMClips>
  <ScaleCrop>false</ScaleCrop>
  <HeadingPairs>
    <vt:vector size="6" baseType="variant">
      <vt:variant>
        <vt:lpstr>已用的字体</vt:lpstr>
      </vt:variant>
      <vt:variant>
        <vt:i4>32</vt:i4>
      </vt:variant>
      <vt:variant>
        <vt:lpstr>主题</vt:lpstr>
      </vt:variant>
      <vt:variant>
        <vt:i4>13</vt:i4>
      </vt:variant>
      <vt:variant>
        <vt:lpstr>幻灯片标题</vt:lpstr>
      </vt:variant>
      <vt:variant>
        <vt:i4>26</vt:i4>
      </vt:variant>
    </vt:vector>
  </HeadingPairs>
  <TitlesOfParts>
    <vt:vector size="71" baseType="lpstr">
      <vt:lpstr>Arial</vt:lpstr>
      <vt:lpstr>宋体</vt:lpstr>
      <vt:lpstr>Wingdings</vt:lpstr>
      <vt:lpstr>Calibri</vt:lpstr>
      <vt:lpstr>Calibri Light</vt:lpstr>
      <vt:lpstr>Lato Regular</vt:lpstr>
      <vt:lpstr>Segoe Print</vt:lpstr>
      <vt:lpstr>Lato Hairline</vt:lpstr>
      <vt:lpstr>Lato Light</vt:lpstr>
      <vt:lpstr>微软雅黑</vt:lpstr>
      <vt:lpstr>Impact</vt:lpstr>
      <vt:lpstr>Microsoft JhengHei</vt:lpstr>
      <vt:lpstr>义启-风尚黑体</vt:lpstr>
      <vt:lpstr>黑体</vt:lpstr>
      <vt:lpstr>楷体</vt:lpstr>
      <vt:lpstr>方正粗黑宋简体</vt:lpstr>
      <vt:lpstr>方正大魏体简体</vt:lpstr>
      <vt:lpstr>义启粗楷体</vt:lpstr>
      <vt:lpstr>Arial Unicode MS</vt:lpstr>
      <vt:lpstr>风雨  粗毛楷</vt:lpstr>
      <vt:lpstr>华文楷体</vt:lpstr>
      <vt:lpstr>迷你简启体</vt:lpstr>
      <vt:lpstr>方正粗楷简体</vt:lpstr>
      <vt:lpstr>怀里猫拼音体</vt:lpstr>
      <vt:lpstr>Candara Light</vt:lpstr>
      <vt:lpstr>方正古隶简体</vt:lpstr>
      <vt:lpstr>新宋体</vt:lpstr>
      <vt:lpstr>等线</vt:lpstr>
      <vt:lpstr>Arial</vt:lpstr>
      <vt:lpstr>Simply City Light</vt:lpstr>
      <vt:lpstr>Yu Gothic UI Light</vt:lpstr>
      <vt:lpstr>SimSun-ExtB</vt:lpstr>
      <vt:lpstr>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“能靠美颜解决的问题，就没必要靠才华”</vt:lpstr>
      <vt:lpstr>PowerPoint 演示文稿</vt:lpstr>
      <vt:lpstr>PowerPoint 演示文稿</vt:lpstr>
      <vt:lpstr>反思二：考试过于频繁，教学进度难以推进</vt:lpstr>
      <vt:lpstr>了解时事新闻</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大气简约中国风商务工作PPT模板</dc:title>
  <dc:creator>Administrator</dc:creator>
  <cp:lastModifiedBy>kuangkuang</cp:lastModifiedBy>
  <cp:revision>104</cp:revision>
  <dcterms:created xsi:type="dcterms:W3CDTF">2015-03-23T00:46:00Z</dcterms:created>
  <dcterms:modified xsi:type="dcterms:W3CDTF">2021-08-27T05:52:58Z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2BAD3A728D144D448CBC8F1328EBA844</vt:lpwstr>
  </property>
</Properties>
</file>