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27" r:id="rId2"/>
    <p:sldId id="263" r:id="rId3"/>
    <p:sldId id="264" r:id="rId4"/>
    <p:sldId id="328" r:id="rId5"/>
    <p:sldId id="269" r:id="rId6"/>
    <p:sldId id="268" r:id="rId7"/>
    <p:sldId id="273" r:id="rId8"/>
    <p:sldId id="274" r:id="rId9"/>
    <p:sldId id="275" r:id="rId10"/>
    <p:sldId id="277" r:id="rId11"/>
    <p:sldId id="272" r:id="rId12"/>
    <p:sldId id="278" r:id="rId13"/>
    <p:sldId id="279" r:id="rId14"/>
    <p:sldId id="288" r:id="rId15"/>
    <p:sldId id="289" r:id="rId16"/>
    <p:sldId id="294" r:id="rId17"/>
    <p:sldId id="295" r:id="rId18"/>
    <p:sldId id="297" r:id="rId19"/>
    <p:sldId id="298" r:id="rId20"/>
    <p:sldId id="304" r:id="rId21"/>
    <p:sldId id="305" r:id="rId22"/>
    <p:sldId id="321" r:id="rId23"/>
    <p:sldId id="320" r:id="rId24"/>
    <p:sldId id="322" r:id="rId25"/>
    <p:sldId id="323" r:id="rId26"/>
    <p:sldId id="324" r:id="rId27"/>
  </p:sldIdLst>
  <p:sldSz cx="9144000" cy="5143500" type="screen16x9"/>
  <p:notesSz cx="6858000" cy="9144000"/>
  <p:embeddedFontLst>
    <p:embeddedFont>
      <p:font typeface="江西拙楷" charset="-122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黑体" pitchFamily="49" charset="-122"/>
      <p:regular r:id="rId34"/>
    </p:embeddedFont>
    <p:embeddedFont>
      <p:font typeface="仿宋" pitchFamily="49" charset="-122"/>
      <p:regular r:id="rId35"/>
    </p:embeddedFont>
    <p:embeddedFont>
      <p:font typeface="方正卡通简体" charset="-122"/>
      <p:regular r:id="rId36"/>
    </p:embeddedFont>
    <p:embeddedFont>
      <p:font typeface="华文楷体" pitchFamily="2" charset="-122"/>
      <p:regular r:id="rId37"/>
    </p:embeddedFont>
    <p:embeddedFont>
      <p:font typeface="Impact" pitchFamily="34" charset="0"/>
      <p:regular r:id="rId38"/>
    </p:embeddedFont>
    <p:embeddedFont>
      <p:font typeface="方正清刻本悦宋简体" charset="-122"/>
      <p:regular r:id="rId39"/>
    </p:embeddedFont>
    <p:embeddedFont>
      <p:font typeface="微软雅黑" pitchFamily="34" charset="-122"/>
      <p:regular r:id="rId40"/>
      <p:bold r:id="rId41"/>
    </p:embeddedFont>
    <p:embeddedFont>
      <p:font typeface="华文新魏" pitchFamily="2" charset="-122"/>
      <p:regular r:id="rId42"/>
    </p:embeddedFont>
    <p:embeddedFont>
      <p:font typeface="楷体" pitchFamily="49" charset="-122"/>
      <p:regular r:id="rId43"/>
    </p:embeddedFont>
    <p:embeddedFont>
      <p:font typeface="汉仪尚巍手书W" charset="-122"/>
      <p:regular r:id="rId44"/>
    </p:embeddedFont>
    <p:embeddedFont>
      <p:font typeface="隶书" pitchFamily="49" charset="-122"/>
      <p:regular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83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32F75-29BE-4BC3-9186-BE7C1C2AC094}" type="datetimeFigureOut">
              <a:rPr lang="zh-CN" altLang="en-US" smtClean="0"/>
              <a:pPr/>
              <a:t>2021-11-17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5EDFF-74BA-4658-A325-B615A36F90E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39D3C-55F1-453B-BE49-D4DBF8FE557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39D3C-55F1-453B-BE49-D4DBF8FE557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39D3C-55F1-453B-BE49-D4DBF8FE557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39D3C-55F1-453B-BE49-D4DBF8FE557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添加左宗棠收复新疆细节，家国情怀的培养。抬棺西征，收复新疆。</a:t>
            </a:r>
            <a:r>
              <a:rPr lang="zh-CN" altLang="en-US">
                <a:sym typeface="+mn-ea"/>
              </a:rPr>
              <a:t>光绪二年(1876年)，春天。陕甘总督府响起了三声炮响，左宗棠的队伍一路西行，浩浩荡荡，领头的是一位年过古稀的老人，跟在他身后的是一口黑漆棺材。左宗棠对平西也没有必胜的把握，但这个不服输的老人为了民族的命运不惜赌上老命，率领军队向新疆进军，打算不成功便成仁。情景极其悲壮。风萧萧兮易水寒，壮士一去不复返!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　　左宗棠根据新疆敌情及地理特点，制定了“先北后南”、“缓进急战”的战略方针，并编组了一支以道员刘锦棠部、都统金顺部、提督张曜部为主的作战部队，共约六七万人，委任刘锦棠总理行营营务，加紧进行战争准备。以刘锦棠部为“主”之军，以张曜部为“且战且防”之军，相继长驱西进。</a:t>
            </a:r>
            <a:endParaRPr lang="zh-CN" altLang="en-US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5D08-072F-44B6-A2F6-E131DD74125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9C4DF54-C0CD-4951-97D7-ABCD0F21C213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pPr algn="l" rtl="0"/>
              <a:t>2021-11-17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CB201C6-914F-4451-A145-3163ACB9BAD3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pPr algn="r" rtl="0"/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D997B5FA-0921-464F-AAE1-844C04324D75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pPr algn="l" rtl="0"/>
              <a:t>2021-11-17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65CE74E-AB26-4998-AD42-012C4C1AD076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pPr algn="r" rtl="0"/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2021-11-17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CE91-F4C0-4217-9F8B-47F1913D3A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D8402-3A2B-4AB4-ABD1-B6A2683BA2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C4DF54-C0CD-4951-97D7-ABCD0F21C213}" type="datetimeFigureOut">
              <a:rPr lang="zh-CN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pPr rtl="0"/>
              <a:t>2021-11-17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B201C6-914F-4451-A145-3163ACB9BAD3}" type="slidenum">
              <a:rPr lang="zh-CN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pPr rtl="0"/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视频水印小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921500" y="4758055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2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6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2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168961"/>
          <p:cNvSpPr txBox="1">
            <a:spLocks noChangeArrowheads="1"/>
          </p:cNvSpPr>
          <p:nvPr/>
        </p:nvSpPr>
        <p:spPr bwMode="auto">
          <a:xfrm>
            <a:off x="494963" y="4776302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金田起义</a:t>
            </a:r>
          </a:p>
        </p:txBody>
      </p:sp>
      <p:sp>
        <p:nvSpPr>
          <p:cNvPr id="58" name="上箭头 168970"/>
          <p:cNvSpPr>
            <a:spLocks noChangeArrowheads="1"/>
          </p:cNvSpPr>
          <p:nvPr/>
        </p:nvSpPr>
        <p:spPr bwMode="auto">
          <a:xfrm>
            <a:off x="950056" y="4511347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9" name="文本框 2"/>
          <p:cNvSpPr txBox="1">
            <a:spLocks noChangeArrowheads="1"/>
          </p:cNvSpPr>
          <p:nvPr/>
        </p:nvSpPr>
        <p:spPr bwMode="auto">
          <a:xfrm>
            <a:off x="545243" y="4178849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永安建制</a:t>
            </a:r>
          </a:p>
        </p:txBody>
      </p:sp>
      <p:sp>
        <p:nvSpPr>
          <p:cNvPr id="60" name="文本框 4"/>
          <p:cNvSpPr txBox="1">
            <a:spLocks noChangeArrowheads="1"/>
          </p:cNvSpPr>
          <p:nvPr/>
        </p:nvSpPr>
        <p:spPr bwMode="auto">
          <a:xfrm>
            <a:off x="545243" y="3569261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定都天京</a:t>
            </a:r>
          </a:p>
        </p:txBody>
      </p:sp>
      <p:sp>
        <p:nvSpPr>
          <p:cNvPr id="62" name="上箭头 5"/>
          <p:cNvSpPr>
            <a:spLocks noChangeArrowheads="1"/>
          </p:cNvSpPr>
          <p:nvPr/>
        </p:nvSpPr>
        <p:spPr bwMode="auto">
          <a:xfrm>
            <a:off x="950056" y="3937160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3" name="文本框 168976"/>
          <p:cNvSpPr txBox="1">
            <a:spLocks noChangeArrowheads="1"/>
          </p:cNvSpPr>
          <p:nvPr/>
        </p:nvSpPr>
        <p:spPr bwMode="auto">
          <a:xfrm>
            <a:off x="-18364" y="4789330"/>
            <a:ext cx="925513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</a:t>
            </a:r>
          </a:p>
        </p:txBody>
      </p:sp>
      <p:sp>
        <p:nvSpPr>
          <p:cNvPr id="75" name="文本框 7"/>
          <p:cNvSpPr txBox="1">
            <a:spLocks noChangeArrowheads="1"/>
          </p:cNvSpPr>
          <p:nvPr/>
        </p:nvSpPr>
        <p:spPr bwMode="auto">
          <a:xfrm>
            <a:off x="-27891" y="4178848"/>
            <a:ext cx="9969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1851.12</a:t>
            </a:r>
          </a:p>
        </p:txBody>
      </p:sp>
      <p:sp>
        <p:nvSpPr>
          <p:cNvPr id="76" name="文本框 8"/>
          <p:cNvSpPr txBox="1">
            <a:spLocks noChangeArrowheads="1"/>
          </p:cNvSpPr>
          <p:nvPr/>
        </p:nvSpPr>
        <p:spPr bwMode="auto">
          <a:xfrm>
            <a:off x="-27890" y="3569260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1853.3</a:t>
            </a:r>
          </a:p>
        </p:txBody>
      </p:sp>
      <p:sp>
        <p:nvSpPr>
          <p:cNvPr id="77" name="文本框 168964"/>
          <p:cNvSpPr txBox="1">
            <a:spLocks noChangeArrowheads="1"/>
          </p:cNvSpPr>
          <p:nvPr/>
        </p:nvSpPr>
        <p:spPr bwMode="auto">
          <a:xfrm>
            <a:off x="581733" y="2738004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北伐</a:t>
            </a:r>
          </a:p>
        </p:txBody>
      </p:sp>
      <p:sp>
        <p:nvSpPr>
          <p:cNvPr id="78" name="文本框 11"/>
          <p:cNvSpPr txBox="1">
            <a:spLocks noChangeArrowheads="1"/>
          </p:cNvSpPr>
          <p:nvPr/>
        </p:nvSpPr>
        <p:spPr bwMode="auto">
          <a:xfrm>
            <a:off x="969677" y="2738004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西征</a:t>
            </a:r>
          </a:p>
        </p:txBody>
      </p:sp>
      <p:sp>
        <p:nvSpPr>
          <p:cNvPr id="79" name="文本框 14"/>
          <p:cNvSpPr txBox="1">
            <a:spLocks noChangeArrowheads="1"/>
          </p:cNvSpPr>
          <p:nvPr/>
        </p:nvSpPr>
        <p:spPr bwMode="auto">
          <a:xfrm>
            <a:off x="1357619" y="2738004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东征</a:t>
            </a:r>
          </a:p>
        </p:txBody>
      </p:sp>
      <p:sp>
        <p:nvSpPr>
          <p:cNvPr id="81" name="上箭头 5"/>
          <p:cNvSpPr>
            <a:spLocks noChangeArrowheads="1"/>
          </p:cNvSpPr>
          <p:nvPr/>
        </p:nvSpPr>
        <p:spPr bwMode="auto">
          <a:xfrm>
            <a:off x="969676" y="3347613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2" name="文本框 8"/>
          <p:cNvSpPr txBox="1">
            <a:spLocks noChangeArrowheads="1"/>
          </p:cNvSpPr>
          <p:nvPr/>
        </p:nvSpPr>
        <p:spPr bwMode="auto">
          <a:xfrm>
            <a:off x="0" y="2959673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1856</a:t>
            </a:r>
          </a:p>
        </p:txBody>
      </p:sp>
      <p:sp>
        <p:nvSpPr>
          <p:cNvPr id="85" name="文本框 4"/>
          <p:cNvSpPr txBox="1">
            <a:spLocks noChangeArrowheads="1"/>
          </p:cNvSpPr>
          <p:nvPr/>
        </p:nvSpPr>
        <p:spPr bwMode="auto">
          <a:xfrm>
            <a:off x="521174" y="2184727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天京变乱</a:t>
            </a:r>
          </a:p>
        </p:txBody>
      </p:sp>
      <p:sp>
        <p:nvSpPr>
          <p:cNvPr id="86" name="文本框 8"/>
          <p:cNvSpPr txBox="1">
            <a:spLocks noChangeArrowheads="1"/>
          </p:cNvSpPr>
          <p:nvPr/>
        </p:nvSpPr>
        <p:spPr bwMode="auto">
          <a:xfrm>
            <a:off x="-51960" y="2184726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1856.9</a:t>
            </a:r>
          </a:p>
        </p:txBody>
      </p:sp>
      <p:sp>
        <p:nvSpPr>
          <p:cNvPr id="87" name="上箭头 5"/>
          <p:cNvSpPr>
            <a:spLocks noChangeArrowheads="1"/>
          </p:cNvSpPr>
          <p:nvPr/>
        </p:nvSpPr>
        <p:spPr bwMode="auto">
          <a:xfrm>
            <a:off x="914256" y="2516332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4" name="文本框 4"/>
          <p:cNvSpPr txBox="1">
            <a:spLocks noChangeArrowheads="1"/>
          </p:cNvSpPr>
          <p:nvPr/>
        </p:nvSpPr>
        <p:spPr bwMode="auto">
          <a:xfrm>
            <a:off x="489822" y="1685998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重建核心</a:t>
            </a:r>
          </a:p>
        </p:txBody>
      </p:sp>
      <p:sp>
        <p:nvSpPr>
          <p:cNvPr id="46" name="上箭头 5"/>
          <p:cNvSpPr>
            <a:spLocks noChangeArrowheads="1"/>
          </p:cNvSpPr>
          <p:nvPr/>
        </p:nvSpPr>
        <p:spPr bwMode="auto">
          <a:xfrm>
            <a:off x="882905" y="2017603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3" name="文本框 20"/>
          <p:cNvSpPr txBox="1">
            <a:spLocks noChangeArrowheads="1"/>
          </p:cNvSpPr>
          <p:nvPr/>
        </p:nvSpPr>
        <p:spPr bwMode="auto">
          <a:xfrm>
            <a:off x="470892" y="1186323"/>
            <a:ext cx="1171712" cy="33266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后期防御</a:t>
            </a:r>
          </a:p>
        </p:txBody>
      </p:sp>
      <p:sp>
        <p:nvSpPr>
          <p:cNvPr id="45" name="文本框 22"/>
          <p:cNvSpPr txBox="1">
            <a:spLocks noChangeArrowheads="1"/>
          </p:cNvSpPr>
          <p:nvPr/>
        </p:nvSpPr>
        <p:spPr bwMode="auto">
          <a:xfrm>
            <a:off x="-46619" y="1186322"/>
            <a:ext cx="739193" cy="3310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1860.1</a:t>
            </a:r>
          </a:p>
        </p:txBody>
      </p:sp>
      <p:sp>
        <p:nvSpPr>
          <p:cNvPr id="47" name="上箭头 5"/>
          <p:cNvSpPr>
            <a:spLocks noChangeArrowheads="1"/>
          </p:cNvSpPr>
          <p:nvPr/>
        </p:nvSpPr>
        <p:spPr bwMode="auto">
          <a:xfrm>
            <a:off x="892526" y="1463432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911" y="250515"/>
            <a:ext cx="1486029" cy="1325995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 bwMode="auto">
          <a:xfrm>
            <a:off x="2466027" y="1802195"/>
            <a:ext cx="890697" cy="1726309"/>
            <a:chOff x="7261" y="7210"/>
            <a:chExt cx="1823" cy="3533"/>
          </a:xfrm>
        </p:grpSpPr>
        <p:pic>
          <p:nvPicPr>
            <p:cNvPr id="54" name="Picture 3" descr="snapshot20041022011554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66000"/>
            </a:blip>
            <a:srcRect/>
            <a:stretch>
              <a:fillRect/>
            </a:stretch>
          </p:blipFill>
          <p:spPr bwMode="auto">
            <a:xfrm>
              <a:off x="7261" y="7952"/>
              <a:ext cx="1823" cy="2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文本框 26"/>
            <p:cNvSpPr txBox="1"/>
            <p:nvPr/>
          </p:nvSpPr>
          <p:spPr>
            <a:xfrm>
              <a:off x="7466" y="7210"/>
              <a:ext cx="1385" cy="7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英王</a:t>
              </a:r>
            </a:p>
          </p:txBody>
        </p:sp>
        <p:sp>
          <p:nvSpPr>
            <p:cNvPr id="61" name="文本框 21"/>
            <p:cNvSpPr txBox="1">
              <a:spLocks noChangeArrowheads="1"/>
            </p:cNvSpPr>
            <p:nvPr/>
          </p:nvSpPr>
          <p:spPr bwMode="auto">
            <a:xfrm>
              <a:off x="7313" y="10034"/>
              <a:ext cx="1587" cy="7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rgbClr val="33339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陈玉成</a:t>
              </a:r>
            </a:p>
          </p:txBody>
        </p:sp>
      </p:grpSp>
      <p:grpSp>
        <p:nvGrpSpPr>
          <p:cNvPr id="3" name="组合 11"/>
          <p:cNvGrpSpPr/>
          <p:nvPr/>
        </p:nvGrpSpPr>
        <p:grpSpPr bwMode="auto">
          <a:xfrm>
            <a:off x="3536328" y="1799751"/>
            <a:ext cx="931017" cy="1726801"/>
            <a:chOff x="9449" y="7205"/>
            <a:chExt cx="1907" cy="3533"/>
          </a:xfrm>
        </p:grpSpPr>
        <p:pic>
          <p:nvPicPr>
            <p:cNvPr id="65" name="Picture 4" descr="snapshot20041022011601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48000"/>
            </a:blip>
            <a:srcRect/>
            <a:stretch>
              <a:fillRect/>
            </a:stretch>
          </p:blipFill>
          <p:spPr bwMode="auto">
            <a:xfrm>
              <a:off x="9537" y="7955"/>
              <a:ext cx="1819" cy="2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文本框 27"/>
            <p:cNvSpPr txBox="1"/>
            <p:nvPr/>
          </p:nvSpPr>
          <p:spPr>
            <a:xfrm>
              <a:off x="9744" y="7205"/>
              <a:ext cx="1386" cy="7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忠王</a:t>
              </a:r>
            </a:p>
          </p:txBody>
        </p:sp>
        <p:sp>
          <p:nvSpPr>
            <p:cNvPr id="67" name="文本框 21"/>
            <p:cNvSpPr txBox="1">
              <a:spLocks noChangeArrowheads="1"/>
            </p:cNvSpPr>
            <p:nvPr/>
          </p:nvSpPr>
          <p:spPr bwMode="auto">
            <a:xfrm>
              <a:off x="9449" y="10030"/>
              <a:ext cx="1731" cy="70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rgbClr val="33339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李秀成</a:t>
              </a:r>
            </a:p>
          </p:txBody>
        </p:sp>
      </p:grpSp>
      <p:grpSp>
        <p:nvGrpSpPr>
          <p:cNvPr id="4" name="组合 13"/>
          <p:cNvGrpSpPr/>
          <p:nvPr/>
        </p:nvGrpSpPr>
        <p:grpSpPr bwMode="auto">
          <a:xfrm>
            <a:off x="4701932" y="1809527"/>
            <a:ext cx="887032" cy="1968742"/>
            <a:chOff x="11835" y="7225"/>
            <a:chExt cx="1816" cy="4028"/>
          </a:xfrm>
        </p:grpSpPr>
        <p:pic>
          <p:nvPicPr>
            <p:cNvPr id="69" name="Picture 2" descr="snapshot20041022011534"/>
            <p:cNvPicPr>
              <a:picLocks noChangeAspect="1" noChangeArrowheads="1"/>
            </p:cNvPicPr>
            <p:nvPr/>
          </p:nvPicPr>
          <p:blipFill>
            <a:blip r:embed="rId6" cstate="print">
              <a:lum bright="18000" contrast="48000"/>
            </a:blip>
            <a:srcRect/>
            <a:stretch>
              <a:fillRect/>
            </a:stretch>
          </p:blipFill>
          <p:spPr bwMode="auto">
            <a:xfrm>
              <a:off x="11835" y="7955"/>
              <a:ext cx="1816" cy="2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文本框 28"/>
            <p:cNvSpPr txBox="1"/>
            <p:nvPr/>
          </p:nvSpPr>
          <p:spPr>
            <a:xfrm>
              <a:off x="12015" y="7225"/>
              <a:ext cx="1386" cy="7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干王</a:t>
              </a:r>
            </a:p>
          </p:txBody>
        </p:sp>
        <p:sp>
          <p:nvSpPr>
            <p:cNvPr id="71" name="文本框 21"/>
            <p:cNvSpPr txBox="1">
              <a:spLocks noChangeArrowheads="1"/>
            </p:cNvSpPr>
            <p:nvPr/>
          </p:nvSpPr>
          <p:spPr bwMode="auto">
            <a:xfrm>
              <a:off x="11925" y="10025"/>
              <a:ext cx="1530" cy="12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rgbClr val="33339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洪仁玕</a:t>
              </a:r>
            </a:p>
          </p:txBody>
        </p:sp>
      </p:grpSp>
      <p:grpSp>
        <p:nvGrpSpPr>
          <p:cNvPr id="5" name="组合 8"/>
          <p:cNvGrpSpPr/>
          <p:nvPr/>
        </p:nvGrpSpPr>
        <p:grpSpPr bwMode="auto">
          <a:xfrm>
            <a:off x="2868004" y="1579836"/>
            <a:ext cx="2304327" cy="216247"/>
            <a:chOff x="7295" y="6718"/>
            <a:chExt cx="3970" cy="720"/>
          </a:xfrm>
        </p:grpSpPr>
        <p:sp>
          <p:nvSpPr>
            <p:cNvPr id="73" name="直接连接符 170006"/>
            <p:cNvSpPr>
              <a:spLocks noChangeShapeType="1"/>
            </p:cNvSpPr>
            <p:nvPr/>
          </p:nvSpPr>
          <p:spPr bwMode="auto">
            <a:xfrm>
              <a:off x="7327" y="6718"/>
              <a:ext cx="0" cy="72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直接连接符 170007"/>
            <p:cNvSpPr>
              <a:spLocks noChangeShapeType="1"/>
            </p:cNvSpPr>
            <p:nvPr/>
          </p:nvSpPr>
          <p:spPr bwMode="auto">
            <a:xfrm>
              <a:off x="9276" y="6718"/>
              <a:ext cx="0" cy="72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直接连接符 170008"/>
            <p:cNvSpPr>
              <a:spLocks noChangeShapeType="1"/>
            </p:cNvSpPr>
            <p:nvPr/>
          </p:nvSpPr>
          <p:spPr bwMode="auto">
            <a:xfrm>
              <a:off x="11237" y="6718"/>
              <a:ext cx="0" cy="72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直接连接符 170004"/>
            <p:cNvSpPr>
              <a:spLocks noChangeShapeType="1"/>
            </p:cNvSpPr>
            <p:nvPr/>
          </p:nvSpPr>
          <p:spPr bwMode="auto">
            <a:xfrm>
              <a:off x="7295" y="6756"/>
              <a:ext cx="3971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8" name="标题 24577"/>
          <p:cNvSpPr>
            <a:spLocks noGrp="1"/>
          </p:cNvSpPr>
          <p:nvPr/>
        </p:nvSpPr>
        <p:spPr>
          <a:xfrm>
            <a:off x="2309444" y="-35674"/>
            <a:ext cx="6333845" cy="879648"/>
          </a:xfrm>
          <a:prstGeom prst="rect">
            <a:avLst/>
          </a:prstGeom>
        </p:spPr>
        <p:txBody>
          <a:bodyPr vert="horz" lIns="70360" tIns="35180" rIns="70360" bIns="3518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、失败</a:t>
            </a:r>
          </a:p>
        </p:txBody>
      </p:sp>
      <p:sp>
        <p:nvSpPr>
          <p:cNvPr id="89" name="文本占位符 24578"/>
          <p:cNvSpPr>
            <a:spLocks noGrp="1"/>
          </p:cNvSpPr>
          <p:nvPr/>
        </p:nvSpPr>
        <p:spPr>
          <a:xfrm>
            <a:off x="2133503" y="550758"/>
            <a:ext cx="3518803" cy="469146"/>
          </a:xfrm>
          <a:prstGeom prst="rect">
            <a:avLst/>
          </a:prstGeom>
        </p:spPr>
        <p:txBody>
          <a:bodyPr vert="horz" lIns="70360" tIns="35180" rIns="70360" bIns="351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CN" altLang="en-US" b="1" dirty="0"/>
              <a:t>标志：</a:t>
            </a:r>
            <a:r>
              <a:rPr lang="en-US" altLang="zh-CN" b="1" dirty="0"/>
              <a:t>1864</a:t>
            </a:r>
            <a:r>
              <a:rPr lang="zh-CN" altLang="en-US" b="1" dirty="0"/>
              <a:t>年天京陷落  </a:t>
            </a:r>
          </a:p>
        </p:txBody>
      </p:sp>
      <p:grpSp>
        <p:nvGrpSpPr>
          <p:cNvPr id="6" name="组合 47"/>
          <p:cNvGrpSpPr/>
          <p:nvPr/>
        </p:nvGrpSpPr>
        <p:grpSpPr>
          <a:xfrm>
            <a:off x="2133504" y="-83078"/>
            <a:ext cx="6755613" cy="5370265"/>
            <a:chOff x="-24" y="-44"/>
            <a:chExt cx="5529" cy="4359"/>
          </a:xfrm>
        </p:grpSpPr>
        <p:sp>
          <p:nvSpPr>
            <p:cNvPr id="91" name="任意多边形 90"/>
            <p:cNvSpPr/>
            <p:nvPr/>
          </p:nvSpPr>
          <p:spPr>
            <a:xfrm>
              <a:off x="-12" y="-44"/>
              <a:ext cx="5320" cy="4359"/>
            </a:xfrm>
            <a:custGeom>
              <a:avLst/>
              <a:gdLst/>
              <a:ahLst/>
              <a:cxnLst/>
              <a:rect l="0" t="0" r="0" b="0"/>
              <a:pathLst>
                <a:path w="5320" h="4359">
                  <a:moveTo>
                    <a:pt x="4464" y="80"/>
                  </a:moveTo>
                  <a:cubicBezTo>
                    <a:pt x="4468" y="108"/>
                    <a:pt x="4470" y="136"/>
                    <a:pt x="4476" y="164"/>
                  </a:cubicBezTo>
                  <a:cubicBezTo>
                    <a:pt x="4491" y="238"/>
                    <a:pt x="4572" y="236"/>
                    <a:pt x="4632" y="248"/>
                  </a:cubicBezTo>
                  <a:cubicBezTo>
                    <a:pt x="4648" y="251"/>
                    <a:pt x="4664" y="255"/>
                    <a:pt x="4680" y="260"/>
                  </a:cubicBezTo>
                  <a:cubicBezTo>
                    <a:pt x="4704" y="267"/>
                    <a:pt x="4752" y="284"/>
                    <a:pt x="4752" y="284"/>
                  </a:cubicBezTo>
                  <a:cubicBezTo>
                    <a:pt x="4760" y="296"/>
                    <a:pt x="4776" y="306"/>
                    <a:pt x="4776" y="320"/>
                  </a:cubicBezTo>
                  <a:cubicBezTo>
                    <a:pt x="4776" y="345"/>
                    <a:pt x="4752" y="392"/>
                    <a:pt x="4752" y="392"/>
                  </a:cubicBezTo>
                  <a:cubicBezTo>
                    <a:pt x="4756" y="424"/>
                    <a:pt x="4758" y="456"/>
                    <a:pt x="4764" y="488"/>
                  </a:cubicBezTo>
                  <a:cubicBezTo>
                    <a:pt x="4776" y="555"/>
                    <a:pt x="4853" y="541"/>
                    <a:pt x="4908" y="548"/>
                  </a:cubicBezTo>
                  <a:cubicBezTo>
                    <a:pt x="4932" y="556"/>
                    <a:pt x="4956" y="564"/>
                    <a:pt x="4980" y="572"/>
                  </a:cubicBezTo>
                  <a:cubicBezTo>
                    <a:pt x="4992" y="576"/>
                    <a:pt x="5004" y="580"/>
                    <a:pt x="5016" y="584"/>
                  </a:cubicBezTo>
                  <a:cubicBezTo>
                    <a:pt x="5028" y="588"/>
                    <a:pt x="5052" y="596"/>
                    <a:pt x="5052" y="596"/>
                  </a:cubicBezTo>
                  <a:cubicBezTo>
                    <a:pt x="5048" y="624"/>
                    <a:pt x="5057" y="658"/>
                    <a:pt x="5040" y="680"/>
                  </a:cubicBezTo>
                  <a:cubicBezTo>
                    <a:pt x="5024" y="700"/>
                    <a:pt x="4992" y="696"/>
                    <a:pt x="4968" y="704"/>
                  </a:cubicBezTo>
                  <a:cubicBezTo>
                    <a:pt x="4956" y="708"/>
                    <a:pt x="4932" y="716"/>
                    <a:pt x="4932" y="716"/>
                  </a:cubicBezTo>
                  <a:cubicBezTo>
                    <a:pt x="4908" y="712"/>
                    <a:pt x="4884" y="710"/>
                    <a:pt x="4860" y="704"/>
                  </a:cubicBezTo>
                  <a:cubicBezTo>
                    <a:pt x="4835" y="698"/>
                    <a:pt x="4788" y="680"/>
                    <a:pt x="4788" y="680"/>
                  </a:cubicBezTo>
                  <a:cubicBezTo>
                    <a:pt x="4715" y="692"/>
                    <a:pt x="4655" y="692"/>
                    <a:pt x="4584" y="668"/>
                  </a:cubicBezTo>
                  <a:cubicBezTo>
                    <a:pt x="4545" y="610"/>
                    <a:pt x="4482" y="570"/>
                    <a:pt x="4416" y="548"/>
                  </a:cubicBezTo>
                  <a:cubicBezTo>
                    <a:pt x="4376" y="552"/>
                    <a:pt x="4334" y="547"/>
                    <a:pt x="4296" y="560"/>
                  </a:cubicBezTo>
                  <a:cubicBezTo>
                    <a:pt x="4282" y="565"/>
                    <a:pt x="4282" y="586"/>
                    <a:pt x="4272" y="596"/>
                  </a:cubicBezTo>
                  <a:cubicBezTo>
                    <a:pt x="4262" y="606"/>
                    <a:pt x="4248" y="612"/>
                    <a:pt x="4236" y="620"/>
                  </a:cubicBezTo>
                  <a:cubicBezTo>
                    <a:pt x="4228" y="632"/>
                    <a:pt x="4209" y="642"/>
                    <a:pt x="4212" y="656"/>
                  </a:cubicBezTo>
                  <a:cubicBezTo>
                    <a:pt x="4215" y="670"/>
                    <a:pt x="4234" y="676"/>
                    <a:pt x="4248" y="680"/>
                  </a:cubicBezTo>
                  <a:cubicBezTo>
                    <a:pt x="4279" y="688"/>
                    <a:pt x="4312" y="688"/>
                    <a:pt x="4344" y="692"/>
                  </a:cubicBezTo>
                  <a:cubicBezTo>
                    <a:pt x="4368" y="700"/>
                    <a:pt x="4392" y="708"/>
                    <a:pt x="4416" y="716"/>
                  </a:cubicBezTo>
                  <a:cubicBezTo>
                    <a:pt x="4457" y="730"/>
                    <a:pt x="4483" y="774"/>
                    <a:pt x="4524" y="788"/>
                  </a:cubicBezTo>
                  <a:cubicBezTo>
                    <a:pt x="4597" y="812"/>
                    <a:pt x="4676" y="817"/>
                    <a:pt x="4740" y="860"/>
                  </a:cubicBezTo>
                  <a:cubicBezTo>
                    <a:pt x="4764" y="896"/>
                    <a:pt x="4788" y="932"/>
                    <a:pt x="4812" y="968"/>
                  </a:cubicBezTo>
                  <a:cubicBezTo>
                    <a:pt x="4819" y="979"/>
                    <a:pt x="4837" y="974"/>
                    <a:pt x="4848" y="980"/>
                  </a:cubicBezTo>
                  <a:cubicBezTo>
                    <a:pt x="4861" y="986"/>
                    <a:pt x="4872" y="996"/>
                    <a:pt x="4884" y="1004"/>
                  </a:cubicBezTo>
                  <a:cubicBezTo>
                    <a:pt x="4924" y="1064"/>
                    <a:pt x="4960" y="1063"/>
                    <a:pt x="5016" y="1100"/>
                  </a:cubicBezTo>
                  <a:cubicBezTo>
                    <a:pt x="5028" y="1119"/>
                    <a:pt x="5070" y="1181"/>
                    <a:pt x="5088" y="1208"/>
                  </a:cubicBezTo>
                  <a:cubicBezTo>
                    <a:pt x="5102" y="1229"/>
                    <a:pt x="5104" y="1256"/>
                    <a:pt x="5112" y="1280"/>
                  </a:cubicBezTo>
                  <a:cubicBezTo>
                    <a:pt x="5116" y="1292"/>
                    <a:pt x="5124" y="1316"/>
                    <a:pt x="5124" y="1316"/>
                  </a:cubicBezTo>
                  <a:cubicBezTo>
                    <a:pt x="5111" y="1355"/>
                    <a:pt x="5125" y="1404"/>
                    <a:pt x="5100" y="1436"/>
                  </a:cubicBezTo>
                  <a:cubicBezTo>
                    <a:pt x="5082" y="1460"/>
                    <a:pt x="4946" y="1470"/>
                    <a:pt x="4932" y="1472"/>
                  </a:cubicBezTo>
                  <a:cubicBezTo>
                    <a:pt x="4903" y="1516"/>
                    <a:pt x="4895" y="1548"/>
                    <a:pt x="4848" y="1568"/>
                  </a:cubicBezTo>
                  <a:cubicBezTo>
                    <a:pt x="4821" y="1580"/>
                    <a:pt x="4790" y="1577"/>
                    <a:pt x="4764" y="1592"/>
                  </a:cubicBezTo>
                  <a:cubicBezTo>
                    <a:pt x="4739" y="1606"/>
                    <a:pt x="4716" y="1624"/>
                    <a:pt x="4692" y="1640"/>
                  </a:cubicBezTo>
                  <a:cubicBezTo>
                    <a:pt x="4680" y="1648"/>
                    <a:pt x="4656" y="1664"/>
                    <a:pt x="4656" y="1664"/>
                  </a:cubicBezTo>
                  <a:cubicBezTo>
                    <a:pt x="4648" y="1676"/>
                    <a:pt x="4642" y="1690"/>
                    <a:pt x="4632" y="1700"/>
                  </a:cubicBezTo>
                  <a:cubicBezTo>
                    <a:pt x="4622" y="1710"/>
                    <a:pt x="4604" y="1712"/>
                    <a:pt x="4596" y="1724"/>
                  </a:cubicBezTo>
                  <a:cubicBezTo>
                    <a:pt x="4525" y="1838"/>
                    <a:pt x="4617" y="1766"/>
                    <a:pt x="4536" y="1820"/>
                  </a:cubicBezTo>
                  <a:cubicBezTo>
                    <a:pt x="4508" y="1816"/>
                    <a:pt x="4480" y="1814"/>
                    <a:pt x="4452" y="1808"/>
                  </a:cubicBezTo>
                  <a:cubicBezTo>
                    <a:pt x="4440" y="1806"/>
                    <a:pt x="4429" y="1795"/>
                    <a:pt x="4416" y="1796"/>
                  </a:cubicBezTo>
                  <a:cubicBezTo>
                    <a:pt x="4416" y="1796"/>
                    <a:pt x="4326" y="1826"/>
                    <a:pt x="4308" y="1832"/>
                  </a:cubicBezTo>
                  <a:cubicBezTo>
                    <a:pt x="4269" y="1845"/>
                    <a:pt x="4200" y="1892"/>
                    <a:pt x="4200" y="1892"/>
                  </a:cubicBezTo>
                  <a:cubicBezTo>
                    <a:pt x="4208" y="1904"/>
                    <a:pt x="4210" y="1923"/>
                    <a:pt x="4224" y="1928"/>
                  </a:cubicBezTo>
                  <a:cubicBezTo>
                    <a:pt x="4266" y="1942"/>
                    <a:pt x="4280" y="1904"/>
                    <a:pt x="4296" y="1880"/>
                  </a:cubicBezTo>
                  <a:cubicBezTo>
                    <a:pt x="4312" y="1884"/>
                    <a:pt x="4330" y="1883"/>
                    <a:pt x="4344" y="1892"/>
                  </a:cubicBezTo>
                  <a:cubicBezTo>
                    <a:pt x="4370" y="1909"/>
                    <a:pt x="4368" y="1940"/>
                    <a:pt x="4380" y="1964"/>
                  </a:cubicBezTo>
                  <a:cubicBezTo>
                    <a:pt x="4400" y="2004"/>
                    <a:pt x="4404" y="2000"/>
                    <a:pt x="4440" y="2024"/>
                  </a:cubicBezTo>
                  <a:cubicBezTo>
                    <a:pt x="4476" y="2020"/>
                    <a:pt x="4513" y="2021"/>
                    <a:pt x="4548" y="2012"/>
                  </a:cubicBezTo>
                  <a:cubicBezTo>
                    <a:pt x="4562" y="2009"/>
                    <a:pt x="4571" y="1994"/>
                    <a:pt x="4584" y="1988"/>
                  </a:cubicBezTo>
                  <a:cubicBezTo>
                    <a:pt x="4609" y="1976"/>
                    <a:pt x="4657" y="1969"/>
                    <a:pt x="4680" y="1964"/>
                  </a:cubicBezTo>
                  <a:cubicBezTo>
                    <a:pt x="4744" y="1968"/>
                    <a:pt x="4808" y="1969"/>
                    <a:pt x="4872" y="1976"/>
                  </a:cubicBezTo>
                  <a:cubicBezTo>
                    <a:pt x="4911" y="1980"/>
                    <a:pt x="4943" y="2012"/>
                    <a:pt x="4980" y="2024"/>
                  </a:cubicBezTo>
                  <a:cubicBezTo>
                    <a:pt x="5018" y="2081"/>
                    <a:pt x="4990" y="2055"/>
                    <a:pt x="5076" y="2084"/>
                  </a:cubicBezTo>
                  <a:cubicBezTo>
                    <a:pt x="5154" y="2110"/>
                    <a:pt x="5223" y="2132"/>
                    <a:pt x="5304" y="2144"/>
                  </a:cubicBezTo>
                  <a:cubicBezTo>
                    <a:pt x="5272" y="2240"/>
                    <a:pt x="5320" y="2128"/>
                    <a:pt x="5256" y="2192"/>
                  </a:cubicBezTo>
                  <a:cubicBezTo>
                    <a:pt x="5160" y="2288"/>
                    <a:pt x="5253" y="2249"/>
                    <a:pt x="5172" y="2276"/>
                  </a:cubicBezTo>
                  <a:cubicBezTo>
                    <a:pt x="5117" y="2359"/>
                    <a:pt x="5151" y="2339"/>
                    <a:pt x="5088" y="2360"/>
                  </a:cubicBezTo>
                  <a:cubicBezTo>
                    <a:pt x="5076" y="2372"/>
                    <a:pt x="5067" y="2388"/>
                    <a:pt x="5052" y="2396"/>
                  </a:cubicBezTo>
                  <a:cubicBezTo>
                    <a:pt x="5034" y="2405"/>
                    <a:pt x="5011" y="2401"/>
                    <a:pt x="4992" y="2408"/>
                  </a:cubicBezTo>
                  <a:cubicBezTo>
                    <a:pt x="4978" y="2413"/>
                    <a:pt x="4968" y="2424"/>
                    <a:pt x="4956" y="2432"/>
                  </a:cubicBezTo>
                  <a:cubicBezTo>
                    <a:pt x="4958" y="2439"/>
                    <a:pt x="4977" y="2506"/>
                    <a:pt x="4992" y="2504"/>
                  </a:cubicBezTo>
                  <a:cubicBezTo>
                    <a:pt x="5021" y="2500"/>
                    <a:pt x="5040" y="2472"/>
                    <a:pt x="5064" y="2456"/>
                  </a:cubicBezTo>
                  <a:cubicBezTo>
                    <a:pt x="5075" y="2449"/>
                    <a:pt x="5088" y="2448"/>
                    <a:pt x="5100" y="2444"/>
                  </a:cubicBezTo>
                  <a:cubicBezTo>
                    <a:pt x="5112" y="2448"/>
                    <a:pt x="5125" y="2462"/>
                    <a:pt x="5136" y="2456"/>
                  </a:cubicBezTo>
                  <a:cubicBezTo>
                    <a:pt x="5163" y="2442"/>
                    <a:pt x="5141" y="2398"/>
                    <a:pt x="5136" y="2384"/>
                  </a:cubicBezTo>
                  <a:cubicBezTo>
                    <a:pt x="5173" y="2359"/>
                    <a:pt x="5202" y="2329"/>
                    <a:pt x="5256" y="2372"/>
                  </a:cubicBezTo>
                  <a:cubicBezTo>
                    <a:pt x="5267" y="2381"/>
                    <a:pt x="5240" y="2396"/>
                    <a:pt x="5232" y="2408"/>
                  </a:cubicBezTo>
                  <a:cubicBezTo>
                    <a:pt x="5260" y="2492"/>
                    <a:pt x="5264" y="2456"/>
                    <a:pt x="5244" y="2516"/>
                  </a:cubicBezTo>
                  <a:cubicBezTo>
                    <a:pt x="5248" y="2528"/>
                    <a:pt x="5256" y="2539"/>
                    <a:pt x="5256" y="2552"/>
                  </a:cubicBezTo>
                  <a:cubicBezTo>
                    <a:pt x="5256" y="2565"/>
                    <a:pt x="5239" y="2576"/>
                    <a:pt x="5244" y="2588"/>
                  </a:cubicBezTo>
                  <a:cubicBezTo>
                    <a:pt x="5249" y="2601"/>
                    <a:pt x="5268" y="2604"/>
                    <a:pt x="5280" y="2612"/>
                  </a:cubicBezTo>
                  <a:cubicBezTo>
                    <a:pt x="5273" y="2622"/>
                    <a:pt x="5243" y="2678"/>
                    <a:pt x="5220" y="2672"/>
                  </a:cubicBezTo>
                  <a:cubicBezTo>
                    <a:pt x="5208" y="2669"/>
                    <a:pt x="5214" y="2647"/>
                    <a:pt x="5208" y="2636"/>
                  </a:cubicBezTo>
                  <a:cubicBezTo>
                    <a:pt x="5161" y="2543"/>
                    <a:pt x="5202" y="2654"/>
                    <a:pt x="5172" y="2564"/>
                  </a:cubicBezTo>
                  <a:cubicBezTo>
                    <a:pt x="5160" y="2568"/>
                    <a:pt x="5142" y="2565"/>
                    <a:pt x="5136" y="2576"/>
                  </a:cubicBezTo>
                  <a:cubicBezTo>
                    <a:pt x="5130" y="2587"/>
                    <a:pt x="5148" y="2599"/>
                    <a:pt x="5148" y="2612"/>
                  </a:cubicBezTo>
                  <a:cubicBezTo>
                    <a:pt x="5148" y="2655"/>
                    <a:pt x="5132" y="2649"/>
                    <a:pt x="5100" y="2660"/>
                  </a:cubicBezTo>
                  <a:cubicBezTo>
                    <a:pt x="5088" y="2656"/>
                    <a:pt x="5073" y="2657"/>
                    <a:pt x="5064" y="2648"/>
                  </a:cubicBezTo>
                  <a:cubicBezTo>
                    <a:pt x="5055" y="2639"/>
                    <a:pt x="5065" y="2614"/>
                    <a:pt x="5052" y="2612"/>
                  </a:cubicBezTo>
                  <a:cubicBezTo>
                    <a:pt x="5027" y="2608"/>
                    <a:pt x="4980" y="2636"/>
                    <a:pt x="4980" y="2636"/>
                  </a:cubicBezTo>
                  <a:cubicBezTo>
                    <a:pt x="4984" y="2648"/>
                    <a:pt x="4992" y="2659"/>
                    <a:pt x="4992" y="2672"/>
                  </a:cubicBezTo>
                  <a:cubicBezTo>
                    <a:pt x="4992" y="2685"/>
                    <a:pt x="4975" y="2696"/>
                    <a:pt x="4980" y="2708"/>
                  </a:cubicBezTo>
                  <a:cubicBezTo>
                    <a:pt x="4987" y="2726"/>
                    <a:pt x="5037" y="2739"/>
                    <a:pt x="5052" y="2744"/>
                  </a:cubicBezTo>
                  <a:cubicBezTo>
                    <a:pt x="5040" y="2752"/>
                    <a:pt x="5016" y="2754"/>
                    <a:pt x="5016" y="2768"/>
                  </a:cubicBezTo>
                  <a:cubicBezTo>
                    <a:pt x="5016" y="2800"/>
                    <a:pt x="5088" y="2768"/>
                    <a:pt x="5088" y="2768"/>
                  </a:cubicBezTo>
                  <a:cubicBezTo>
                    <a:pt x="5096" y="2792"/>
                    <a:pt x="5104" y="2816"/>
                    <a:pt x="5112" y="2840"/>
                  </a:cubicBezTo>
                  <a:cubicBezTo>
                    <a:pt x="5116" y="2852"/>
                    <a:pt x="5136" y="2880"/>
                    <a:pt x="5124" y="2876"/>
                  </a:cubicBezTo>
                  <a:cubicBezTo>
                    <a:pt x="5100" y="2868"/>
                    <a:pt x="5052" y="2852"/>
                    <a:pt x="5052" y="2852"/>
                  </a:cubicBezTo>
                  <a:cubicBezTo>
                    <a:pt x="5040" y="2856"/>
                    <a:pt x="5016" y="2851"/>
                    <a:pt x="5016" y="2864"/>
                  </a:cubicBezTo>
                  <a:cubicBezTo>
                    <a:pt x="5016" y="2880"/>
                    <a:pt x="5079" y="2897"/>
                    <a:pt x="5088" y="2900"/>
                  </a:cubicBezTo>
                  <a:cubicBezTo>
                    <a:pt x="5096" y="2912"/>
                    <a:pt x="5112" y="2922"/>
                    <a:pt x="5112" y="2936"/>
                  </a:cubicBezTo>
                  <a:cubicBezTo>
                    <a:pt x="5112" y="3028"/>
                    <a:pt x="5039" y="3029"/>
                    <a:pt x="4980" y="3068"/>
                  </a:cubicBezTo>
                  <a:cubicBezTo>
                    <a:pt x="4968" y="3064"/>
                    <a:pt x="4953" y="3047"/>
                    <a:pt x="4944" y="3056"/>
                  </a:cubicBezTo>
                  <a:cubicBezTo>
                    <a:pt x="4935" y="3065"/>
                    <a:pt x="4950" y="3081"/>
                    <a:pt x="4956" y="3092"/>
                  </a:cubicBezTo>
                  <a:cubicBezTo>
                    <a:pt x="4987" y="3146"/>
                    <a:pt x="4981" y="3136"/>
                    <a:pt x="5028" y="3152"/>
                  </a:cubicBezTo>
                  <a:cubicBezTo>
                    <a:pt x="5046" y="3222"/>
                    <a:pt x="5040" y="3256"/>
                    <a:pt x="5100" y="3296"/>
                  </a:cubicBezTo>
                  <a:cubicBezTo>
                    <a:pt x="5104" y="3308"/>
                    <a:pt x="5121" y="3323"/>
                    <a:pt x="5112" y="3332"/>
                  </a:cubicBezTo>
                  <a:cubicBezTo>
                    <a:pt x="5094" y="3350"/>
                    <a:pt x="5040" y="3356"/>
                    <a:pt x="5040" y="3356"/>
                  </a:cubicBezTo>
                  <a:cubicBezTo>
                    <a:pt x="5036" y="3344"/>
                    <a:pt x="5041" y="3322"/>
                    <a:pt x="5028" y="3320"/>
                  </a:cubicBezTo>
                  <a:cubicBezTo>
                    <a:pt x="5003" y="3316"/>
                    <a:pt x="4956" y="3344"/>
                    <a:pt x="4956" y="3344"/>
                  </a:cubicBezTo>
                  <a:cubicBezTo>
                    <a:pt x="4960" y="3364"/>
                    <a:pt x="4974" y="3384"/>
                    <a:pt x="4968" y="3404"/>
                  </a:cubicBezTo>
                  <a:cubicBezTo>
                    <a:pt x="4963" y="3421"/>
                    <a:pt x="4909" y="3436"/>
                    <a:pt x="4896" y="3440"/>
                  </a:cubicBezTo>
                  <a:cubicBezTo>
                    <a:pt x="4880" y="3436"/>
                    <a:pt x="4855" y="3443"/>
                    <a:pt x="4848" y="3428"/>
                  </a:cubicBezTo>
                  <a:cubicBezTo>
                    <a:pt x="4763" y="3258"/>
                    <a:pt x="4895" y="3359"/>
                    <a:pt x="4800" y="3296"/>
                  </a:cubicBezTo>
                  <a:cubicBezTo>
                    <a:pt x="4796" y="3308"/>
                    <a:pt x="4798" y="3325"/>
                    <a:pt x="4788" y="3332"/>
                  </a:cubicBezTo>
                  <a:cubicBezTo>
                    <a:pt x="4767" y="3347"/>
                    <a:pt x="4716" y="3356"/>
                    <a:pt x="4716" y="3356"/>
                  </a:cubicBezTo>
                  <a:cubicBezTo>
                    <a:pt x="4728" y="3360"/>
                    <a:pt x="4743" y="3359"/>
                    <a:pt x="4752" y="3368"/>
                  </a:cubicBezTo>
                  <a:cubicBezTo>
                    <a:pt x="4793" y="3409"/>
                    <a:pt x="4731" y="3446"/>
                    <a:pt x="4704" y="3464"/>
                  </a:cubicBezTo>
                  <a:cubicBezTo>
                    <a:pt x="4690" y="3520"/>
                    <a:pt x="4680" y="3540"/>
                    <a:pt x="4632" y="3572"/>
                  </a:cubicBezTo>
                  <a:cubicBezTo>
                    <a:pt x="4584" y="3560"/>
                    <a:pt x="4409" y="3557"/>
                    <a:pt x="4596" y="3584"/>
                  </a:cubicBezTo>
                  <a:cubicBezTo>
                    <a:pt x="4600" y="3596"/>
                    <a:pt x="4610" y="3608"/>
                    <a:pt x="4608" y="3620"/>
                  </a:cubicBezTo>
                  <a:cubicBezTo>
                    <a:pt x="4606" y="3634"/>
                    <a:pt x="4590" y="3643"/>
                    <a:pt x="4584" y="3656"/>
                  </a:cubicBezTo>
                  <a:cubicBezTo>
                    <a:pt x="4555" y="3715"/>
                    <a:pt x="4533" y="3762"/>
                    <a:pt x="4476" y="3800"/>
                  </a:cubicBezTo>
                  <a:cubicBezTo>
                    <a:pt x="4400" y="3775"/>
                    <a:pt x="4459" y="3791"/>
                    <a:pt x="4476" y="3812"/>
                  </a:cubicBezTo>
                  <a:cubicBezTo>
                    <a:pt x="4484" y="3822"/>
                    <a:pt x="4484" y="3836"/>
                    <a:pt x="4488" y="3848"/>
                  </a:cubicBezTo>
                  <a:cubicBezTo>
                    <a:pt x="4470" y="3903"/>
                    <a:pt x="4467" y="3913"/>
                    <a:pt x="4524" y="3932"/>
                  </a:cubicBezTo>
                  <a:cubicBezTo>
                    <a:pt x="4544" y="3993"/>
                    <a:pt x="4526" y="4031"/>
                    <a:pt x="4464" y="4052"/>
                  </a:cubicBezTo>
                  <a:cubicBezTo>
                    <a:pt x="4452" y="4044"/>
                    <a:pt x="4442" y="4025"/>
                    <a:pt x="4428" y="4028"/>
                  </a:cubicBezTo>
                  <a:cubicBezTo>
                    <a:pt x="4416" y="4031"/>
                    <a:pt x="4418" y="4052"/>
                    <a:pt x="4416" y="4064"/>
                  </a:cubicBezTo>
                  <a:cubicBezTo>
                    <a:pt x="4410" y="4096"/>
                    <a:pt x="4416" y="4130"/>
                    <a:pt x="4404" y="4160"/>
                  </a:cubicBezTo>
                  <a:cubicBezTo>
                    <a:pt x="4399" y="4173"/>
                    <a:pt x="4380" y="4176"/>
                    <a:pt x="4368" y="4184"/>
                  </a:cubicBezTo>
                  <a:cubicBezTo>
                    <a:pt x="4356" y="4180"/>
                    <a:pt x="4342" y="4180"/>
                    <a:pt x="4332" y="4172"/>
                  </a:cubicBezTo>
                  <a:cubicBezTo>
                    <a:pt x="4321" y="4163"/>
                    <a:pt x="4322" y="4139"/>
                    <a:pt x="4308" y="4136"/>
                  </a:cubicBezTo>
                  <a:cubicBezTo>
                    <a:pt x="4284" y="4130"/>
                    <a:pt x="4260" y="4144"/>
                    <a:pt x="4236" y="4148"/>
                  </a:cubicBezTo>
                  <a:cubicBezTo>
                    <a:pt x="4322" y="4177"/>
                    <a:pt x="4287" y="4158"/>
                    <a:pt x="4344" y="4196"/>
                  </a:cubicBezTo>
                  <a:cubicBezTo>
                    <a:pt x="4340" y="4208"/>
                    <a:pt x="4342" y="4225"/>
                    <a:pt x="4332" y="4232"/>
                  </a:cubicBezTo>
                  <a:cubicBezTo>
                    <a:pt x="4311" y="4247"/>
                    <a:pt x="4260" y="4256"/>
                    <a:pt x="4260" y="4256"/>
                  </a:cubicBezTo>
                  <a:cubicBezTo>
                    <a:pt x="4226" y="4359"/>
                    <a:pt x="4357" y="4313"/>
                    <a:pt x="4236" y="4328"/>
                  </a:cubicBezTo>
                  <a:lnTo>
                    <a:pt x="0" y="4352"/>
                  </a:lnTo>
                  <a:lnTo>
                    <a:pt x="12" y="80"/>
                  </a:lnTo>
                  <a:cubicBezTo>
                    <a:pt x="728" y="0"/>
                    <a:pt x="3636" y="76"/>
                    <a:pt x="4368" y="56"/>
                  </a:cubicBezTo>
                  <a:cubicBezTo>
                    <a:pt x="4380" y="52"/>
                    <a:pt x="4404" y="44"/>
                    <a:pt x="4404" y="44"/>
                  </a:cubicBezTo>
                  <a:cubicBezTo>
                    <a:pt x="4451" y="60"/>
                    <a:pt x="4431" y="47"/>
                    <a:pt x="4464" y="8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4726" y="696"/>
              <a:ext cx="417" cy="276"/>
            </a:xfrm>
            <a:custGeom>
              <a:avLst/>
              <a:gdLst/>
              <a:ahLst/>
              <a:cxnLst/>
              <a:rect l="0" t="0" r="0" b="0"/>
              <a:pathLst>
                <a:path w="417" h="276">
                  <a:moveTo>
                    <a:pt x="26" y="36"/>
                  </a:moveTo>
                  <a:cubicBezTo>
                    <a:pt x="26" y="36"/>
                    <a:pt x="44" y="114"/>
                    <a:pt x="50" y="120"/>
                  </a:cubicBezTo>
                  <a:cubicBezTo>
                    <a:pt x="104" y="174"/>
                    <a:pt x="195" y="216"/>
                    <a:pt x="266" y="240"/>
                  </a:cubicBezTo>
                  <a:cubicBezTo>
                    <a:pt x="290" y="248"/>
                    <a:pt x="314" y="256"/>
                    <a:pt x="338" y="264"/>
                  </a:cubicBezTo>
                  <a:cubicBezTo>
                    <a:pt x="350" y="268"/>
                    <a:pt x="374" y="276"/>
                    <a:pt x="374" y="276"/>
                  </a:cubicBezTo>
                  <a:cubicBezTo>
                    <a:pt x="417" y="146"/>
                    <a:pt x="274" y="161"/>
                    <a:pt x="194" y="108"/>
                  </a:cubicBezTo>
                  <a:cubicBezTo>
                    <a:pt x="177" y="58"/>
                    <a:pt x="182" y="48"/>
                    <a:pt x="110" y="24"/>
                  </a:cubicBezTo>
                  <a:cubicBezTo>
                    <a:pt x="86" y="16"/>
                    <a:pt x="38" y="0"/>
                    <a:pt x="38" y="0"/>
                  </a:cubicBezTo>
                  <a:cubicBezTo>
                    <a:pt x="12" y="39"/>
                    <a:pt x="0" y="36"/>
                    <a:pt x="26" y="3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4906" y="695"/>
              <a:ext cx="215" cy="80"/>
            </a:xfrm>
            <a:custGeom>
              <a:avLst/>
              <a:gdLst/>
              <a:ahLst/>
              <a:cxnLst/>
              <a:rect l="0" t="0" r="0" b="0"/>
              <a:pathLst>
                <a:path w="215" h="80">
                  <a:moveTo>
                    <a:pt x="14" y="37"/>
                  </a:moveTo>
                  <a:cubicBezTo>
                    <a:pt x="78" y="80"/>
                    <a:pt x="120" y="43"/>
                    <a:pt x="194" y="61"/>
                  </a:cubicBezTo>
                  <a:cubicBezTo>
                    <a:pt x="198" y="49"/>
                    <a:pt x="215" y="34"/>
                    <a:pt x="206" y="25"/>
                  </a:cubicBezTo>
                  <a:cubicBezTo>
                    <a:pt x="188" y="7"/>
                    <a:pt x="134" y="1"/>
                    <a:pt x="134" y="1"/>
                  </a:cubicBezTo>
                  <a:cubicBezTo>
                    <a:pt x="102" y="5"/>
                    <a:pt x="67" y="0"/>
                    <a:pt x="38" y="13"/>
                  </a:cubicBezTo>
                  <a:cubicBezTo>
                    <a:pt x="0" y="30"/>
                    <a:pt x="46" y="69"/>
                    <a:pt x="14" y="37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4282" y="552"/>
              <a:ext cx="80" cy="54"/>
            </a:xfrm>
            <a:custGeom>
              <a:avLst/>
              <a:gdLst/>
              <a:ahLst/>
              <a:cxnLst/>
              <a:rect l="0" t="0" r="0" b="0"/>
              <a:pathLst>
                <a:path w="80" h="54">
                  <a:moveTo>
                    <a:pt x="26" y="36"/>
                  </a:moveTo>
                  <a:cubicBezTo>
                    <a:pt x="38" y="40"/>
                    <a:pt x="51" y="54"/>
                    <a:pt x="62" y="48"/>
                  </a:cubicBezTo>
                  <a:cubicBezTo>
                    <a:pt x="73" y="42"/>
                    <a:pt x="80" y="23"/>
                    <a:pt x="74" y="12"/>
                  </a:cubicBezTo>
                  <a:cubicBezTo>
                    <a:pt x="68" y="1"/>
                    <a:pt x="50" y="4"/>
                    <a:pt x="38" y="0"/>
                  </a:cubicBezTo>
                  <a:cubicBezTo>
                    <a:pt x="12" y="39"/>
                    <a:pt x="0" y="36"/>
                    <a:pt x="26" y="3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任意多边形 100"/>
            <p:cNvSpPr/>
            <p:nvPr/>
          </p:nvSpPr>
          <p:spPr>
            <a:xfrm>
              <a:off x="5232" y="1896"/>
              <a:ext cx="241" cy="168"/>
            </a:xfrm>
            <a:custGeom>
              <a:avLst/>
              <a:gdLst/>
              <a:ahLst/>
              <a:cxnLst/>
              <a:rect l="0" t="0" r="0" b="0"/>
              <a:pathLst>
                <a:path w="241" h="168">
                  <a:moveTo>
                    <a:pt x="0" y="0"/>
                  </a:moveTo>
                  <a:cubicBezTo>
                    <a:pt x="8" y="24"/>
                    <a:pt x="16" y="48"/>
                    <a:pt x="24" y="72"/>
                  </a:cubicBezTo>
                  <a:cubicBezTo>
                    <a:pt x="28" y="84"/>
                    <a:pt x="32" y="96"/>
                    <a:pt x="36" y="108"/>
                  </a:cubicBezTo>
                  <a:cubicBezTo>
                    <a:pt x="44" y="132"/>
                    <a:pt x="84" y="124"/>
                    <a:pt x="108" y="132"/>
                  </a:cubicBezTo>
                  <a:cubicBezTo>
                    <a:pt x="133" y="140"/>
                    <a:pt x="155" y="160"/>
                    <a:pt x="180" y="168"/>
                  </a:cubicBezTo>
                  <a:cubicBezTo>
                    <a:pt x="221" y="154"/>
                    <a:pt x="241" y="161"/>
                    <a:pt x="204" y="96"/>
                  </a:cubicBezTo>
                  <a:cubicBezTo>
                    <a:pt x="184" y="62"/>
                    <a:pt x="96" y="48"/>
                    <a:pt x="96" y="48"/>
                  </a:cubicBezTo>
                  <a:cubicBezTo>
                    <a:pt x="66" y="4"/>
                    <a:pt x="52" y="0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5316" y="1776"/>
              <a:ext cx="83" cy="72"/>
            </a:xfrm>
            <a:custGeom>
              <a:avLst/>
              <a:gdLst/>
              <a:ahLst/>
              <a:cxnLst/>
              <a:rect l="0" t="0" r="0" b="0"/>
              <a:pathLst>
                <a:path w="83" h="72">
                  <a:moveTo>
                    <a:pt x="0" y="36"/>
                  </a:moveTo>
                  <a:cubicBezTo>
                    <a:pt x="12" y="48"/>
                    <a:pt x="19" y="72"/>
                    <a:pt x="36" y="72"/>
                  </a:cubicBezTo>
                  <a:cubicBezTo>
                    <a:pt x="83" y="72"/>
                    <a:pt x="51" y="9"/>
                    <a:pt x="48" y="0"/>
                  </a:cubicBezTo>
                  <a:cubicBezTo>
                    <a:pt x="4" y="15"/>
                    <a:pt x="18" y="1"/>
                    <a:pt x="0" y="3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任意多边形 109"/>
            <p:cNvSpPr/>
            <p:nvPr/>
          </p:nvSpPr>
          <p:spPr>
            <a:xfrm>
              <a:off x="5142" y="1944"/>
              <a:ext cx="90" cy="96"/>
            </a:xfrm>
            <a:custGeom>
              <a:avLst/>
              <a:gdLst/>
              <a:ahLst/>
              <a:cxnLst/>
              <a:rect l="0" t="0" r="0" b="0"/>
              <a:pathLst>
                <a:path w="90" h="96">
                  <a:moveTo>
                    <a:pt x="42" y="0"/>
                  </a:moveTo>
                  <a:cubicBezTo>
                    <a:pt x="37" y="8"/>
                    <a:pt x="0" y="56"/>
                    <a:pt x="6" y="72"/>
                  </a:cubicBezTo>
                  <a:cubicBezTo>
                    <a:pt x="11" y="85"/>
                    <a:pt x="30" y="88"/>
                    <a:pt x="42" y="96"/>
                  </a:cubicBezTo>
                  <a:cubicBezTo>
                    <a:pt x="50" y="72"/>
                    <a:pt x="90" y="16"/>
                    <a:pt x="66" y="24"/>
                  </a:cubicBezTo>
                  <a:cubicBezTo>
                    <a:pt x="18" y="40"/>
                    <a:pt x="26" y="48"/>
                    <a:pt x="42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任意多边形 110"/>
            <p:cNvSpPr/>
            <p:nvPr/>
          </p:nvSpPr>
          <p:spPr>
            <a:xfrm>
              <a:off x="5388" y="2135"/>
              <a:ext cx="69" cy="58"/>
            </a:xfrm>
            <a:custGeom>
              <a:avLst/>
              <a:gdLst/>
              <a:ahLst/>
              <a:cxnLst/>
              <a:rect l="0" t="0" r="0" b="0"/>
              <a:pathLst>
                <a:path w="69" h="58">
                  <a:moveTo>
                    <a:pt x="0" y="1"/>
                  </a:moveTo>
                  <a:cubicBezTo>
                    <a:pt x="8" y="13"/>
                    <a:pt x="13" y="28"/>
                    <a:pt x="24" y="37"/>
                  </a:cubicBezTo>
                  <a:cubicBezTo>
                    <a:pt x="34" y="45"/>
                    <a:pt x="51" y="58"/>
                    <a:pt x="60" y="49"/>
                  </a:cubicBezTo>
                  <a:cubicBezTo>
                    <a:pt x="69" y="40"/>
                    <a:pt x="57" y="22"/>
                    <a:pt x="48" y="13"/>
                  </a:cubicBezTo>
                  <a:cubicBezTo>
                    <a:pt x="35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任意多边形 111"/>
            <p:cNvSpPr/>
            <p:nvPr/>
          </p:nvSpPr>
          <p:spPr>
            <a:xfrm>
              <a:off x="5424" y="1788"/>
              <a:ext cx="66" cy="105"/>
            </a:xfrm>
            <a:custGeom>
              <a:avLst/>
              <a:gdLst/>
              <a:ahLst/>
              <a:cxnLst/>
              <a:rect l="0" t="0" r="0" b="0"/>
              <a:pathLst>
                <a:path w="66" h="105">
                  <a:moveTo>
                    <a:pt x="0" y="24"/>
                  </a:moveTo>
                  <a:cubicBezTo>
                    <a:pt x="0" y="24"/>
                    <a:pt x="37" y="105"/>
                    <a:pt x="60" y="48"/>
                  </a:cubicBezTo>
                  <a:cubicBezTo>
                    <a:pt x="66" y="33"/>
                    <a:pt x="52" y="16"/>
                    <a:pt x="48" y="0"/>
                  </a:cubicBezTo>
                  <a:cubicBezTo>
                    <a:pt x="9" y="26"/>
                    <a:pt x="26" y="24"/>
                    <a:pt x="0" y="2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任意多边形 112"/>
            <p:cNvSpPr/>
            <p:nvPr/>
          </p:nvSpPr>
          <p:spPr>
            <a:xfrm>
              <a:off x="5390" y="1644"/>
              <a:ext cx="115" cy="149"/>
            </a:xfrm>
            <a:custGeom>
              <a:avLst/>
              <a:gdLst/>
              <a:ahLst/>
              <a:cxnLst/>
              <a:rect l="0" t="0" r="0" b="0"/>
              <a:pathLst>
                <a:path w="115" h="149">
                  <a:moveTo>
                    <a:pt x="22" y="24"/>
                  </a:moveTo>
                  <a:cubicBezTo>
                    <a:pt x="47" y="149"/>
                    <a:pt x="15" y="65"/>
                    <a:pt x="58" y="48"/>
                  </a:cubicBezTo>
                  <a:cubicBezTo>
                    <a:pt x="70" y="43"/>
                    <a:pt x="82" y="56"/>
                    <a:pt x="94" y="60"/>
                  </a:cubicBezTo>
                  <a:cubicBezTo>
                    <a:pt x="98" y="48"/>
                    <a:pt x="115" y="33"/>
                    <a:pt x="106" y="24"/>
                  </a:cubicBezTo>
                  <a:cubicBezTo>
                    <a:pt x="88" y="6"/>
                    <a:pt x="34" y="0"/>
                    <a:pt x="34" y="0"/>
                  </a:cubicBezTo>
                  <a:cubicBezTo>
                    <a:pt x="7" y="41"/>
                    <a:pt x="0" y="46"/>
                    <a:pt x="22" y="2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任意多边形 113"/>
            <p:cNvSpPr/>
            <p:nvPr/>
          </p:nvSpPr>
          <p:spPr>
            <a:xfrm>
              <a:off x="4745" y="3344"/>
              <a:ext cx="93" cy="139"/>
            </a:xfrm>
            <a:custGeom>
              <a:avLst/>
              <a:gdLst/>
              <a:ahLst/>
              <a:cxnLst/>
              <a:rect l="0" t="0" r="0" b="0"/>
              <a:pathLst>
                <a:path w="93" h="139">
                  <a:moveTo>
                    <a:pt x="55" y="64"/>
                  </a:moveTo>
                  <a:cubicBezTo>
                    <a:pt x="54" y="66"/>
                    <a:pt x="0" y="125"/>
                    <a:pt x="43" y="136"/>
                  </a:cubicBezTo>
                  <a:cubicBezTo>
                    <a:pt x="57" y="139"/>
                    <a:pt x="67" y="120"/>
                    <a:pt x="79" y="112"/>
                  </a:cubicBezTo>
                  <a:cubicBezTo>
                    <a:pt x="83" y="100"/>
                    <a:pt x="93" y="88"/>
                    <a:pt x="91" y="76"/>
                  </a:cubicBezTo>
                  <a:cubicBezTo>
                    <a:pt x="78" y="0"/>
                    <a:pt x="63" y="47"/>
                    <a:pt x="55" y="6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3972" y="912"/>
              <a:ext cx="408" cy="468"/>
            </a:xfrm>
            <a:custGeom>
              <a:avLst/>
              <a:gdLst/>
              <a:ahLst/>
              <a:cxnLst/>
              <a:rect l="0" t="0" r="0" b="0"/>
              <a:pathLst>
                <a:path w="408" h="468">
                  <a:moveTo>
                    <a:pt x="156" y="12"/>
                  </a:moveTo>
                  <a:cubicBezTo>
                    <a:pt x="102" y="48"/>
                    <a:pt x="85" y="46"/>
                    <a:pt x="60" y="96"/>
                  </a:cubicBezTo>
                  <a:cubicBezTo>
                    <a:pt x="54" y="107"/>
                    <a:pt x="54" y="121"/>
                    <a:pt x="48" y="132"/>
                  </a:cubicBezTo>
                  <a:cubicBezTo>
                    <a:pt x="42" y="145"/>
                    <a:pt x="30" y="155"/>
                    <a:pt x="24" y="168"/>
                  </a:cubicBezTo>
                  <a:cubicBezTo>
                    <a:pt x="14" y="191"/>
                    <a:pt x="0" y="240"/>
                    <a:pt x="0" y="240"/>
                  </a:cubicBezTo>
                  <a:cubicBezTo>
                    <a:pt x="4" y="259"/>
                    <a:pt x="22" y="363"/>
                    <a:pt x="36" y="372"/>
                  </a:cubicBezTo>
                  <a:cubicBezTo>
                    <a:pt x="98" y="413"/>
                    <a:pt x="156" y="450"/>
                    <a:pt x="228" y="468"/>
                  </a:cubicBezTo>
                  <a:cubicBezTo>
                    <a:pt x="252" y="460"/>
                    <a:pt x="286" y="465"/>
                    <a:pt x="300" y="444"/>
                  </a:cubicBezTo>
                  <a:cubicBezTo>
                    <a:pt x="308" y="432"/>
                    <a:pt x="313" y="417"/>
                    <a:pt x="324" y="408"/>
                  </a:cubicBezTo>
                  <a:cubicBezTo>
                    <a:pt x="334" y="400"/>
                    <a:pt x="349" y="402"/>
                    <a:pt x="360" y="396"/>
                  </a:cubicBezTo>
                  <a:cubicBezTo>
                    <a:pt x="373" y="390"/>
                    <a:pt x="384" y="380"/>
                    <a:pt x="396" y="372"/>
                  </a:cubicBezTo>
                  <a:cubicBezTo>
                    <a:pt x="400" y="356"/>
                    <a:pt x="408" y="340"/>
                    <a:pt x="408" y="324"/>
                  </a:cubicBezTo>
                  <a:cubicBezTo>
                    <a:pt x="408" y="253"/>
                    <a:pt x="350" y="307"/>
                    <a:pt x="324" y="324"/>
                  </a:cubicBezTo>
                  <a:cubicBezTo>
                    <a:pt x="296" y="240"/>
                    <a:pt x="324" y="260"/>
                    <a:pt x="264" y="240"/>
                  </a:cubicBezTo>
                  <a:cubicBezTo>
                    <a:pt x="260" y="228"/>
                    <a:pt x="262" y="212"/>
                    <a:pt x="252" y="204"/>
                  </a:cubicBezTo>
                  <a:cubicBezTo>
                    <a:pt x="239" y="194"/>
                    <a:pt x="211" y="207"/>
                    <a:pt x="204" y="192"/>
                  </a:cubicBezTo>
                  <a:cubicBezTo>
                    <a:pt x="198" y="179"/>
                    <a:pt x="222" y="169"/>
                    <a:pt x="228" y="156"/>
                  </a:cubicBezTo>
                  <a:cubicBezTo>
                    <a:pt x="234" y="145"/>
                    <a:pt x="236" y="132"/>
                    <a:pt x="240" y="120"/>
                  </a:cubicBezTo>
                  <a:cubicBezTo>
                    <a:pt x="234" y="103"/>
                    <a:pt x="230" y="57"/>
                    <a:pt x="192" y="72"/>
                  </a:cubicBezTo>
                  <a:cubicBezTo>
                    <a:pt x="179" y="77"/>
                    <a:pt x="176" y="96"/>
                    <a:pt x="168" y="108"/>
                  </a:cubicBezTo>
                  <a:cubicBezTo>
                    <a:pt x="149" y="51"/>
                    <a:pt x="175" y="57"/>
                    <a:pt x="156" y="0"/>
                  </a:cubicBezTo>
                  <a:cubicBezTo>
                    <a:pt x="127" y="43"/>
                    <a:pt x="91" y="52"/>
                    <a:pt x="72" y="96"/>
                  </a:cubicBezTo>
                  <a:cubicBezTo>
                    <a:pt x="62" y="119"/>
                    <a:pt x="62" y="147"/>
                    <a:pt x="48" y="168"/>
                  </a:cubicBezTo>
                  <a:cubicBezTo>
                    <a:pt x="40" y="180"/>
                    <a:pt x="24" y="204"/>
                    <a:pt x="24" y="204"/>
                  </a:cubicBezTo>
                </a:path>
              </a:pathLst>
            </a:custGeom>
            <a:solidFill>
              <a:srgbClr val="00FF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任意多边形 115"/>
            <p:cNvSpPr/>
            <p:nvPr/>
          </p:nvSpPr>
          <p:spPr>
            <a:xfrm>
              <a:off x="4162" y="1196"/>
              <a:ext cx="131" cy="137"/>
            </a:xfrm>
            <a:custGeom>
              <a:avLst/>
              <a:gdLst/>
              <a:ahLst/>
              <a:cxnLst/>
              <a:rect l="0" t="0" r="0" b="0"/>
              <a:pathLst>
                <a:path w="131" h="137">
                  <a:moveTo>
                    <a:pt x="86" y="40"/>
                  </a:moveTo>
                  <a:cubicBezTo>
                    <a:pt x="55" y="86"/>
                    <a:pt x="0" y="137"/>
                    <a:pt x="74" y="100"/>
                  </a:cubicBezTo>
                  <a:cubicBezTo>
                    <a:pt x="87" y="94"/>
                    <a:pt x="98" y="84"/>
                    <a:pt x="110" y="76"/>
                  </a:cubicBezTo>
                  <a:cubicBezTo>
                    <a:pt x="114" y="64"/>
                    <a:pt x="131" y="49"/>
                    <a:pt x="122" y="40"/>
                  </a:cubicBezTo>
                  <a:cubicBezTo>
                    <a:pt x="82" y="0"/>
                    <a:pt x="86" y="81"/>
                    <a:pt x="86" y="4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4125" y="1200"/>
              <a:ext cx="87" cy="60"/>
            </a:xfrm>
            <a:custGeom>
              <a:avLst/>
              <a:gdLst/>
              <a:ahLst/>
              <a:cxnLst/>
              <a:rect l="0" t="0" r="0" b="0"/>
              <a:pathLst>
                <a:path w="87" h="60">
                  <a:moveTo>
                    <a:pt x="87" y="0"/>
                  </a:moveTo>
                  <a:cubicBezTo>
                    <a:pt x="71" y="4"/>
                    <a:pt x="55" y="7"/>
                    <a:pt x="39" y="12"/>
                  </a:cubicBezTo>
                  <a:cubicBezTo>
                    <a:pt x="27" y="15"/>
                    <a:pt x="6" y="12"/>
                    <a:pt x="3" y="24"/>
                  </a:cubicBezTo>
                  <a:cubicBezTo>
                    <a:pt x="0" y="38"/>
                    <a:pt x="19" y="48"/>
                    <a:pt x="27" y="60"/>
                  </a:cubicBezTo>
                  <a:cubicBezTo>
                    <a:pt x="39" y="56"/>
                    <a:pt x="54" y="57"/>
                    <a:pt x="63" y="48"/>
                  </a:cubicBezTo>
                  <a:cubicBezTo>
                    <a:pt x="76" y="35"/>
                    <a:pt x="74" y="13"/>
                    <a:pt x="87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任意多边形 117"/>
            <p:cNvSpPr/>
            <p:nvPr/>
          </p:nvSpPr>
          <p:spPr>
            <a:xfrm>
              <a:off x="-24" y="348"/>
              <a:ext cx="4272" cy="1908"/>
            </a:xfrm>
            <a:custGeom>
              <a:avLst/>
              <a:gdLst/>
              <a:ahLst/>
              <a:cxnLst/>
              <a:rect l="0" t="0" r="0" b="0"/>
              <a:pathLst>
                <a:path w="4272" h="1908">
                  <a:moveTo>
                    <a:pt x="4272" y="240"/>
                  </a:moveTo>
                  <a:cubicBezTo>
                    <a:pt x="4260" y="248"/>
                    <a:pt x="4247" y="255"/>
                    <a:pt x="4236" y="264"/>
                  </a:cubicBezTo>
                  <a:cubicBezTo>
                    <a:pt x="4223" y="275"/>
                    <a:pt x="4217" y="298"/>
                    <a:pt x="4200" y="300"/>
                  </a:cubicBezTo>
                  <a:cubicBezTo>
                    <a:pt x="4166" y="304"/>
                    <a:pt x="4048" y="235"/>
                    <a:pt x="4020" y="216"/>
                  </a:cubicBezTo>
                  <a:cubicBezTo>
                    <a:pt x="4004" y="192"/>
                    <a:pt x="3981" y="171"/>
                    <a:pt x="3972" y="144"/>
                  </a:cubicBezTo>
                  <a:cubicBezTo>
                    <a:pt x="3953" y="88"/>
                    <a:pt x="3943" y="47"/>
                    <a:pt x="3912" y="0"/>
                  </a:cubicBezTo>
                  <a:cubicBezTo>
                    <a:pt x="3877" y="53"/>
                    <a:pt x="3865" y="45"/>
                    <a:pt x="3804" y="60"/>
                  </a:cubicBezTo>
                  <a:cubicBezTo>
                    <a:pt x="3736" y="37"/>
                    <a:pt x="3677" y="62"/>
                    <a:pt x="3612" y="84"/>
                  </a:cubicBezTo>
                  <a:cubicBezTo>
                    <a:pt x="3544" y="107"/>
                    <a:pt x="3382" y="108"/>
                    <a:pt x="3300" y="120"/>
                  </a:cubicBezTo>
                  <a:cubicBezTo>
                    <a:pt x="3280" y="127"/>
                    <a:pt x="3240" y="136"/>
                    <a:pt x="3228" y="156"/>
                  </a:cubicBezTo>
                  <a:cubicBezTo>
                    <a:pt x="3202" y="197"/>
                    <a:pt x="3207" y="260"/>
                    <a:pt x="3180" y="300"/>
                  </a:cubicBezTo>
                  <a:cubicBezTo>
                    <a:pt x="3140" y="361"/>
                    <a:pt x="3104" y="416"/>
                    <a:pt x="3072" y="480"/>
                  </a:cubicBezTo>
                  <a:cubicBezTo>
                    <a:pt x="3060" y="504"/>
                    <a:pt x="3049" y="529"/>
                    <a:pt x="3036" y="552"/>
                  </a:cubicBezTo>
                  <a:cubicBezTo>
                    <a:pt x="3022" y="577"/>
                    <a:pt x="2988" y="624"/>
                    <a:pt x="2988" y="624"/>
                  </a:cubicBezTo>
                  <a:cubicBezTo>
                    <a:pt x="3000" y="642"/>
                    <a:pt x="3024" y="671"/>
                    <a:pt x="3024" y="696"/>
                  </a:cubicBezTo>
                  <a:cubicBezTo>
                    <a:pt x="3024" y="763"/>
                    <a:pt x="2883" y="806"/>
                    <a:pt x="2832" y="840"/>
                  </a:cubicBezTo>
                  <a:cubicBezTo>
                    <a:pt x="2768" y="936"/>
                    <a:pt x="2852" y="820"/>
                    <a:pt x="2772" y="900"/>
                  </a:cubicBezTo>
                  <a:cubicBezTo>
                    <a:pt x="2762" y="910"/>
                    <a:pt x="2760" y="928"/>
                    <a:pt x="2748" y="936"/>
                  </a:cubicBezTo>
                  <a:cubicBezTo>
                    <a:pt x="2724" y="952"/>
                    <a:pt x="2692" y="951"/>
                    <a:pt x="2664" y="960"/>
                  </a:cubicBezTo>
                  <a:cubicBezTo>
                    <a:pt x="2634" y="1051"/>
                    <a:pt x="2655" y="1012"/>
                    <a:pt x="2604" y="1080"/>
                  </a:cubicBezTo>
                  <a:cubicBezTo>
                    <a:pt x="2574" y="1171"/>
                    <a:pt x="2536" y="1171"/>
                    <a:pt x="2448" y="1200"/>
                  </a:cubicBezTo>
                  <a:cubicBezTo>
                    <a:pt x="2424" y="1208"/>
                    <a:pt x="2400" y="1216"/>
                    <a:pt x="2376" y="1224"/>
                  </a:cubicBezTo>
                  <a:cubicBezTo>
                    <a:pt x="2364" y="1228"/>
                    <a:pt x="2340" y="1236"/>
                    <a:pt x="2340" y="1236"/>
                  </a:cubicBezTo>
                  <a:cubicBezTo>
                    <a:pt x="2331" y="1264"/>
                    <a:pt x="2332" y="1296"/>
                    <a:pt x="2316" y="1320"/>
                  </a:cubicBezTo>
                  <a:cubicBezTo>
                    <a:pt x="2293" y="1355"/>
                    <a:pt x="2217" y="1361"/>
                    <a:pt x="2184" y="1368"/>
                  </a:cubicBezTo>
                  <a:cubicBezTo>
                    <a:pt x="2155" y="1454"/>
                    <a:pt x="2181" y="1426"/>
                    <a:pt x="2124" y="1464"/>
                  </a:cubicBezTo>
                  <a:cubicBezTo>
                    <a:pt x="2143" y="1559"/>
                    <a:pt x="2131" y="1561"/>
                    <a:pt x="2064" y="1620"/>
                  </a:cubicBezTo>
                  <a:cubicBezTo>
                    <a:pt x="1967" y="1706"/>
                    <a:pt x="2030" y="1679"/>
                    <a:pt x="1956" y="1704"/>
                  </a:cubicBezTo>
                  <a:cubicBezTo>
                    <a:pt x="1903" y="1783"/>
                    <a:pt x="1901" y="1781"/>
                    <a:pt x="1824" y="1824"/>
                  </a:cubicBezTo>
                  <a:cubicBezTo>
                    <a:pt x="1799" y="1838"/>
                    <a:pt x="1776" y="1856"/>
                    <a:pt x="1752" y="1872"/>
                  </a:cubicBezTo>
                  <a:cubicBezTo>
                    <a:pt x="1731" y="1886"/>
                    <a:pt x="1569" y="1904"/>
                    <a:pt x="1536" y="1908"/>
                  </a:cubicBezTo>
                  <a:cubicBezTo>
                    <a:pt x="1472" y="1887"/>
                    <a:pt x="1420" y="1845"/>
                    <a:pt x="1356" y="1824"/>
                  </a:cubicBezTo>
                  <a:cubicBezTo>
                    <a:pt x="1304" y="1841"/>
                    <a:pt x="1264" y="1825"/>
                    <a:pt x="1212" y="1812"/>
                  </a:cubicBezTo>
                  <a:cubicBezTo>
                    <a:pt x="1170" y="1784"/>
                    <a:pt x="1156" y="1764"/>
                    <a:pt x="1140" y="1716"/>
                  </a:cubicBezTo>
                  <a:cubicBezTo>
                    <a:pt x="1144" y="1696"/>
                    <a:pt x="1154" y="1676"/>
                    <a:pt x="1152" y="1656"/>
                  </a:cubicBezTo>
                  <a:cubicBezTo>
                    <a:pt x="1143" y="1552"/>
                    <a:pt x="1049" y="1538"/>
                    <a:pt x="972" y="1500"/>
                  </a:cubicBezTo>
                  <a:cubicBezTo>
                    <a:pt x="977" y="1485"/>
                    <a:pt x="1016" y="1417"/>
                    <a:pt x="984" y="1392"/>
                  </a:cubicBezTo>
                  <a:cubicBezTo>
                    <a:pt x="971" y="1382"/>
                    <a:pt x="952" y="1384"/>
                    <a:pt x="936" y="1380"/>
                  </a:cubicBezTo>
                  <a:cubicBezTo>
                    <a:pt x="916" y="1376"/>
                    <a:pt x="896" y="1372"/>
                    <a:pt x="876" y="1368"/>
                  </a:cubicBezTo>
                  <a:cubicBezTo>
                    <a:pt x="864" y="1360"/>
                    <a:pt x="848" y="1356"/>
                    <a:pt x="840" y="1344"/>
                  </a:cubicBezTo>
                  <a:cubicBezTo>
                    <a:pt x="769" y="1230"/>
                    <a:pt x="861" y="1302"/>
                    <a:pt x="780" y="1248"/>
                  </a:cubicBezTo>
                  <a:cubicBezTo>
                    <a:pt x="729" y="1265"/>
                    <a:pt x="704" y="1253"/>
                    <a:pt x="660" y="1224"/>
                  </a:cubicBezTo>
                  <a:cubicBezTo>
                    <a:pt x="652" y="1212"/>
                    <a:pt x="650" y="1192"/>
                    <a:pt x="636" y="1188"/>
                  </a:cubicBezTo>
                  <a:cubicBezTo>
                    <a:pt x="598" y="1177"/>
                    <a:pt x="534" y="1216"/>
                    <a:pt x="504" y="1236"/>
                  </a:cubicBezTo>
                  <a:cubicBezTo>
                    <a:pt x="488" y="1301"/>
                    <a:pt x="478" y="1342"/>
                    <a:pt x="420" y="1380"/>
                  </a:cubicBezTo>
                  <a:cubicBezTo>
                    <a:pt x="412" y="1392"/>
                    <a:pt x="406" y="1406"/>
                    <a:pt x="396" y="1416"/>
                  </a:cubicBezTo>
                  <a:cubicBezTo>
                    <a:pt x="386" y="1426"/>
                    <a:pt x="369" y="1429"/>
                    <a:pt x="360" y="1440"/>
                  </a:cubicBezTo>
                  <a:cubicBezTo>
                    <a:pt x="313" y="1498"/>
                    <a:pt x="391" y="1462"/>
                    <a:pt x="312" y="1488"/>
                  </a:cubicBezTo>
                  <a:cubicBezTo>
                    <a:pt x="312" y="1488"/>
                    <a:pt x="236" y="1420"/>
                    <a:pt x="252" y="1500"/>
                  </a:cubicBezTo>
                  <a:cubicBezTo>
                    <a:pt x="255" y="1514"/>
                    <a:pt x="275" y="1518"/>
                    <a:pt x="288" y="1524"/>
                  </a:cubicBezTo>
                  <a:cubicBezTo>
                    <a:pt x="311" y="1534"/>
                    <a:pt x="360" y="1548"/>
                    <a:pt x="360" y="1548"/>
                  </a:cubicBezTo>
                  <a:cubicBezTo>
                    <a:pt x="338" y="1614"/>
                    <a:pt x="343" y="1602"/>
                    <a:pt x="288" y="1632"/>
                  </a:cubicBezTo>
                  <a:cubicBezTo>
                    <a:pt x="145" y="1711"/>
                    <a:pt x="294" y="1667"/>
                    <a:pt x="72" y="1716"/>
                  </a:cubicBezTo>
                  <a:cubicBezTo>
                    <a:pt x="48" y="1721"/>
                    <a:pt x="0" y="1728"/>
                    <a:pt x="0" y="1728"/>
                  </a:cubicBez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任意多边形 118"/>
            <p:cNvSpPr/>
            <p:nvPr/>
          </p:nvSpPr>
          <p:spPr>
            <a:xfrm>
              <a:off x="3648" y="12"/>
              <a:ext cx="816" cy="1860"/>
            </a:xfrm>
            <a:custGeom>
              <a:avLst/>
              <a:gdLst/>
              <a:ahLst/>
              <a:cxnLst/>
              <a:rect l="0" t="0" r="0" b="0"/>
              <a:pathLst>
                <a:path w="816" h="1860">
                  <a:moveTo>
                    <a:pt x="0" y="0"/>
                  </a:moveTo>
                  <a:cubicBezTo>
                    <a:pt x="4" y="100"/>
                    <a:pt x="5" y="200"/>
                    <a:pt x="12" y="300"/>
                  </a:cubicBezTo>
                  <a:cubicBezTo>
                    <a:pt x="16" y="357"/>
                    <a:pt x="55" y="404"/>
                    <a:pt x="72" y="456"/>
                  </a:cubicBezTo>
                  <a:cubicBezTo>
                    <a:pt x="79" y="538"/>
                    <a:pt x="65" y="642"/>
                    <a:pt x="156" y="672"/>
                  </a:cubicBezTo>
                  <a:cubicBezTo>
                    <a:pt x="230" y="746"/>
                    <a:pt x="269" y="741"/>
                    <a:pt x="372" y="756"/>
                  </a:cubicBezTo>
                  <a:cubicBezTo>
                    <a:pt x="417" y="771"/>
                    <a:pt x="447" y="801"/>
                    <a:pt x="492" y="816"/>
                  </a:cubicBezTo>
                  <a:cubicBezTo>
                    <a:pt x="500" y="828"/>
                    <a:pt x="506" y="842"/>
                    <a:pt x="516" y="852"/>
                  </a:cubicBezTo>
                  <a:cubicBezTo>
                    <a:pt x="526" y="862"/>
                    <a:pt x="543" y="865"/>
                    <a:pt x="552" y="876"/>
                  </a:cubicBezTo>
                  <a:cubicBezTo>
                    <a:pt x="552" y="876"/>
                    <a:pt x="612" y="966"/>
                    <a:pt x="624" y="984"/>
                  </a:cubicBezTo>
                  <a:cubicBezTo>
                    <a:pt x="633" y="998"/>
                    <a:pt x="650" y="1007"/>
                    <a:pt x="660" y="1020"/>
                  </a:cubicBezTo>
                  <a:cubicBezTo>
                    <a:pt x="690" y="1059"/>
                    <a:pt x="715" y="1101"/>
                    <a:pt x="744" y="1140"/>
                  </a:cubicBezTo>
                  <a:cubicBezTo>
                    <a:pt x="798" y="1303"/>
                    <a:pt x="737" y="1101"/>
                    <a:pt x="780" y="1344"/>
                  </a:cubicBezTo>
                  <a:cubicBezTo>
                    <a:pt x="784" y="1369"/>
                    <a:pt x="796" y="1392"/>
                    <a:pt x="804" y="1416"/>
                  </a:cubicBezTo>
                  <a:cubicBezTo>
                    <a:pt x="808" y="1428"/>
                    <a:pt x="816" y="1452"/>
                    <a:pt x="816" y="1452"/>
                  </a:cubicBezTo>
                  <a:cubicBezTo>
                    <a:pt x="812" y="1464"/>
                    <a:pt x="810" y="1477"/>
                    <a:pt x="804" y="1488"/>
                  </a:cubicBezTo>
                  <a:cubicBezTo>
                    <a:pt x="790" y="1513"/>
                    <a:pt x="756" y="1560"/>
                    <a:pt x="756" y="1560"/>
                  </a:cubicBezTo>
                  <a:cubicBezTo>
                    <a:pt x="687" y="1537"/>
                    <a:pt x="622" y="1557"/>
                    <a:pt x="564" y="1596"/>
                  </a:cubicBezTo>
                  <a:cubicBezTo>
                    <a:pt x="532" y="1644"/>
                    <a:pt x="508" y="1666"/>
                    <a:pt x="456" y="1692"/>
                  </a:cubicBezTo>
                  <a:cubicBezTo>
                    <a:pt x="485" y="1780"/>
                    <a:pt x="486" y="1739"/>
                    <a:pt x="468" y="1812"/>
                  </a:cubicBezTo>
                  <a:cubicBezTo>
                    <a:pt x="472" y="1828"/>
                    <a:pt x="480" y="1860"/>
                    <a:pt x="480" y="1860"/>
                  </a:cubicBezTo>
                </a:path>
              </a:pathLst>
            </a:custGeom>
            <a:noFill/>
            <a:ln w="762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任意多边形 119"/>
            <p:cNvSpPr/>
            <p:nvPr/>
          </p:nvSpPr>
          <p:spPr>
            <a:xfrm>
              <a:off x="3232" y="1872"/>
              <a:ext cx="944" cy="1596"/>
            </a:xfrm>
            <a:custGeom>
              <a:avLst/>
              <a:gdLst/>
              <a:ahLst/>
              <a:cxnLst/>
              <a:rect l="0" t="0" r="0" b="0"/>
              <a:pathLst>
                <a:path w="944" h="1596">
                  <a:moveTo>
                    <a:pt x="944" y="0"/>
                  </a:moveTo>
                  <a:cubicBezTo>
                    <a:pt x="932" y="4"/>
                    <a:pt x="918" y="4"/>
                    <a:pt x="908" y="12"/>
                  </a:cubicBezTo>
                  <a:cubicBezTo>
                    <a:pt x="868" y="44"/>
                    <a:pt x="888" y="100"/>
                    <a:pt x="848" y="132"/>
                  </a:cubicBezTo>
                  <a:cubicBezTo>
                    <a:pt x="838" y="140"/>
                    <a:pt x="823" y="138"/>
                    <a:pt x="812" y="144"/>
                  </a:cubicBezTo>
                  <a:cubicBezTo>
                    <a:pt x="799" y="150"/>
                    <a:pt x="732" y="199"/>
                    <a:pt x="728" y="204"/>
                  </a:cubicBezTo>
                  <a:cubicBezTo>
                    <a:pt x="709" y="226"/>
                    <a:pt x="704" y="260"/>
                    <a:pt x="680" y="276"/>
                  </a:cubicBezTo>
                  <a:cubicBezTo>
                    <a:pt x="668" y="284"/>
                    <a:pt x="657" y="294"/>
                    <a:pt x="644" y="300"/>
                  </a:cubicBezTo>
                  <a:cubicBezTo>
                    <a:pt x="621" y="310"/>
                    <a:pt x="572" y="324"/>
                    <a:pt x="572" y="324"/>
                  </a:cubicBezTo>
                  <a:cubicBezTo>
                    <a:pt x="564" y="397"/>
                    <a:pt x="554" y="469"/>
                    <a:pt x="536" y="540"/>
                  </a:cubicBezTo>
                  <a:cubicBezTo>
                    <a:pt x="530" y="565"/>
                    <a:pt x="512" y="612"/>
                    <a:pt x="512" y="612"/>
                  </a:cubicBezTo>
                  <a:cubicBezTo>
                    <a:pt x="508" y="648"/>
                    <a:pt x="511" y="686"/>
                    <a:pt x="500" y="720"/>
                  </a:cubicBezTo>
                  <a:cubicBezTo>
                    <a:pt x="491" y="747"/>
                    <a:pt x="468" y="768"/>
                    <a:pt x="452" y="792"/>
                  </a:cubicBezTo>
                  <a:cubicBezTo>
                    <a:pt x="436" y="816"/>
                    <a:pt x="428" y="848"/>
                    <a:pt x="404" y="864"/>
                  </a:cubicBezTo>
                  <a:cubicBezTo>
                    <a:pt x="383" y="878"/>
                    <a:pt x="319" y="917"/>
                    <a:pt x="296" y="924"/>
                  </a:cubicBezTo>
                  <a:cubicBezTo>
                    <a:pt x="249" y="938"/>
                    <a:pt x="200" y="938"/>
                    <a:pt x="152" y="948"/>
                  </a:cubicBezTo>
                  <a:cubicBezTo>
                    <a:pt x="144" y="972"/>
                    <a:pt x="136" y="996"/>
                    <a:pt x="128" y="1020"/>
                  </a:cubicBezTo>
                  <a:cubicBezTo>
                    <a:pt x="124" y="1032"/>
                    <a:pt x="116" y="1056"/>
                    <a:pt x="116" y="1056"/>
                  </a:cubicBezTo>
                  <a:cubicBezTo>
                    <a:pt x="112" y="1084"/>
                    <a:pt x="120" y="1117"/>
                    <a:pt x="104" y="1140"/>
                  </a:cubicBezTo>
                  <a:cubicBezTo>
                    <a:pt x="81" y="1173"/>
                    <a:pt x="27" y="1177"/>
                    <a:pt x="8" y="1212"/>
                  </a:cubicBezTo>
                  <a:cubicBezTo>
                    <a:pt x="0" y="1227"/>
                    <a:pt x="29" y="1240"/>
                    <a:pt x="44" y="1248"/>
                  </a:cubicBezTo>
                  <a:cubicBezTo>
                    <a:pt x="62" y="1257"/>
                    <a:pt x="84" y="1256"/>
                    <a:pt x="104" y="1260"/>
                  </a:cubicBezTo>
                  <a:cubicBezTo>
                    <a:pt x="157" y="1295"/>
                    <a:pt x="145" y="1312"/>
                    <a:pt x="164" y="1368"/>
                  </a:cubicBezTo>
                  <a:cubicBezTo>
                    <a:pt x="163" y="1374"/>
                    <a:pt x="147" y="1495"/>
                    <a:pt x="140" y="1512"/>
                  </a:cubicBezTo>
                  <a:cubicBezTo>
                    <a:pt x="132" y="1530"/>
                    <a:pt x="116" y="1544"/>
                    <a:pt x="104" y="1560"/>
                  </a:cubicBezTo>
                  <a:cubicBezTo>
                    <a:pt x="96" y="1572"/>
                    <a:pt x="80" y="1596"/>
                    <a:pt x="80" y="15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任意多边形 120"/>
            <p:cNvSpPr/>
            <p:nvPr/>
          </p:nvSpPr>
          <p:spPr>
            <a:xfrm>
              <a:off x="20" y="12"/>
              <a:ext cx="2236" cy="326"/>
            </a:xfrm>
            <a:custGeom>
              <a:avLst/>
              <a:gdLst/>
              <a:ahLst/>
              <a:cxnLst/>
              <a:rect l="0" t="0" r="0" b="0"/>
              <a:pathLst>
                <a:path w="2236" h="326">
                  <a:moveTo>
                    <a:pt x="2236" y="0"/>
                  </a:moveTo>
                  <a:cubicBezTo>
                    <a:pt x="2202" y="51"/>
                    <a:pt x="2222" y="65"/>
                    <a:pt x="2164" y="84"/>
                  </a:cubicBezTo>
                  <a:cubicBezTo>
                    <a:pt x="2124" y="71"/>
                    <a:pt x="2084" y="61"/>
                    <a:pt x="2044" y="48"/>
                  </a:cubicBezTo>
                  <a:cubicBezTo>
                    <a:pt x="2028" y="52"/>
                    <a:pt x="2008" y="48"/>
                    <a:pt x="1996" y="60"/>
                  </a:cubicBezTo>
                  <a:cubicBezTo>
                    <a:pt x="1975" y="81"/>
                    <a:pt x="1996" y="127"/>
                    <a:pt x="1972" y="144"/>
                  </a:cubicBezTo>
                  <a:cubicBezTo>
                    <a:pt x="1951" y="159"/>
                    <a:pt x="1900" y="168"/>
                    <a:pt x="1900" y="168"/>
                  </a:cubicBezTo>
                  <a:cubicBezTo>
                    <a:pt x="1896" y="180"/>
                    <a:pt x="1898" y="197"/>
                    <a:pt x="1888" y="204"/>
                  </a:cubicBezTo>
                  <a:cubicBezTo>
                    <a:pt x="1867" y="219"/>
                    <a:pt x="1816" y="228"/>
                    <a:pt x="1816" y="228"/>
                  </a:cubicBezTo>
                  <a:cubicBezTo>
                    <a:pt x="1804" y="224"/>
                    <a:pt x="1791" y="222"/>
                    <a:pt x="1780" y="216"/>
                  </a:cubicBezTo>
                  <a:cubicBezTo>
                    <a:pt x="1755" y="202"/>
                    <a:pt x="1708" y="168"/>
                    <a:pt x="1708" y="168"/>
                  </a:cubicBezTo>
                  <a:cubicBezTo>
                    <a:pt x="1653" y="251"/>
                    <a:pt x="1687" y="231"/>
                    <a:pt x="1624" y="252"/>
                  </a:cubicBezTo>
                  <a:cubicBezTo>
                    <a:pt x="1612" y="248"/>
                    <a:pt x="1594" y="251"/>
                    <a:pt x="1588" y="240"/>
                  </a:cubicBezTo>
                  <a:cubicBezTo>
                    <a:pt x="1582" y="229"/>
                    <a:pt x="1600" y="217"/>
                    <a:pt x="1600" y="204"/>
                  </a:cubicBezTo>
                  <a:cubicBezTo>
                    <a:pt x="1600" y="191"/>
                    <a:pt x="1595" y="179"/>
                    <a:pt x="1588" y="168"/>
                  </a:cubicBezTo>
                  <a:cubicBezTo>
                    <a:pt x="1562" y="129"/>
                    <a:pt x="1554" y="133"/>
                    <a:pt x="1516" y="120"/>
                  </a:cubicBezTo>
                  <a:cubicBezTo>
                    <a:pt x="1489" y="134"/>
                    <a:pt x="1456" y="137"/>
                    <a:pt x="1432" y="156"/>
                  </a:cubicBezTo>
                  <a:cubicBezTo>
                    <a:pt x="1421" y="165"/>
                    <a:pt x="1419" y="183"/>
                    <a:pt x="1408" y="192"/>
                  </a:cubicBezTo>
                  <a:cubicBezTo>
                    <a:pt x="1398" y="200"/>
                    <a:pt x="1383" y="198"/>
                    <a:pt x="1372" y="204"/>
                  </a:cubicBezTo>
                  <a:cubicBezTo>
                    <a:pt x="1347" y="218"/>
                    <a:pt x="1300" y="252"/>
                    <a:pt x="1300" y="252"/>
                  </a:cubicBezTo>
                  <a:cubicBezTo>
                    <a:pt x="1247" y="239"/>
                    <a:pt x="1230" y="228"/>
                    <a:pt x="1168" y="252"/>
                  </a:cubicBezTo>
                  <a:cubicBezTo>
                    <a:pt x="1141" y="262"/>
                    <a:pt x="1096" y="300"/>
                    <a:pt x="1096" y="300"/>
                  </a:cubicBezTo>
                  <a:cubicBezTo>
                    <a:pt x="1072" y="292"/>
                    <a:pt x="1048" y="284"/>
                    <a:pt x="1024" y="276"/>
                  </a:cubicBezTo>
                  <a:cubicBezTo>
                    <a:pt x="1012" y="272"/>
                    <a:pt x="935" y="318"/>
                    <a:pt x="916" y="324"/>
                  </a:cubicBezTo>
                  <a:cubicBezTo>
                    <a:pt x="797" y="304"/>
                    <a:pt x="746" y="296"/>
                    <a:pt x="604" y="288"/>
                  </a:cubicBezTo>
                  <a:cubicBezTo>
                    <a:pt x="600" y="276"/>
                    <a:pt x="603" y="258"/>
                    <a:pt x="592" y="252"/>
                  </a:cubicBezTo>
                  <a:cubicBezTo>
                    <a:pt x="581" y="246"/>
                    <a:pt x="569" y="264"/>
                    <a:pt x="556" y="264"/>
                  </a:cubicBezTo>
                  <a:cubicBezTo>
                    <a:pt x="543" y="264"/>
                    <a:pt x="531" y="258"/>
                    <a:pt x="520" y="252"/>
                  </a:cubicBezTo>
                  <a:cubicBezTo>
                    <a:pt x="467" y="226"/>
                    <a:pt x="417" y="195"/>
                    <a:pt x="364" y="168"/>
                  </a:cubicBezTo>
                  <a:cubicBezTo>
                    <a:pt x="353" y="276"/>
                    <a:pt x="381" y="326"/>
                    <a:pt x="268" y="288"/>
                  </a:cubicBezTo>
                  <a:cubicBezTo>
                    <a:pt x="264" y="276"/>
                    <a:pt x="267" y="259"/>
                    <a:pt x="256" y="252"/>
                  </a:cubicBezTo>
                  <a:cubicBezTo>
                    <a:pt x="213" y="225"/>
                    <a:pt x="92" y="220"/>
                    <a:pt x="52" y="216"/>
                  </a:cubicBezTo>
                  <a:cubicBezTo>
                    <a:pt x="48" y="228"/>
                    <a:pt x="46" y="241"/>
                    <a:pt x="40" y="252"/>
                  </a:cubicBezTo>
                  <a:cubicBezTo>
                    <a:pt x="20" y="291"/>
                    <a:pt x="0" y="288"/>
                    <a:pt x="28" y="288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任意多边形 121"/>
            <p:cNvSpPr/>
            <p:nvPr/>
          </p:nvSpPr>
          <p:spPr>
            <a:xfrm>
              <a:off x="1512" y="2244"/>
              <a:ext cx="210" cy="475"/>
            </a:xfrm>
            <a:custGeom>
              <a:avLst/>
              <a:gdLst/>
              <a:ahLst/>
              <a:cxnLst/>
              <a:rect l="0" t="0" r="0" b="0"/>
              <a:pathLst>
                <a:path w="210" h="475">
                  <a:moveTo>
                    <a:pt x="84" y="24"/>
                  </a:moveTo>
                  <a:cubicBezTo>
                    <a:pt x="80" y="48"/>
                    <a:pt x="83" y="74"/>
                    <a:pt x="72" y="96"/>
                  </a:cubicBezTo>
                  <a:cubicBezTo>
                    <a:pt x="66" y="109"/>
                    <a:pt x="38" y="106"/>
                    <a:pt x="36" y="120"/>
                  </a:cubicBezTo>
                  <a:cubicBezTo>
                    <a:pt x="33" y="145"/>
                    <a:pt x="60" y="192"/>
                    <a:pt x="60" y="192"/>
                  </a:cubicBezTo>
                  <a:cubicBezTo>
                    <a:pt x="56" y="204"/>
                    <a:pt x="54" y="217"/>
                    <a:pt x="48" y="228"/>
                  </a:cubicBezTo>
                  <a:cubicBezTo>
                    <a:pt x="34" y="253"/>
                    <a:pt x="0" y="300"/>
                    <a:pt x="0" y="300"/>
                  </a:cubicBezTo>
                  <a:cubicBezTo>
                    <a:pt x="11" y="388"/>
                    <a:pt x="4" y="410"/>
                    <a:pt x="72" y="456"/>
                  </a:cubicBezTo>
                  <a:cubicBezTo>
                    <a:pt x="112" y="452"/>
                    <a:pt x="167" y="475"/>
                    <a:pt x="192" y="444"/>
                  </a:cubicBezTo>
                  <a:cubicBezTo>
                    <a:pt x="210" y="421"/>
                    <a:pt x="120" y="396"/>
                    <a:pt x="120" y="396"/>
                  </a:cubicBezTo>
                  <a:cubicBezTo>
                    <a:pt x="140" y="337"/>
                    <a:pt x="117" y="321"/>
                    <a:pt x="180" y="300"/>
                  </a:cubicBezTo>
                  <a:cubicBezTo>
                    <a:pt x="168" y="296"/>
                    <a:pt x="157" y="288"/>
                    <a:pt x="144" y="288"/>
                  </a:cubicBezTo>
                  <a:cubicBezTo>
                    <a:pt x="131" y="288"/>
                    <a:pt x="120" y="302"/>
                    <a:pt x="108" y="300"/>
                  </a:cubicBezTo>
                  <a:cubicBezTo>
                    <a:pt x="94" y="298"/>
                    <a:pt x="84" y="284"/>
                    <a:pt x="72" y="276"/>
                  </a:cubicBezTo>
                  <a:cubicBezTo>
                    <a:pt x="84" y="272"/>
                    <a:pt x="102" y="275"/>
                    <a:pt x="108" y="264"/>
                  </a:cubicBezTo>
                  <a:cubicBezTo>
                    <a:pt x="114" y="253"/>
                    <a:pt x="96" y="241"/>
                    <a:pt x="96" y="228"/>
                  </a:cubicBezTo>
                  <a:cubicBezTo>
                    <a:pt x="96" y="172"/>
                    <a:pt x="114" y="129"/>
                    <a:pt x="144" y="84"/>
                  </a:cubicBezTo>
                  <a:cubicBezTo>
                    <a:pt x="136" y="60"/>
                    <a:pt x="128" y="36"/>
                    <a:pt x="120" y="12"/>
                  </a:cubicBezTo>
                  <a:cubicBezTo>
                    <a:pt x="116" y="0"/>
                    <a:pt x="84" y="24"/>
                    <a:pt x="84" y="24"/>
                  </a:cubicBezTo>
                  <a:close/>
                </a:path>
              </a:pathLst>
            </a:custGeom>
            <a:solidFill>
              <a:srgbClr val="00FF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225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2112" y="15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816" y="1632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432" y="15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384" y="144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>
              <a:off x="2304" y="576"/>
              <a:ext cx="96" cy="144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1968" y="84"/>
              <a:ext cx="96" cy="108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3264" y="480"/>
              <a:ext cx="144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buClr>
                  <a:schemeClr val="bg1"/>
                </a:buClr>
              </a:pPr>
              <a:endParaRPr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072" y="432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3600" y="24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36" y="6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>
              <a:off x="4320" y="9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>
              <a:off x="4848" y="1056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>
              <a:off x="4800" y="20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>
              <a:off x="3984" y="177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>
              <a:off x="1488" y="2256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直接连接符 138"/>
          <p:cNvSpPr/>
          <p:nvPr/>
        </p:nvSpPr>
        <p:spPr>
          <a:xfrm flipV="1">
            <a:off x="6297420" y="374828"/>
            <a:ext cx="175940" cy="17593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0" name="文本框 64"/>
          <p:cNvSpPr txBox="1"/>
          <p:nvPr/>
        </p:nvSpPr>
        <p:spPr>
          <a:xfrm>
            <a:off x="2214546" y="3198564"/>
            <a:ext cx="4322789" cy="301880"/>
          </a:xfrm>
          <a:prstGeom prst="rect">
            <a:avLst/>
          </a:prstGeom>
          <a:noFill/>
          <a:ln w="158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70360" tIns="35180" rIns="70360" bIns="3518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1858</a:t>
            </a:r>
            <a:r>
              <a:rPr lang="zh-CN" altLang="en-US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年，破江北大营，取得浦口、三河镇大捷。</a:t>
            </a:r>
          </a:p>
        </p:txBody>
      </p:sp>
      <p:sp>
        <p:nvSpPr>
          <p:cNvPr id="141" name="任意多边形 140"/>
          <p:cNvSpPr/>
          <p:nvPr/>
        </p:nvSpPr>
        <p:spPr>
          <a:xfrm>
            <a:off x="5007192" y="668044"/>
            <a:ext cx="1055641" cy="469146"/>
          </a:xfrm>
          <a:custGeom>
            <a:avLst/>
            <a:gdLst/>
            <a:ahLst/>
            <a:cxnLst/>
            <a:rect l="0" t="0" r="0" b="0"/>
            <a:pathLst>
              <a:path w="864" h="384">
                <a:moveTo>
                  <a:pt x="864" y="0"/>
                </a:moveTo>
                <a:cubicBezTo>
                  <a:pt x="830" y="10"/>
                  <a:pt x="744" y="12"/>
                  <a:pt x="660" y="60"/>
                </a:cubicBezTo>
                <a:cubicBezTo>
                  <a:pt x="576" y="108"/>
                  <a:pt x="470" y="234"/>
                  <a:pt x="360" y="288"/>
                </a:cubicBezTo>
                <a:cubicBezTo>
                  <a:pt x="250" y="342"/>
                  <a:pt x="75" y="364"/>
                  <a:pt x="0" y="384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42" name="任意多边形 141"/>
          <p:cNvSpPr/>
          <p:nvPr/>
        </p:nvSpPr>
        <p:spPr>
          <a:xfrm>
            <a:off x="4538020" y="726690"/>
            <a:ext cx="410527" cy="1172865"/>
          </a:xfrm>
          <a:custGeom>
            <a:avLst/>
            <a:gdLst/>
            <a:ahLst/>
            <a:cxnLst/>
            <a:rect l="0" t="0" r="0" b="0"/>
            <a:pathLst>
              <a:path w="336" h="960">
                <a:moveTo>
                  <a:pt x="192" y="960"/>
                </a:moveTo>
                <a:cubicBezTo>
                  <a:pt x="164" y="886"/>
                  <a:pt x="0" y="676"/>
                  <a:pt x="24" y="516"/>
                </a:cubicBezTo>
                <a:cubicBezTo>
                  <a:pt x="48" y="356"/>
                  <a:pt x="271" y="108"/>
                  <a:pt x="336" y="0"/>
                </a:cubicBezTo>
              </a:path>
            </a:pathLst>
          </a:custGeom>
          <a:noFill/>
          <a:ln w="1270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43" name="任意多边形 142"/>
          <p:cNvSpPr/>
          <p:nvPr/>
        </p:nvSpPr>
        <p:spPr>
          <a:xfrm>
            <a:off x="4596666" y="198898"/>
            <a:ext cx="434963" cy="469146"/>
          </a:xfrm>
          <a:custGeom>
            <a:avLst/>
            <a:gdLst/>
            <a:ahLst/>
            <a:cxnLst/>
            <a:rect l="0" t="0" r="0" b="0"/>
            <a:pathLst>
              <a:path w="356" h="384">
                <a:moveTo>
                  <a:pt x="336" y="384"/>
                </a:moveTo>
                <a:cubicBezTo>
                  <a:pt x="330" y="338"/>
                  <a:pt x="356" y="172"/>
                  <a:pt x="300" y="108"/>
                </a:cubicBezTo>
                <a:cubicBezTo>
                  <a:pt x="244" y="44"/>
                  <a:pt x="62" y="22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44" name="任意多边形 143"/>
          <p:cNvSpPr/>
          <p:nvPr/>
        </p:nvSpPr>
        <p:spPr>
          <a:xfrm>
            <a:off x="3130498" y="198899"/>
            <a:ext cx="1407521" cy="1642010"/>
          </a:xfrm>
          <a:custGeom>
            <a:avLst/>
            <a:gdLst/>
            <a:ahLst/>
            <a:cxnLst/>
            <a:rect l="0" t="0" r="0" b="0"/>
            <a:pathLst>
              <a:path w="1152" h="1344">
                <a:moveTo>
                  <a:pt x="1152" y="0"/>
                </a:moveTo>
                <a:cubicBezTo>
                  <a:pt x="1064" y="178"/>
                  <a:pt x="816" y="844"/>
                  <a:pt x="624" y="1068"/>
                </a:cubicBezTo>
                <a:cubicBezTo>
                  <a:pt x="432" y="1292"/>
                  <a:pt x="130" y="1287"/>
                  <a:pt x="0" y="1344"/>
                </a:cubicBezTo>
              </a:path>
            </a:pathLst>
          </a:custGeom>
          <a:noFill/>
          <a:ln w="14605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45" name="任意多边形 144"/>
          <p:cNvSpPr/>
          <p:nvPr/>
        </p:nvSpPr>
        <p:spPr>
          <a:xfrm>
            <a:off x="3247791" y="1958195"/>
            <a:ext cx="1407521" cy="503354"/>
          </a:xfrm>
          <a:custGeom>
            <a:avLst/>
            <a:gdLst/>
            <a:ahLst/>
            <a:cxnLst/>
            <a:rect l="0" t="0" r="0" b="0"/>
            <a:pathLst>
              <a:path w="1152" h="412">
                <a:moveTo>
                  <a:pt x="0" y="0"/>
                </a:moveTo>
                <a:cubicBezTo>
                  <a:pt x="76" y="66"/>
                  <a:pt x="320" y="380"/>
                  <a:pt x="456" y="396"/>
                </a:cubicBezTo>
                <a:cubicBezTo>
                  <a:pt x="592" y="412"/>
                  <a:pt x="700" y="154"/>
                  <a:pt x="816" y="96"/>
                </a:cubicBezTo>
                <a:cubicBezTo>
                  <a:pt x="932" y="38"/>
                  <a:pt x="1082" y="58"/>
                  <a:pt x="1152" y="48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46" name="直接连接符 145"/>
          <p:cNvSpPr/>
          <p:nvPr/>
        </p:nvSpPr>
        <p:spPr>
          <a:xfrm>
            <a:off x="6238777" y="726687"/>
            <a:ext cx="117293" cy="29321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7" name="文本框 72"/>
          <p:cNvSpPr txBox="1"/>
          <p:nvPr/>
        </p:nvSpPr>
        <p:spPr>
          <a:xfrm>
            <a:off x="2188926" y="3458423"/>
            <a:ext cx="6705865" cy="301880"/>
          </a:xfrm>
          <a:prstGeom prst="rect">
            <a:avLst/>
          </a:prstGeom>
          <a:noFill/>
          <a:ln w="158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70360" tIns="35180" rIns="70360" bIns="3518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1860</a:t>
            </a:r>
            <a:r>
              <a:rPr lang="zh-CN" altLang="en-US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年，破江南大营，东征打到上海附郊，英法联军配合清军袭击太平军。</a:t>
            </a:r>
          </a:p>
        </p:txBody>
      </p:sp>
      <p:sp>
        <p:nvSpPr>
          <p:cNvPr id="148" name="直接连接符 147"/>
          <p:cNvSpPr/>
          <p:nvPr/>
        </p:nvSpPr>
        <p:spPr>
          <a:xfrm>
            <a:off x="6356068" y="961261"/>
            <a:ext cx="586467" cy="117286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9" name="任意多边形 148"/>
          <p:cNvSpPr/>
          <p:nvPr/>
        </p:nvSpPr>
        <p:spPr>
          <a:xfrm>
            <a:off x="7059831" y="1019904"/>
            <a:ext cx="510715" cy="1114221"/>
          </a:xfrm>
          <a:custGeom>
            <a:avLst/>
            <a:gdLst/>
            <a:ahLst/>
            <a:cxnLst/>
            <a:rect l="0" t="0" r="0" b="0"/>
            <a:pathLst>
              <a:path w="418" h="912">
                <a:moveTo>
                  <a:pt x="0" y="0"/>
                </a:moveTo>
                <a:cubicBezTo>
                  <a:pt x="46" y="18"/>
                  <a:pt x="212" y="42"/>
                  <a:pt x="276" y="108"/>
                </a:cubicBezTo>
                <a:cubicBezTo>
                  <a:pt x="340" y="174"/>
                  <a:pt x="418" y="304"/>
                  <a:pt x="384" y="396"/>
                </a:cubicBezTo>
                <a:cubicBezTo>
                  <a:pt x="350" y="488"/>
                  <a:pt x="136" y="574"/>
                  <a:pt x="72" y="660"/>
                </a:cubicBezTo>
                <a:cubicBezTo>
                  <a:pt x="8" y="746"/>
                  <a:pt x="15" y="860"/>
                  <a:pt x="0" y="91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50" name="任意多边形 149"/>
          <p:cNvSpPr/>
          <p:nvPr/>
        </p:nvSpPr>
        <p:spPr>
          <a:xfrm>
            <a:off x="7118474" y="2368699"/>
            <a:ext cx="821054" cy="307877"/>
          </a:xfrm>
          <a:custGeom>
            <a:avLst/>
            <a:gdLst/>
            <a:ahLst/>
            <a:cxnLst/>
            <a:rect l="0" t="0" r="0" b="0"/>
            <a:pathLst>
              <a:path w="672" h="252">
                <a:moveTo>
                  <a:pt x="0" y="0"/>
                </a:moveTo>
                <a:cubicBezTo>
                  <a:pt x="48" y="38"/>
                  <a:pt x="176" y="204"/>
                  <a:pt x="288" y="228"/>
                </a:cubicBezTo>
                <a:cubicBezTo>
                  <a:pt x="400" y="252"/>
                  <a:pt x="592" y="161"/>
                  <a:pt x="672" y="144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grpSp>
        <p:nvGrpSpPr>
          <p:cNvPr id="7" name="组合 131"/>
          <p:cNvGrpSpPr/>
          <p:nvPr/>
        </p:nvGrpSpPr>
        <p:grpSpPr>
          <a:xfrm>
            <a:off x="6660697" y="756009"/>
            <a:ext cx="1846149" cy="2037852"/>
            <a:chOff x="3625" y="648"/>
            <a:chExt cx="1511" cy="1668"/>
          </a:xfrm>
        </p:grpSpPr>
        <p:sp>
          <p:nvSpPr>
            <p:cNvPr id="152" name="任意多边形 151"/>
            <p:cNvSpPr/>
            <p:nvPr/>
          </p:nvSpPr>
          <p:spPr>
            <a:xfrm>
              <a:off x="3625" y="648"/>
              <a:ext cx="1437" cy="816"/>
            </a:xfrm>
            <a:custGeom>
              <a:avLst/>
              <a:gdLst/>
              <a:ahLst/>
              <a:cxnLst/>
              <a:rect l="0" t="0" r="0" b="0"/>
              <a:pathLst>
                <a:path w="1437" h="816">
                  <a:moveTo>
                    <a:pt x="35" y="144"/>
                  </a:moveTo>
                  <a:cubicBezTo>
                    <a:pt x="3" y="239"/>
                    <a:pt x="0" y="215"/>
                    <a:pt x="23" y="336"/>
                  </a:cubicBezTo>
                  <a:cubicBezTo>
                    <a:pt x="28" y="361"/>
                    <a:pt x="26" y="394"/>
                    <a:pt x="47" y="408"/>
                  </a:cubicBezTo>
                  <a:cubicBezTo>
                    <a:pt x="140" y="470"/>
                    <a:pt x="92" y="447"/>
                    <a:pt x="191" y="480"/>
                  </a:cubicBezTo>
                  <a:cubicBezTo>
                    <a:pt x="203" y="484"/>
                    <a:pt x="227" y="492"/>
                    <a:pt x="227" y="492"/>
                  </a:cubicBezTo>
                  <a:cubicBezTo>
                    <a:pt x="329" y="458"/>
                    <a:pt x="287" y="468"/>
                    <a:pt x="359" y="396"/>
                  </a:cubicBezTo>
                  <a:cubicBezTo>
                    <a:pt x="389" y="306"/>
                    <a:pt x="348" y="417"/>
                    <a:pt x="395" y="324"/>
                  </a:cubicBezTo>
                  <a:cubicBezTo>
                    <a:pt x="401" y="313"/>
                    <a:pt x="398" y="297"/>
                    <a:pt x="407" y="288"/>
                  </a:cubicBezTo>
                  <a:cubicBezTo>
                    <a:pt x="427" y="268"/>
                    <a:pt x="479" y="240"/>
                    <a:pt x="479" y="240"/>
                  </a:cubicBezTo>
                  <a:cubicBezTo>
                    <a:pt x="503" y="248"/>
                    <a:pt x="534" y="255"/>
                    <a:pt x="551" y="276"/>
                  </a:cubicBezTo>
                  <a:cubicBezTo>
                    <a:pt x="617" y="359"/>
                    <a:pt x="496" y="267"/>
                    <a:pt x="599" y="336"/>
                  </a:cubicBezTo>
                  <a:cubicBezTo>
                    <a:pt x="607" y="348"/>
                    <a:pt x="613" y="362"/>
                    <a:pt x="623" y="372"/>
                  </a:cubicBezTo>
                  <a:cubicBezTo>
                    <a:pt x="633" y="382"/>
                    <a:pt x="650" y="385"/>
                    <a:pt x="659" y="396"/>
                  </a:cubicBezTo>
                  <a:cubicBezTo>
                    <a:pt x="725" y="479"/>
                    <a:pt x="604" y="387"/>
                    <a:pt x="707" y="456"/>
                  </a:cubicBezTo>
                  <a:cubicBezTo>
                    <a:pt x="776" y="559"/>
                    <a:pt x="684" y="438"/>
                    <a:pt x="767" y="504"/>
                  </a:cubicBezTo>
                  <a:cubicBezTo>
                    <a:pt x="778" y="513"/>
                    <a:pt x="785" y="527"/>
                    <a:pt x="791" y="540"/>
                  </a:cubicBezTo>
                  <a:cubicBezTo>
                    <a:pt x="797" y="551"/>
                    <a:pt x="793" y="569"/>
                    <a:pt x="803" y="576"/>
                  </a:cubicBezTo>
                  <a:cubicBezTo>
                    <a:pt x="824" y="591"/>
                    <a:pt x="875" y="600"/>
                    <a:pt x="875" y="600"/>
                  </a:cubicBezTo>
                  <a:cubicBezTo>
                    <a:pt x="879" y="612"/>
                    <a:pt x="877" y="629"/>
                    <a:pt x="887" y="636"/>
                  </a:cubicBezTo>
                  <a:cubicBezTo>
                    <a:pt x="931" y="667"/>
                    <a:pt x="1028" y="677"/>
                    <a:pt x="1079" y="684"/>
                  </a:cubicBezTo>
                  <a:cubicBezTo>
                    <a:pt x="1095" y="692"/>
                    <a:pt x="1110" y="702"/>
                    <a:pt x="1127" y="708"/>
                  </a:cubicBezTo>
                  <a:cubicBezTo>
                    <a:pt x="1142" y="714"/>
                    <a:pt x="1162" y="710"/>
                    <a:pt x="1175" y="720"/>
                  </a:cubicBezTo>
                  <a:cubicBezTo>
                    <a:pt x="1185" y="728"/>
                    <a:pt x="1180" y="745"/>
                    <a:pt x="1187" y="756"/>
                  </a:cubicBezTo>
                  <a:cubicBezTo>
                    <a:pt x="1205" y="784"/>
                    <a:pt x="1232" y="798"/>
                    <a:pt x="1259" y="816"/>
                  </a:cubicBezTo>
                  <a:cubicBezTo>
                    <a:pt x="1281" y="749"/>
                    <a:pt x="1312" y="754"/>
                    <a:pt x="1379" y="732"/>
                  </a:cubicBezTo>
                  <a:cubicBezTo>
                    <a:pt x="1391" y="728"/>
                    <a:pt x="1415" y="720"/>
                    <a:pt x="1415" y="720"/>
                  </a:cubicBezTo>
                  <a:cubicBezTo>
                    <a:pt x="1437" y="653"/>
                    <a:pt x="1436" y="674"/>
                    <a:pt x="1415" y="564"/>
                  </a:cubicBezTo>
                  <a:cubicBezTo>
                    <a:pt x="1410" y="539"/>
                    <a:pt x="1391" y="492"/>
                    <a:pt x="1391" y="492"/>
                  </a:cubicBezTo>
                  <a:cubicBezTo>
                    <a:pt x="1395" y="480"/>
                    <a:pt x="1409" y="467"/>
                    <a:pt x="1403" y="456"/>
                  </a:cubicBezTo>
                  <a:cubicBezTo>
                    <a:pt x="1397" y="445"/>
                    <a:pt x="1378" y="450"/>
                    <a:pt x="1367" y="444"/>
                  </a:cubicBezTo>
                  <a:cubicBezTo>
                    <a:pt x="1354" y="438"/>
                    <a:pt x="1343" y="428"/>
                    <a:pt x="1331" y="420"/>
                  </a:cubicBezTo>
                  <a:cubicBezTo>
                    <a:pt x="1303" y="378"/>
                    <a:pt x="1295" y="356"/>
                    <a:pt x="1235" y="336"/>
                  </a:cubicBezTo>
                  <a:cubicBezTo>
                    <a:pt x="1211" y="328"/>
                    <a:pt x="1184" y="326"/>
                    <a:pt x="1163" y="312"/>
                  </a:cubicBezTo>
                  <a:cubicBezTo>
                    <a:pt x="1139" y="296"/>
                    <a:pt x="1091" y="264"/>
                    <a:pt x="1091" y="264"/>
                  </a:cubicBezTo>
                  <a:cubicBezTo>
                    <a:pt x="1044" y="194"/>
                    <a:pt x="987" y="175"/>
                    <a:pt x="911" y="156"/>
                  </a:cubicBezTo>
                  <a:cubicBezTo>
                    <a:pt x="856" y="119"/>
                    <a:pt x="796" y="109"/>
                    <a:pt x="731" y="96"/>
                  </a:cubicBezTo>
                  <a:cubicBezTo>
                    <a:pt x="707" y="91"/>
                    <a:pt x="683" y="90"/>
                    <a:pt x="659" y="84"/>
                  </a:cubicBezTo>
                  <a:cubicBezTo>
                    <a:pt x="634" y="78"/>
                    <a:pt x="587" y="60"/>
                    <a:pt x="587" y="60"/>
                  </a:cubicBezTo>
                  <a:cubicBezTo>
                    <a:pt x="579" y="48"/>
                    <a:pt x="576" y="29"/>
                    <a:pt x="563" y="24"/>
                  </a:cubicBezTo>
                  <a:cubicBezTo>
                    <a:pt x="551" y="19"/>
                    <a:pt x="540" y="36"/>
                    <a:pt x="527" y="36"/>
                  </a:cubicBezTo>
                  <a:cubicBezTo>
                    <a:pt x="507" y="36"/>
                    <a:pt x="487" y="29"/>
                    <a:pt x="467" y="24"/>
                  </a:cubicBezTo>
                  <a:cubicBezTo>
                    <a:pt x="443" y="17"/>
                    <a:pt x="395" y="0"/>
                    <a:pt x="395" y="0"/>
                  </a:cubicBezTo>
                  <a:cubicBezTo>
                    <a:pt x="329" y="11"/>
                    <a:pt x="297" y="7"/>
                    <a:pt x="275" y="72"/>
                  </a:cubicBezTo>
                  <a:cubicBezTo>
                    <a:pt x="307" y="168"/>
                    <a:pt x="282" y="234"/>
                    <a:pt x="191" y="264"/>
                  </a:cubicBezTo>
                  <a:cubicBezTo>
                    <a:pt x="179" y="256"/>
                    <a:pt x="160" y="254"/>
                    <a:pt x="155" y="240"/>
                  </a:cubicBezTo>
                  <a:cubicBezTo>
                    <a:pt x="107" y="108"/>
                    <a:pt x="189" y="147"/>
                    <a:pt x="107" y="120"/>
                  </a:cubicBezTo>
                  <a:cubicBezTo>
                    <a:pt x="83" y="128"/>
                    <a:pt x="35" y="144"/>
                    <a:pt x="35" y="144"/>
                  </a:cubicBezTo>
                  <a:close/>
                </a:path>
              </a:pathLst>
            </a:cu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任意多边形 152"/>
            <p:cNvSpPr/>
            <p:nvPr/>
          </p:nvSpPr>
          <p:spPr>
            <a:xfrm>
              <a:off x="3894" y="1428"/>
              <a:ext cx="1242" cy="888"/>
            </a:xfrm>
            <a:custGeom>
              <a:avLst/>
              <a:gdLst/>
              <a:ahLst/>
              <a:cxnLst/>
              <a:rect l="0" t="0" r="0" b="0"/>
              <a:pathLst>
                <a:path w="1242" h="888">
                  <a:moveTo>
                    <a:pt x="174" y="0"/>
                  </a:moveTo>
                  <a:cubicBezTo>
                    <a:pt x="166" y="12"/>
                    <a:pt x="160" y="26"/>
                    <a:pt x="150" y="36"/>
                  </a:cubicBezTo>
                  <a:cubicBezTo>
                    <a:pt x="140" y="46"/>
                    <a:pt x="122" y="48"/>
                    <a:pt x="114" y="60"/>
                  </a:cubicBezTo>
                  <a:cubicBezTo>
                    <a:pt x="105" y="74"/>
                    <a:pt x="107" y="92"/>
                    <a:pt x="102" y="108"/>
                  </a:cubicBezTo>
                  <a:cubicBezTo>
                    <a:pt x="95" y="132"/>
                    <a:pt x="78" y="180"/>
                    <a:pt x="78" y="180"/>
                  </a:cubicBezTo>
                  <a:cubicBezTo>
                    <a:pt x="74" y="252"/>
                    <a:pt x="75" y="324"/>
                    <a:pt x="66" y="396"/>
                  </a:cubicBezTo>
                  <a:cubicBezTo>
                    <a:pt x="59" y="452"/>
                    <a:pt x="28" y="518"/>
                    <a:pt x="18" y="576"/>
                  </a:cubicBezTo>
                  <a:cubicBezTo>
                    <a:pt x="29" y="709"/>
                    <a:pt x="0" y="722"/>
                    <a:pt x="102" y="756"/>
                  </a:cubicBezTo>
                  <a:cubicBezTo>
                    <a:pt x="158" y="737"/>
                    <a:pt x="203" y="702"/>
                    <a:pt x="258" y="684"/>
                  </a:cubicBezTo>
                  <a:cubicBezTo>
                    <a:pt x="290" y="692"/>
                    <a:pt x="322" y="700"/>
                    <a:pt x="354" y="708"/>
                  </a:cubicBezTo>
                  <a:cubicBezTo>
                    <a:pt x="368" y="711"/>
                    <a:pt x="376" y="729"/>
                    <a:pt x="390" y="732"/>
                  </a:cubicBezTo>
                  <a:cubicBezTo>
                    <a:pt x="429" y="741"/>
                    <a:pt x="470" y="740"/>
                    <a:pt x="510" y="744"/>
                  </a:cubicBezTo>
                  <a:cubicBezTo>
                    <a:pt x="556" y="813"/>
                    <a:pt x="617" y="795"/>
                    <a:pt x="702" y="804"/>
                  </a:cubicBezTo>
                  <a:cubicBezTo>
                    <a:pt x="742" y="791"/>
                    <a:pt x="782" y="781"/>
                    <a:pt x="822" y="768"/>
                  </a:cubicBezTo>
                  <a:cubicBezTo>
                    <a:pt x="858" y="772"/>
                    <a:pt x="896" y="769"/>
                    <a:pt x="930" y="780"/>
                  </a:cubicBezTo>
                  <a:cubicBezTo>
                    <a:pt x="957" y="789"/>
                    <a:pt x="1002" y="828"/>
                    <a:pt x="1002" y="828"/>
                  </a:cubicBezTo>
                  <a:cubicBezTo>
                    <a:pt x="1010" y="840"/>
                    <a:pt x="1014" y="856"/>
                    <a:pt x="1026" y="864"/>
                  </a:cubicBezTo>
                  <a:cubicBezTo>
                    <a:pt x="1047" y="877"/>
                    <a:pt x="1098" y="888"/>
                    <a:pt x="1098" y="888"/>
                  </a:cubicBezTo>
                  <a:cubicBezTo>
                    <a:pt x="1122" y="880"/>
                    <a:pt x="1146" y="872"/>
                    <a:pt x="1170" y="864"/>
                  </a:cubicBezTo>
                  <a:cubicBezTo>
                    <a:pt x="1197" y="855"/>
                    <a:pt x="1242" y="816"/>
                    <a:pt x="1242" y="816"/>
                  </a:cubicBezTo>
                  <a:cubicBezTo>
                    <a:pt x="1229" y="711"/>
                    <a:pt x="1233" y="726"/>
                    <a:pt x="1194" y="648"/>
                  </a:cubicBezTo>
                  <a:cubicBezTo>
                    <a:pt x="1188" y="637"/>
                    <a:pt x="1191" y="621"/>
                    <a:pt x="1182" y="612"/>
                  </a:cubicBezTo>
                  <a:cubicBezTo>
                    <a:pt x="1173" y="603"/>
                    <a:pt x="1157" y="606"/>
                    <a:pt x="1146" y="600"/>
                  </a:cubicBezTo>
                  <a:cubicBezTo>
                    <a:pt x="1053" y="553"/>
                    <a:pt x="1164" y="594"/>
                    <a:pt x="1074" y="564"/>
                  </a:cubicBezTo>
                  <a:cubicBezTo>
                    <a:pt x="1066" y="552"/>
                    <a:pt x="1062" y="536"/>
                    <a:pt x="1050" y="528"/>
                  </a:cubicBezTo>
                  <a:cubicBezTo>
                    <a:pt x="1029" y="515"/>
                    <a:pt x="1002" y="512"/>
                    <a:pt x="978" y="504"/>
                  </a:cubicBezTo>
                  <a:cubicBezTo>
                    <a:pt x="964" y="499"/>
                    <a:pt x="956" y="485"/>
                    <a:pt x="942" y="480"/>
                  </a:cubicBezTo>
                  <a:cubicBezTo>
                    <a:pt x="919" y="472"/>
                    <a:pt x="894" y="472"/>
                    <a:pt x="870" y="468"/>
                  </a:cubicBezTo>
                  <a:cubicBezTo>
                    <a:pt x="732" y="483"/>
                    <a:pt x="786" y="473"/>
                    <a:pt x="690" y="516"/>
                  </a:cubicBezTo>
                  <a:cubicBezTo>
                    <a:pt x="561" y="573"/>
                    <a:pt x="663" y="510"/>
                    <a:pt x="582" y="564"/>
                  </a:cubicBezTo>
                  <a:cubicBezTo>
                    <a:pt x="538" y="560"/>
                    <a:pt x="493" y="561"/>
                    <a:pt x="450" y="552"/>
                  </a:cubicBezTo>
                  <a:cubicBezTo>
                    <a:pt x="436" y="549"/>
                    <a:pt x="427" y="534"/>
                    <a:pt x="414" y="528"/>
                  </a:cubicBezTo>
                  <a:cubicBezTo>
                    <a:pt x="366" y="504"/>
                    <a:pt x="316" y="486"/>
                    <a:pt x="270" y="456"/>
                  </a:cubicBezTo>
                  <a:cubicBezTo>
                    <a:pt x="282" y="452"/>
                    <a:pt x="304" y="457"/>
                    <a:pt x="306" y="444"/>
                  </a:cubicBezTo>
                  <a:cubicBezTo>
                    <a:pt x="310" y="419"/>
                    <a:pt x="290" y="396"/>
                    <a:pt x="282" y="372"/>
                  </a:cubicBezTo>
                  <a:cubicBezTo>
                    <a:pt x="278" y="360"/>
                    <a:pt x="270" y="336"/>
                    <a:pt x="270" y="336"/>
                  </a:cubicBezTo>
                  <a:cubicBezTo>
                    <a:pt x="298" y="252"/>
                    <a:pt x="302" y="288"/>
                    <a:pt x="282" y="228"/>
                  </a:cubicBezTo>
                  <a:cubicBezTo>
                    <a:pt x="254" y="32"/>
                    <a:pt x="293" y="217"/>
                    <a:pt x="246" y="108"/>
                  </a:cubicBezTo>
                  <a:cubicBezTo>
                    <a:pt x="240" y="93"/>
                    <a:pt x="243" y="74"/>
                    <a:pt x="234" y="60"/>
                  </a:cubicBezTo>
                  <a:cubicBezTo>
                    <a:pt x="226" y="48"/>
                    <a:pt x="210" y="44"/>
                    <a:pt x="198" y="36"/>
                  </a:cubicBezTo>
                  <a:cubicBezTo>
                    <a:pt x="194" y="48"/>
                    <a:pt x="196" y="64"/>
                    <a:pt x="186" y="72"/>
                  </a:cubicBezTo>
                  <a:cubicBezTo>
                    <a:pt x="173" y="82"/>
                    <a:pt x="153" y="78"/>
                    <a:pt x="138" y="84"/>
                  </a:cubicBezTo>
                  <a:cubicBezTo>
                    <a:pt x="133" y="86"/>
                    <a:pt x="130" y="92"/>
                    <a:pt x="126" y="96"/>
                  </a:cubicBezTo>
                </a:path>
              </a:pathLst>
            </a:cu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4" name="文本框 79"/>
          <p:cNvSpPr txBox="1"/>
          <p:nvPr/>
        </p:nvSpPr>
        <p:spPr>
          <a:xfrm>
            <a:off x="2285984" y="3714758"/>
            <a:ext cx="3700260" cy="301880"/>
          </a:xfrm>
          <a:prstGeom prst="rect">
            <a:avLst/>
          </a:prstGeom>
          <a:noFill/>
          <a:ln w="158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70360" tIns="35180" rIns="70360" bIns="3518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1861</a:t>
            </a:r>
            <a:r>
              <a:rPr lang="zh-CN" altLang="en-US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</a:t>
            </a:r>
            <a:r>
              <a:rPr lang="en-US" altLang="zh-CN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9</a:t>
            </a:r>
            <a:r>
              <a:rPr lang="zh-CN" altLang="en-US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月，安庆陷落，英王陈玉成牺牲。</a:t>
            </a:r>
          </a:p>
        </p:txBody>
      </p:sp>
      <p:sp>
        <p:nvSpPr>
          <p:cNvPr id="155" name="任意多边形 154"/>
          <p:cNvSpPr/>
          <p:nvPr/>
        </p:nvSpPr>
        <p:spPr>
          <a:xfrm>
            <a:off x="2133507" y="550758"/>
            <a:ext cx="2668425" cy="2340842"/>
          </a:xfrm>
          <a:custGeom>
            <a:avLst/>
            <a:gdLst/>
            <a:ahLst/>
            <a:cxnLst/>
            <a:rect l="0" t="0" r="0" b="0"/>
            <a:pathLst>
              <a:path w="2232" h="2156">
                <a:moveTo>
                  <a:pt x="0" y="2156"/>
                </a:moveTo>
                <a:cubicBezTo>
                  <a:pt x="109" y="2142"/>
                  <a:pt x="334" y="1698"/>
                  <a:pt x="442" y="1662"/>
                </a:cubicBezTo>
                <a:cubicBezTo>
                  <a:pt x="508" y="1640"/>
                  <a:pt x="1009" y="1587"/>
                  <a:pt x="1078" y="1575"/>
                </a:cubicBezTo>
                <a:cubicBezTo>
                  <a:pt x="1156" y="1536"/>
                  <a:pt x="824" y="1781"/>
                  <a:pt x="886" y="1719"/>
                </a:cubicBezTo>
                <a:cubicBezTo>
                  <a:pt x="900" y="1705"/>
                  <a:pt x="1618" y="1702"/>
                  <a:pt x="1632" y="1688"/>
                </a:cubicBezTo>
                <a:cubicBezTo>
                  <a:pt x="1682" y="1638"/>
                  <a:pt x="1173" y="1338"/>
                  <a:pt x="1210" y="1275"/>
                </a:cubicBezTo>
                <a:cubicBezTo>
                  <a:pt x="1194" y="1173"/>
                  <a:pt x="1138" y="1551"/>
                  <a:pt x="1174" y="1479"/>
                </a:cubicBezTo>
                <a:cubicBezTo>
                  <a:pt x="1154" y="1441"/>
                  <a:pt x="998" y="1161"/>
                  <a:pt x="1090" y="1047"/>
                </a:cubicBezTo>
                <a:cubicBezTo>
                  <a:pt x="1182" y="933"/>
                  <a:pt x="1624" y="817"/>
                  <a:pt x="1726" y="795"/>
                </a:cubicBezTo>
                <a:cubicBezTo>
                  <a:pt x="1792" y="751"/>
                  <a:pt x="1619" y="929"/>
                  <a:pt x="1702" y="915"/>
                </a:cubicBezTo>
                <a:cubicBezTo>
                  <a:pt x="1809" y="861"/>
                  <a:pt x="2112" y="770"/>
                  <a:pt x="2182" y="747"/>
                </a:cubicBezTo>
                <a:cubicBezTo>
                  <a:pt x="2232" y="697"/>
                  <a:pt x="1821" y="587"/>
                  <a:pt x="1774" y="483"/>
                </a:cubicBezTo>
                <a:cubicBezTo>
                  <a:pt x="1767" y="468"/>
                  <a:pt x="1778" y="619"/>
                  <a:pt x="1762" y="615"/>
                </a:cubicBezTo>
                <a:cubicBezTo>
                  <a:pt x="1576" y="632"/>
                  <a:pt x="1324" y="4"/>
                  <a:pt x="1068" y="0"/>
                </a:cubicBezTo>
                <a:cubicBezTo>
                  <a:pt x="774" y="27"/>
                  <a:pt x="178" y="417"/>
                  <a:pt x="0" y="776"/>
                </a:cubicBezTo>
                <a:lnTo>
                  <a:pt x="0" y="2156"/>
                </a:ln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56" name="文本框 81"/>
          <p:cNvSpPr txBox="1"/>
          <p:nvPr/>
        </p:nvSpPr>
        <p:spPr>
          <a:xfrm>
            <a:off x="2807944" y="1019904"/>
            <a:ext cx="703761" cy="932834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湘军</a:t>
            </a:r>
          </a:p>
        </p:txBody>
      </p:sp>
      <p:sp>
        <p:nvSpPr>
          <p:cNvPr id="157" name="文本框 82"/>
          <p:cNvSpPr txBox="1"/>
          <p:nvPr/>
        </p:nvSpPr>
        <p:spPr>
          <a:xfrm>
            <a:off x="2194055" y="3984382"/>
            <a:ext cx="4378209" cy="301880"/>
          </a:xfrm>
          <a:prstGeom prst="rect">
            <a:avLst/>
          </a:prstGeom>
          <a:noFill/>
          <a:ln w="158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70360" tIns="35180" rIns="70360" bIns="3518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1862</a:t>
            </a:r>
            <a:r>
              <a:rPr lang="zh-CN" altLang="en-US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年，天京被围困。 </a:t>
            </a:r>
            <a:r>
              <a:rPr lang="en-US" altLang="zh-CN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1864</a:t>
            </a:r>
            <a:r>
              <a:rPr lang="zh-CN" altLang="en-US" sz="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年夏，洪秀全病逝。</a:t>
            </a:r>
          </a:p>
        </p:txBody>
      </p:sp>
      <p:sp>
        <p:nvSpPr>
          <p:cNvPr id="158" name="任意多边形 157"/>
          <p:cNvSpPr/>
          <p:nvPr/>
        </p:nvSpPr>
        <p:spPr>
          <a:xfrm>
            <a:off x="4479373" y="-143685"/>
            <a:ext cx="2726583" cy="1377139"/>
          </a:xfrm>
          <a:custGeom>
            <a:avLst/>
            <a:gdLst/>
            <a:ahLst/>
            <a:cxnLst/>
            <a:rect l="0" t="0" r="0" b="0"/>
            <a:pathLst>
              <a:path w="2241" h="1231">
                <a:moveTo>
                  <a:pt x="2191" y="79"/>
                </a:moveTo>
                <a:cubicBezTo>
                  <a:pt x="2145" y="217"/>
                  <a:pt x="2241" y="0"/>
                  <a:pt x="2167" y="223"/>
                </a:cubicBezTo>
                <a:cubicBezTo>
                  <a:pt x="2161" y="242"/>
                  <a:pt x="2142" y="255"/>
                  <a:pt x="2131" y="271"/>
                </a:cubicBezTo>
                <a:cubicBezTo>
                  <a:pt x="2089" y="332"/>
                  <a:pt x="2061" y="398"/>
                  <a:pt x="1999" y="439"/>
                </a:cubicBezTo>
                <a:cubicBezTo>
                  <a:pt x="1969" y="529"/>
                  <a:pt x="2013" y="421"/>
                  <a:pt x="1951" y="499"/>
                </a:cubicBezTo>
                <a:cubicBezTo>
                  <a:pt x="1885" y="582"/>
                  <a:pt x="2006" y="490"/>
                  <a:pt x="1903" y="559"/>
                </a:cubicBezTo>
                <a:cubicBezTo>
                  <a:pt x="1895" y="575"/>
                  <a:pt x="1888" y="591"/>
                  <a:pt x="1879" y="607"/>
                </a:cubicBezTo>
                <a:cubicBezTo>
                  <a:pt x="1871" y="649"/>
                  <a:pt x="1833" y="785"/>
                  <a:pt x="1855" y="811"/>
                </a:cubicBezTo>
                <a:cubicBezTo>
                  <a:pt x="1846" y="834"/>
                  <a:pt x="2024" y="742"/>
                  <a:pt x="2011" y="763"/>
                </a:cubicBezTo>
                <a:lnTo>
                  <a:pt x="1663" y="1063"/>
                </a:lnTo>
                <a:lnTo>
                  <a:pt x="1603" y="684"/>
                </a:lnTo>
                <a:cubicBezTo>
                  <a:pt x="1615" y="648"/>
                  <a:pt x="1679" y="783"/>
                  <a:pt x="1699" y="775"/>
                </a:cubicBezTo>
                <a:cubicBezTo>
                  <a:pt x="1691" y="751"/>
                  <a:pt x="1659" y="583"/>
                  <a:pt x="1651" y="559"/>
                </a:cubicBezTo>
                <a:cubicBezTo>
                  <a:pt x="1620" y="467"/>
                  <a:pt x="1505" y="471"/>
                  <a:pt x="1435" y="463"/>
                </a:cubicBezTo>
                <a:cubicBezTo>
                  <a:pt x="1423" y="467"/>
                  <a:pt x="1412" y="474"/>
                  <a:pt x="1399" y="475"/>
                </a:cubicBezTo>
                <a:cubicBezTo>
                  <a:pt x="1323" y="482"/>
                  <a:pt x="1244" y="465"/>
                  <a:pt x="1171" y="487"/>
                </a:cubicBezTo>
                <a:cubicBezTo>
                  <a:pt x="1151" y="493"/>
                  <a:pt x="1164" y="527"/>
                  <a:pt x="1159" y="547"/>
                </a:cubicBezTo>
                <a:cubicBezTo>
                  <a:pt x="1150" y="583"/>
                  <a:pt x="1144" y="619"/>
                  <a:pt x="1135" y="655"/>
                </a:cubicBezTo>
                <a:cubicBezTo>
                  <a:pt x="1129" y="680"/>
                  <a:pt x="1111" y="727"/>
                  <a:pt x="1111" y="727"/>
                </a:cubicBezTo>
                <a:cubicBezTo>
                  <a:pt x="1115" y="761"/>
                  <a:pt x="1091" y="931"/>
                  <a:pt x="1111" y="943"/>
                </a:cubicBezTo>
                <a:cubicBezTo>
                  <a:pt x="1137" y="926"/>
                  <a:pt x="1205" y="816"/>
                  <a:pt x="1231" y="799"/>
                </a:cubicBezTo>
                <a:cubicBezTo>
                  <a:pt x="1217" y="937"/>
                  <a:pt x="1122" y="1095"/>
                  <a:pt x="1099" y="1231"/>
                </a:cubicBezTo>
                <a:lnTo>
                  <a:pt x="691" y="919"/>
                </a:lnTo>
                <a:cubicBezTo>
                  <a:pt x="725" y="913"/>
                  <a:pt x="875" y="947"/>
                  <a:pt x="919" y="943"/>
                </a:cubicBezTo>
                <a:cubicBezTo>
                  <a:pt x="953" y="919"/>
                  <a:pt x="933" y="861"/>
                  <a:pt x="895" y="775"/>
                </a:cubicBezTo>
                <a:cubicBezTo>
                  <a:pt x="872" y="643"/>
                  <a:pt x="799" y="508"/>
                  <a:pt x="691" y="427"/>
                </a:cubicBezTo>
                <a:cubicBezTo>
                  <a:pt x="679" y="395"/>
                  <a:pt x="669" y="362"/>
                  <a:pt x="655" y="331"/>
                </a:cubicBezTo>
                <a:cubicBezTo>
                  <a:pt x="586" y="284"/>
                  <a:pt x="19" y="189"/>
                  <a:pt x="275" y="147"/>
                </a:cubicBezTo>
                <a:cubicBezTo>
                  <a:pt x="219" y="112"/>
                  <a:pt x="0" y="131"/>
                  <a:pt x="319" y="120"/>
                </a:cubicBezTo>
                <a:cubicBezTo>
                  <a:pt x="638" y="109"/>
                  <a:pt x="1801" y="88"/>
                  <a:pt x="2191" y="79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59" name="文本框 84"/>
          <p:cNvSpPr txBox="1"/>
          <p:nvPr/>
        </p:nvSpPr>
        <p:spPr>
          <a:xfrm>
            <a:off x="5593660" y="-35675"/>
            <a:ext cx="1172934" cy="501946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淮军</a:t>
            </a:r>
          </a:p>
        </p:txBody>
      </p:sp>
      <p:sp>
        <p:nvSpPr>
          <p:cNvPr id="160" name="文本框 85"/>
          <p:cNvSpPr txBox="1"/>
          <p:nvPr/>
        </p:nvSpPr>
        <p:spPr>
          <a:xfrm>
            <a:off x="6414713" y="-35674"/>
            <a:ext cx="469174" cy="63872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清军</a:t>
            </a:r>
            <a:endParaRPr lang="zh-CN" altLang="en-US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" name="任意多边形 160"/>
          <p:cNvSpPr/>
          <p:nvPr/>
        </p:nvSpPr>
        <p:spPr>
          <a:xfrm>
            <a:off x="4010202" y="1313120"/>
            <a:ext cx="1759401" cy="1084900"/>
          </a:xfrm>
          <a:custGeom>
            <a:avLst/>
            <a:gdLst/>
            <a:ahLst/>
            <a:cxnLst/>
            <a:rect l="0" t="0" r="0" b="0"/>
            <a:pathLst>
              <a:path w="1440" h="888">
                <a:moveTo>
                  <a:pt x="0" y="864"/>
                </a:moveTo>
                <a:cubicBezTo>
                  <a:pt x="66" y="866"/>
                  <a:pt x="308" y="888"/>
                  <a:pt x="396" y="876"/>
                </a:cubicBezTo>
                <a:cubicBezTo>
                  <a:pt x="484" y="864"/>
                  <a:pt x="454" y="872"/>
                  <a:pt x="528" y="792"/>
                </a:cubicBezTo>
                <a:cubicBezTo>
                  <a:pt x="602" y="712"/>
                  <a:pt x="688" y="528"/>
                  <a:pt x="840" y="396"/>
                </a:cubicBezTo>
                <a:cubicBezTo>
                  <a:pt x="992" y="264"/>
                  <a:pt x="1315" y="82"/>
                  <a:pt x="1440" y="0"/>
                </a:cubicBezTo>
              </a:path>
            </a:pathLst>
          </a:custGeom>
          <a:noFill/>
          <a:ln w="196850" cap="flat" cmpd="sng">
            <a:solidFill>
              <a:schemeClr val="tx1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62" name="任意多边形 161"/>
          <p:cNvSpPr/>
          <p:nvPr/>
        </p:nvSpPr>
        <p:spPr>
          <a:xfrm>
            <a:off x="4772607" y="1254480"/>
            <a:ext cx="1348874" cy="940735"/>
          </a:xfrm>
          <a:custGeom>
            <a:avLst/>
            <a:gdLst/>
            <a:ahLst/>
            <a:cxnLst/>
            <a:rect l="0" t="0" r="0" b="0"/>
            <a:pathLst>
              <a:path w="1104" h="770">
                <a:moveTo>
                  <a:pt x="0" y="624"/>
                </a:moveTo>
                <a:cubicBezTo>
                  <a:pt x="108" y="648"/>
                  <a:pt x="480" y="770"/>
                  <a:pt x="648" y="768"/>
                </a:cubicBezTo>
                <a:cubicBezTo>
                  <a:pt x="816" y="766"/>
                  <a:pt x="932" y="740"/>
                  <a:pt x="1008" y="612"/>
                </a:cubicBezTo>
                <a:cubicBezTo>
                  <a:pt x="1084" y="484"/>
                  <a:pt x="1084" y="127"/>
                  <a:pt x="1104" y="0"/>
                </a:cubicBezTo>
              </a:path>
            </a:pathLst>
          </a:custGeom>
          <a:noFill/>
          <a:ln w="133350" cap="flat" cmpd="sng">
            <a:solidFill>
              <a:schemeClr val="tx1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63" name="任意多边形 162"/>
          <p:cNvSpPr/>
          <p:nvPr/>
        </p:nvSpPr>
        <p:spPr>
          <a:xfrm>
            <a:off x="6942535" y="902618"/>
            <a:ext cx="1055641" cy="645076"/>
          </a:xfrm>
          <a:custGeom>
            <a:avLst/>
            <a:gdLst/>
            <a:ahLst/>
            <a:cxnLst/>
            <a:rect l="0" t="0" r="0" b="0"/>
            <a:pathLst>
              <a:path w="864" h="528">
                <a:moveTo>
                  <a:pt x="864" y="528"/>
                </a:moveTo>
                <a:cubicBezTo>
                  <a:pt x="818" y="476"/>
                  <a:pt x="732" y="304"/>
                  <a:pt x="588" y="216"/>
                </a:cubicBezTo>
                <a:cubicBezTo>
                  <a:pt x="444" y="128"/>
                  <a:pt x="122" y="45"/>
                  <a:pt x="0" y="0"/>
                </a:cubicBezTo>
              </a:path>
            </a:pathLst>
          </a:custGeom>
          <a:noFill/>
          <a:ln w="168275" cap="flat" cmpd="sng">
            <a:solidFill>
              <a:schemeClr val="tx1"/>
            </a:solidFill>
            <a:prstDash val="solid"/>
            <a:headEnd type="none" w="med" len="med"/>
            <a:tailEnd type="stealth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64" name="文本框 89"/>
          <p:cNvSpPr txBox="1"/>
          <p:nvPr/>
        </p:nvSpPr>
        <p:spPr>
          <a:xfrm flipH="1">
            <a:off x="7532658" y="492114"/>
            <a:ext cx="419093" cy="938292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vert="eaVert"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洋枪队</a:t>
            </a:r>
          </a:p>
        </p:txBody>
      </p:sp>
      <p:sp>
        <p:nvSpPr>
          <p:cNvPr id="165" name="文本框 90"/>
          <p:cNvSpPr txBox="1"/>
          <p:nvPr/>
        </p:nvSpPr>
        <p:spPr>
          <a:xfrm>
            <a:off x="5945543" y="550761"/>
            <a:ext cx="703761" cy="354303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天京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6" name="文本框 91"/>
          <p:cNvSpPr txBox="1"/>
          <p:nvPr/>
        </p:nvSpPr>
        <p:spPr>
          <a:xfrm>
            <a:off x="2285984" y="4214824"/>
            <a:ext cx="3546903" cy="301880"/>
          </a:xfrm>
          <a:prstGeom prst="rect">
            <a:avLst/>
          </a:prstGeom>
          <a:noFill/>
          <a:ln w="158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70360" tIns="35180" rIns="70360" bIns="35180" anchor="ctr" anchorCtr="1">
            <a:spAutoFit/>
          </a:bodyPr>
          <a:lstStyle/>
          <a:p>
            <a:pPr defTabSz="685800"/>
            <a:r>
              <a:rPr lang="en-US" altLang="zh-CN" sz="1500" b="1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1864</a:t>
            </a:r>
            <a:r>
              <a:rPr lang="zh-CN" altLang="en-US" sz="1500" b="1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</a:t>
            </a:r>
            <a:r>
              <a:rPr lang="en-US" altLang="zh-CN" sz="1500" b="1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7</a:t>
            </a:r>
            <a:r>
              <a:rPr lang="zh-CN" altLang="en-US" sz="1500" b="1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月，天京陷落，太平天国失败。</a:t>
            </a:r>
          </a:p>
        </p:txBody>
      </p:sp>
      <p:sp>
        <p:nvSpPr>
          <p:cNvPr id="167" name="文本框 92"/>
          <p:cNvSpPr txBox="1"/>
          <p:nvPr/>
        </p:nvSpPr>
        <p:spPr>
          <a:xfrm>
            <a:off x="7704944" y="2134128"/>
            <a:ext cx="703761" cy="35430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慈溪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68" name="文本框 93"/>
          <p:cNvSpPr txBox="1"/>
          <p:nvPr/>
        </p:nvSpPr>
        <p:spPr>
          <a:xfrm>
            <a:off x="7939528" y="1254480"/>
            <a:ext cx="762407" cy="35430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上海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69" name="文本框 94"/>
          <p:cNvSpPr txBox="1"/>
          <p:nvPr/>
        </p:nvSpPr>
        <p:spPr>
          <a:xfrm>
            <a:off x="6707947" y="1958195"/>
            <a:ext cx="527820" cy="63872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杭州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70" name="文本框 95"/>
          <p:cNvSpPr txBox="1"/>
          <p:nvPr/>
        </p:nvSpPr>
        <p:spPr>
          <a:xfrm>
            <a:off x="4889902" y="1958199"/>
            <a:ext cx="703761" cy="35430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安庆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71" name="文本框 96"/>
          <p:cNvSpPr txBox="1"/>
          <p:nvPr/>
        </p:nvSpPr>
        <p:spPr>
          <a:xfrm>
            <a:off x="2426737" y="1430406"/>
            <a:ext cx="586467" cy="63872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汉口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72" name="文本框 97"/>
          <p:cNvSpPr txBox="1"/>
          <p:nvPr/>
        </p:nvSpPr>
        <p:spPr>
          <a:xfrm>
            <a:off x="2661324" y="2075485"/>
            <a:ext cx="645114" cy="35430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武昌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73" name="文本框 98"/>
          <p:cNvSpPr txBox="1"/>
          <p:nvPr/>
        </p:nvSpPr>
        <p:spPr>
          <a:xfrm>
            <a:off x="3951552" y="-35674"/>
            <a:ext cx="586467" cy="63872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寿州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74" name="文本框 99"/>
          <p:cNvSpPr txBox="1"/>
          <p:nvPr/>
        </p:nvSpPr>
        <p:spPr>
          <a:xfrm>
            <a:off x="5065839" y="492115"/>
            <a:ext cx="586467" cy="63872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庐州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75" name="文本框 100"/>
          <p:cNvSpPr txBox="1"/>
          <p:nvPr/>
        </p:nvSpPr>
        <p:spPr>
          <a:xfrm>
            <a:off x="4655315" y="1254480"/>
            <a:ext cx="938347" cy="354303"/>
          </a:xfrm>
          <a:prstGeom prst="rect">
            <a:avLst/>
          </a:prstGeom>
          <a:noFill/>
          <a:ln w="9525">
            <a:noFill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b="1" dirty="0">
                <a:latin typeface="Times New Roman" panose="02020603050405020304" pitchFamily="18" charset="0"/>
              </a:rPr>
              <a:t>三河镇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176" name="椭圆 175"/>
          <p:cNvSpPr/>
          <p:nvPr/>
        </p:nvSpPr>
        <p:spPr>
          <a:xfrm>
            <a:off x="4772609" y="1078549"/>
            <a:ext cx="117293" cy="11728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70360" tIns="35180" rIns="70360" bIns="35180"/>
          <a:lstStyle/>
          <a:p>
            <a:endParaRPr lang="zh-CN" altLang="en-US"/>
          </a:p>
        </p:txBody>
      </p:sp>
      <p:sp>
        <p:nvSpPr>
          <p:cNvPr id="177" name="文本框 102"/>
          <p:cNvSpPr txBox="1"/>
          <p:nvPr/>
        </p:nvSpPr>
        <p:spPr>
          <a:xfrm>
            <a:off x="8752020" y="257541"/>
            <a:ext cx="419093" cy="704941"/>
          </a:xfrm>
          <a:prstGeom prst="rect">
            <a:avLst/>
          </a:prstGeom>
          <a:noFill/>
          <a:ln w="9525">
            <a:noFill/>
          </a:ln>
        </p:spPr>
        <p:txBody>
          <a:bodyPr vert="eaVert" lIns="70360" tIns="35180" rIns="70360" bIns="35180"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78" name="文本框 20"/>
          <p:cNvSpPr txBox="1">
            <a:spLocks noChangeArrowheads="1"/>
          </p:cNvSpPr>
          <p:nvPr/>
        </p:nvSpPr>
        <p:spPr bwMode="auto">
          <a:xfrm>
            <a:off x="463008" y="687572"/>
            <a:ext cx="1171712" cy="33160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天京沦陷</a:t>
            </a:r>
          </a:p>
        </p:txBody>
      </p:sp>
      <p:sp>
        <p:nvSpPr>
          <p:cNvPr id="179" name="文本框 22"/>
          <p:cNvSpPr txBox="1">
            <a:spLocks noChangeArrowheads="1"/>
          </p:cNvSpPr>
          <p:nvPr/>
        </p:nvSpPr>
        <p:spPr bwMode="auto">
          <a:xfrm>
            <a:off x="-54503" y="687569"/>
            <a:ext cx="739193" cy="3310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1864.7</a:t>
            </a:r>
          </a:p>
        </p:txBody>
      </p:sp>
      <p:sp>
        <p:nvSpPr>
          <p:cNvPr id="180" name="上箭头 5"/>
          <p:cNvSpPr>
            <a:spLocks noChangeArrowheads="1"/>
          </p:cNvSpPr>
          <p:nvPr/>
        </p:nvSpPr>
        <p:spPr bwMode="auto">
          <a:xfrm>
            <a:off x="884642" y="964679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1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1.2 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经过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181" name="图片 180"/>
          <p:cNvPicPr>
            <a:picLocks noChangeAspect="1"/>
          </p:cNvPicPr>
          <p:nvPr/>
        </p:nvPicPr>
        <p:blipFill rotWithShape="1">
          <a:blip r:embed="rId7" cstate="print"/>
          <a:srcRect l="18141" t="1748" r="17623" b="3428"/>
          <a:stretch>
            <a:fillRect/>
          </a:stretch>
        </p:blipFill>
        <p:spPr>
          <a:xfrm>
            <a:off x="-142908" y="-142894"/>
            <a:ext cx="988740" cy="973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7" grpId="0" animBg="1"/>
      <p:bldP spid="140" grpId="0" bldLvl="0"/>
      <p:bldP spid="147" grpId="0" bldLvl="0"/>
      <p:bldP spid="154" grpId="0" bldLvl="0"/>
      <p:bldP spid="156" grpId="0"/>
      <p:bldP spid="157" grpId="0" bldLvl="0"/>
      <p:bldP spid="159" grpId="0"/>
      <p:bldP spid="160" grpId="0"/>
      <p:bldP spid="164" grpId="0" bldLvl="0" animBg="1"/>
      <p:bldP spid="165" grpId="0" bldLvl="0" animBg="1"/>
      <p:bldP spid="166" grpId="0" build="allAtOnce"/>
      <p:bldP spid="178" grpId="0" animBg="1"/>
      <p:bldP spid="179" grpId="0"/>
      <p:bldP spid="1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ttps://timgsa.baidu.com/timg?image&amp;quality=80&amp;size=b9999_10000&amp;sec=1574785998919&amp;di=d5735cd084ec0cc6b64789ce57138cea&amp;imgtype=0&amp;src=http%3A%2F%2Fpic33.nipic.com%2F20130910%2F13470802_100621415000_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644810" y="1644308"/>
            <a:ext cx="3000378" cy="39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1.3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评价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/>
          <a:srcRect l="18141" t="1748" r="17623" b="3428"/>
          <a:stretch>
            <a:fillRect/>
          </a:stretch>
        </p:blipFill>
        <p:spPr>
          <a:xfrm>
            <a:off x="-142908" y="-142894"/>
            <a:ext cx="988740" cy="973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286512" y="2214560"/>
            <a:ext cx="2857488" cy="1055932"/>
          </a:xfrm>
          <a:prstGeom prst="rect">
            <a:avLst/>
          </a:prstGeom>
          <a:noFill/>
        </p:spPr>
        <p:txBody>
          <a:bodyPr wrap="square" lIns="70360" tIns="35180" rIns="70360" bIns="35180" rtlCol="0">
            <a:spAutoFit/>
          </a:bodyPr>
          <a:lstStyle/>
          <a:p>
            <a:r>
              <a:rPr lang="zh-CN" altLang="en-US" sz="32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汉仪尚巍手书W" panose="00020600040101010101" charset="-122"/>
                <a:ea typeface="汉仪尚巍手书W" panose="00020600040101010101" charset="-122"/>
              </a:rPr>
              <a:t>其兴也勃焉</a:t>
            </a:r>
            <a:endParaRPr lang="en-US" altLang="zh-CN" sz="32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r"/>
            <a:r>
              <a:rPr lang="zh-CN" altLang="en-US" sz="32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汉仪尚巍手书W" panose="00020600040101010101" charset="-122"/>
                <a:ea typeface="汉仪尚巍手书W" panose="00020600040101010101" charset="-122"/>
              </a:rPr>
              <a:t>其亡也忽焉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42876" y="3357568"/>
            <a:ext cx="6143668" cy="1785950"/>
            <a:chOff x="2643174" y="2071684"/>
            <a:chExt cx="6143668" cy="178595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/>
            <a:srcRect l="88602" b="33405"/>
            <a:stretch>
              <a:fillRect/>
            </a:stretch>
          </p:blipFill>
          <p:spPr>
            <a:xfrm>
              <a:off x="2643174" y="2071684"/>
              <a:ext cx="6143668" cy="178595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9" name="文本框 2"/>
            <p:cNvSpPr txBox="1"/>
            <p:nvPr/>
          </p:nvSpPr>
          <p:spPr>
            <a:xfrm>
              <a:off x="2857488" y="2285998"/>
              <a:ext cx="4705902" cy="14234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just"/>
              <a:r>
                <a:rPr kumimoji="1" lang="en-US" altLang="zh-CN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   </a:t>
              </a:r>
              <a:r>
                <a:rPr kumimoji="1" lang="en-US" altLang="zh-CN" b="1" dirty="0" smtClean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 </a:t>
              </a:r>
              <a:r>
                <a:rPr kumimoji="1" lang="zh-CN" altLang="en-US" b="1" dirty="0" smtClean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自</a:t>
              </a:r>
              <a:r>
                <a:rPr kumimoji="1" lang="en-US" altLang="zh-CN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1853</a:t>
              </a:r>
              <a:r>
                <a:rPr kumimoji="1" lang="zh-CN" altLang="en-US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年夏天以后，中央财政已拨不下军费</a:t>
              </a:r>
              <a:r>
                <a:rPr kumimoji="1" lang="en-US" altLang="zh-CN" b="1" dirty="0" smtClean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……</a:t>
              </a:r>
              <a:r>
                <a:rPr kumimoji="1" lang="zh-CN" altLang="en-US" b="1" dirty="0" smtClean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财权</a:t>
              </a:r>
              <a:r>
                <a:rPr kumimoji="1" lang="zh-CN" altLang="en-US" b="1" dirty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和</a:t>
              </a:r>
              <a:r>
                <a:rPr kumimoji="1" lang="zh-CN" altLang="en-US" b="1" dirty="0" smtClean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兵权</a:t>
              </a:r>
              <a:r>
                <a:rPr kumimoji="1" lang="en-US" altLang="zh-CN" b="1" dirty="0" smtClean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……</a:t>
              </a:r>
              <a:r>
                <a:rPr kumimoji="1" lang="zh-CN" altLang="en-US" b="1" dirty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渐渐地落到了地方督抚手中</a:t>
              </a:r>
              <a:r>
                <a:rPr kumimoji="1" lang="zh-CN" altLang="en-US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，朝廷的权力也慢慢只剩下了任官命将一项（这一项权力后来也受到了侵蚀</a:t>
              </a:r>
              <a:r>
                <a:rPr kumimoji="1" lang="zh-CN" altLang="en-US" b="1" dirty="0" smtClean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）。</a:t>
              </a:r>
              <a:endParaRPr kumimoji="1" lang="en-US" altLang="zh-CN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华文新魏" panose="02010800040101010101" pitchFamily="2" charset="-122"/>
              </a:endParaRPr>
            </a:p>
            <a:p>
              <a:pPr algn="r"/>
              <a:r>
                <a:rPr kumimoji="1" lang="en-US" altLang="zh-CN" sz="1600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——</a:t>
              </a:r>
              <a:r>
                <a:rPr kumimoji="1" lang="zh-CN" altLang="en-US" sz="1600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茅海建</a:t>
              </a:r>
              <a:r>
                <a:rPr kumimoji="1" lang="en-US" altLang="zh-CN" sz="1600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《</a:t>
              </a:r>
              <a:r>
                <a:rPr kumimoji="1" lang="zh-CN" altLang="en-US" sz="1600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苦命天子：咸丰皇帝奕詝</a:t>
              </a:r>
              <a:r>
                <a:rPr kumimoji="1" lang="en-US" altLang="zh-CN" sz="1600" b="1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华文新魏" panose="02010800040101010101" pitchFamily="2" charset="-122"/>
                </a:rPr>
                <a:t>》</a:t>
              </a:r>
              <a:endParaRPr kumimoji="1" lang="zh-CN" altLang="en-US" sz="16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华文新魏" panose="02010800040101010101" pitchFamily="2" charset="-122"/>
              </a:endParaRPr>
            </a:p>
          </p:txBody>
        </p:sp>
        <p:pic>
          <p:nvPicPr>
            <p:cNvPr id="2050" name="Picture 2" descr="C:\Users\Lenovo\Desktop\图片1_副本.png"/>
            <p:cNvPicPr>
              <a:picLocks noChangeAspect="1" noChangeArrowheads="1"/>
            </p:cNvPicPr>
            <p:nvPr/>
          </p:nvPicPr>
          <p:blipFill>
            <a:blip r:embed="rId5" cstate="print"/>
            <a:srcRect l="6875" t="34521" r="38750"/>
            <a:stretch>
              <a:fillRect/>
            </a:stretch>
          </p:blipFill>
          <p:spPr bwMode="auto">
            <a:xfrm>
              <a:off x="7786710" y="2285998"/>
              <a:ext cx="845901" cy="1357322"/>
            </a:xfrm>
            <a:prstGeom prst="rect">
              <a:avLst/>
            </a:prstGeom>
            <a:noFill/>
          </p:spPr>
        </p:pic>
      </p:grpSp>
      <p:grpSp>
        <p:nvGrpSpPr>
          <p:cNvPr id="39" name="组合 38"/>
          <p:cNvGrpSpPr/>
          <p:nvPr/>
        </p:nvGrpSpPr>
        <p:grpSpPr>
          <a:xfrm>
            <a:off x="6357950" y="1500180"/>
            <a:ext cx="2786050" cy="2177057"/>
            <a:chOff x="6357950" y="1500180"/>
            <a:chExt cx="2786050" cy="217705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 cstate="print"/>
            <a:srcRect b="6959"/>
            <a:stretch>
              <a:fillRect/>
            </a:stretch>
          </p:blipFill>
          <p:spPr>
            <a:xfrm>
              <a:off x="6439491" y="2071684"/>
              <a:ext cx="2704509" cy="1505146"/>
            </a:xfrm>
            <a:prstGeom prst="rect">
              <a:avLst/>
            </a:prstGeom>
          </p:spPr>
        </p:pic>
        <p:pic>
          <p:nvPicPr>
            <p:cNvPr id="37" name="Picture 6" descr="C:\Users\Administrator\Desktop\timg0_副本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57950" y="1500180"/>
              <a:ext cx="1633814" cy="2177057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6786578" y="3214692"/>
              <a:ext cx="10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FFC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李鸿章</a:t>
              </a:r>
              <a:endParaRPr lang="zh-CN" altLang="en-US" sz="1600" dirty="0">
                <a:solidFill>
                  <a:srgbClr val="FFC000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415132" y="3286130"/>
            <a:ext cx="2876389" cy="1857370"/>
            <a:chOff x="6415132" y="3286130"/>
            <a:chExt cx="2876389" cy="185737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5132" y="3552178"/>
              <a:ext cx="2743438" cy="1591194"/>
            </a:xfrm>
            <a:prstGeom prst="rect">
              <a:avLst/>
            </a:prstGeom>
          </p:spPr>
        </p:pic>
        <p:pic>
          <p:nvPicPr>
            <p:cNvPr id="40" name="Picture 5" descr="C:\Users\Administrator\Desktop\146468918_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0465" r="22000" b="14645"/>
            <a:stretch>
              <a:fillRect/>
            </a:stretch>
          </p:blipFill>
          <p:spPr bwMode="auto">
            <a:xfrm>
              <a:off x="7615736" y="3286130"/>
              <a:ext cx="1675785" cy="1857370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8143900" y="4804946"/>
              <a:ext cx="10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FFC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曾国藩</a:t>
              </a:r>
              <a:endParaRPr lang="zh-CN" altLang="en-US" sz="1600" dirty="0">
                <a:solidFill>
                  <a:srgbClr val="FFC000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45" name="文本框 24"/>
          <p:cNvSpPr txBox="1"/>
          <p:nvPr/>
        </p:nvSpPr>
        <p:spPr>
          <a:xfrm>
            <a:off x="571472" y="500048"/>
            <a:ext cx="7572428" cy="1802298"/>
          </a:xfrm>
          <a:prstGeom prst="rect">
            <a:avLst/>
          </a:prstGeom>
          <a:noFill/>
        </p:spPr>
        <p:txBody>
          <a:bodyPr wrap="square" lIns="70368" tIns="35184" rIns="70368" bIns="35184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5F7797"/>
                </a:solidFill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b="1" noProof="1" smtClean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</a:rPr>
              <a:t>进步性：</a:t>
            </a:r>
            <a:r>
              <a:rPr lang="en-US" altLang="zh-CN" sz="1800" b="1" noProof="1" smtClean="0">
                <a:solidFill>
                  <a:srgbClr val="FFC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</a:rPr>
              <a:t>	</a:t>
            </a:r>
            <a:r>
              <a:rPr lang="zh-CN" altLang="en-US" sz="1800" noProof="1" smtClean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打击</a:t>
            </a:r>
            <a:r>
              <a:rPr lang="zh-CN" altLang="en-US" sz="1800" noProof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了中外反动势力</a:t>
            </a:r>
            <a:r>
              <a:rPr lang="zh-CN" altLang="en-US" sz="1800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；</a:t>
            </a:r>
            <a:endParaRPr lang="en-US" altLang="zh-CN" sz="1800" noProof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lvl="1">
              <a:lnSpc>
                <a:spcPct val="125000"/>
              </a:lnSpc>
            </a:pPr>
            <a:r>
              <a:rPr lang="en-US" altLang="zh-CN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	</a:t>
            </a:r>
            <a:r>
              <a:rPr lang="zh-CN" altLang="en-US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沉重</a:t>
            </a:r>
            <a:r>
              <a:rPr lang="zh-CN" altLang="en-US" noProof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打击了清王朝的统治</a:t>
            </a:r>
            <a:r>
              <a:rPr lang="zh-CN" altLang="en-US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，引起政治和权力结构的变化</a:t>
            </a:r>
            <a:r>
              <a:rPr lang="zh-CN" altLang="en-US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endParaRPr lang="en-US" altLang="zh-CN" noProof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lvl="1">
              <a:lnSpc>
                <a:spcPct val="125000"/>
              </a:lnSpc>
            </a:pPr>
            <a:r>
              <a:rPr lang="en-US" altLang="zh-CN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	</a:t>
            </a:r>
            <a:r>
              <a:rPr lang="zh-CN" altLang="en-US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（湘</a:t>
            </a:r>
            <a:r>
              <a:rPr lang="zh-CN" altLang="en-US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淮系官僚集团形成，汉人权力增长，中央权力下</a:t>
            </a:r>
            <a:r>
              <a:rPr lang="zh-CN" altLang="en-US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移）</a:t>
            </a:r>
            <a:endParaRPr lang="en-US" altLang="zh-CN" noProof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lvl="1">
              <a:lnSpc>
                <a:spcPct val="125000"/>
              </a:lnSpc>
            </a:pPr>
            <a:r>
              <a:rPr lang="en-US" altLang="zh-CN" noProof="1" smtClean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	</a:t>
            </a:r>
            <a:r>
              <a:rPr lang="zh-CN" altLang="en-US" noProof="1" smtClean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最早</a:t>
            </a:r>
            <a:r>
              <a:rPr lang="zh-CN" altLang="en-US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提出在中国发展资本主义的方案；</a:t>
            </a:r>
            <a:endParaRPr lang="en-US" altLang="zh-CN" noProof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lvl="1">
              <a:lnSpc>
                <a:spcPct val="125000"/>
              </a:lnSpc>
            </a:pPr>
            <a:r>
              <a:rPr lang="en-US" altLang="zh-CN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	</a:t>
            </a:r>
            <a:r>
              <a:rPr lang="zh-CN" altLang="en-US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对</a:t>
            </a:r>
            <a:r>
              <a:rPr lang="zh-CN" altLang="en-US" noProof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后来的资产阶级民主革命有重要</a:t>
            </a:r>
            <a:r>
              <a:rPr lang="zh-CN" altLang="en-US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影响</a:t>
            </a:r>
            <a:r>
              <a:rPr lang="en-US" altLang="zh-CN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……</a:t>
            </a:r>
            <a:endParaRPr lang="zh-CN" altLang="en-US" noProof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46" name="组合 26"/>
          <p:cNvGrpSpPr/>
          <p:nvPr/>
        </p:nvGrpSpPr>
        <p:grpSpPr>
          <a:xfrm>
            <a:off x="214282" y="3429006"/>
            <a:ext cx="6143668" cy="1785950"/>
            <a:chOff x="1357290" y="857238"/>
            <a:chExt cx="6143668" cy="1785950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 cstate="print"/>
            <a:srcRect l="88602" b="33405"/>
            <a:stretch>
              <a:fillRect/>
            </a:stretch>
          </p:blipFill>
          <p:spPr>
            <a:xfrm>
              <a:off x="1357290" y="857238"/>
              <a:ext cx="6143668" cy="1785950"/>
            </a:xfrm>
            <a:prstGeom prst="rect">
              <a:avLst/>
            </a:prstGeom>
            <a:effectLst>
              <a:softEdge rad="127000"/>
            </a:effectLst>
          </p:spPr>
        </p:pic>
        <p:grpSp>
          <p:nvGrpSpPr>
            <p:cNvPr id="48" name="组合 11"/>
            <p:cNvGrpSpPr/>
            <p:nvPr/>
          </p:nvGrpSpPr>
          <p:grpSpPr>
            <a:xfrm>
              <a:off x="1500166" y="928677"/>
              <a:ext cx="1285884" cy="1643073"/>
              <a:chOff x="3132113" y="677391"/>
              <a:chExt cx="1622990" cy="2189640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32113" y="677391"/>
                <a:ext cx="1532824" cy="2091941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510313" y="2456872"/>
                <a:ext cx="1244790" cy="41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 smtClean="0">
                    <a:solidFill>
                      <a:schemeClr val="bg2">
                        <a:lumMod val="50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</a:rPr>
                  <a:t>陈旭麓</a:t>
                </a:r>
                <a:endPara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</a:endParaRPr>
              </a:p>
            </p:txBody>
          </p:sp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43174" y="1000114"/>
              <a:ext cx="4701364" cy="1500198"/>
            </a:xfrm>
            <a:prstGeom prst="rect">
              <a:avLst/>
            </a:prstGeom>
          </p:spPr>
        </p:pic>
      </p:grpSp>
      <p:sp>
        <p:nvSpPr>
          <p:cNvPr id="52" name="矩形 51"/>
          <p:cNvSpPr/>
          <p:nvPr/>
        </p:nvSpPr>
        <p:spPr>
          <a:xfrm>
            <a:off x="214283" y="2310146"/>
            <a:ext cx="6215105" cy="1071329"/>
          </a:xfrm>
          <a:prstGeom prst="rect">
            <a:avLst/>
          </a:prstGeom>
        </p:spPr>
        <p:txBody>
          <a:bodyPr wrap="square" lIns="70368" tIns="35184" rIns="70368" bIns="35184">
            <a:spAutoFit/>
          </a:bodyPr>
          <a:lstStyle/>
          <a:p>
            <a:pPr marL="332105">
              <a:lnSpc>
                <a:spcPts val="2615"/>
              </a:lnSpc>
              <a:defRPr/>
            </a:pPr>
            <a:r>
              <a:rPr lang="zh-CN" altLang="en-US" b="1" noProof="1" smtClean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</a:rPr>
              <a:t>局限性：</a:t>
            </a:r>
            <a:r>
              <a:rPr lang="en-US" altLang="zh-CN" b="1" noProof="1" smtClean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</a:rPr>
              <a:t>  </a:t>
            </a:r>
            <a:r>
              <a:rPr lang="zh-CN" altLang="en-US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造成巨大破坏；</a:t>
            </a:r>
            <a:endParaRPr lang="en-US" altLang="zh-CN" noProof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marL="332105">
              <a:lnSpc>
                <a:spcPts val="2615"/>
              </a:lnSpc>
              <a:defRPr/>
            </a:pPr>
            <a:r>
              <a:rPr lang="en-US" altLang="zh-CN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	      </a:t>
            </a:r>
            <a:r>
              <a:rPr lang="zh-CN" altLang="en-US" b="1" noProof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由于</a:t>
            </a:r>
            <a:r>
              <a:rPr lang="zh-CN" altLang="en-US" b="1" noProof="1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rPr>
              <a:t>时代和</a:t>
            </a:r>
            <a:r>
              <a:rPr lang="zh-CN" altLang="en-US" b="1" noProof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阶级的局限性</a:t>
            </a:r>
            <a:r>
              <a:rPr lang="zh-CN" altLang="en-US" b="1" noProof="1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rPr>
              <a:t>，</a:t>
            </a:r>
            <a:r>
              <a:rPr lang="zh-CN" altLang="en-US" b="1" noProof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农民阶级</a:t>
            </a:r>
            <a:r>
              <a:rPr lang="zh-CN" altLang="en-US" b="1" noProof="1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rPr>
              <a:t>无法</a:t>
            </a:r>
            <a:r>
              <a:rPr lang="zh-CN" altLang="en-US" b="1" noProof="1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rPr>
              <a:t>领导</a:t>
            </a:r>
            <a:r>
              <a:rPr lang="en-US" altLang="zh-CN" b="1" noProof="1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rPr>
              <a:t>	     </a:t>
            </a:r>
            <a:r>
              <a:rPr lang="zh-CN" altLang="en-US" b="1" noProof="1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rPr>
              <a:t>中国</a:t>
            </a:r>
            <a:r>
              <a:rPr lang="zh-CN" altLang="en-US" b="1" noProof="1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rPr>
              <a:t>革命取得胜利。</a:t>
            </a:r>
            <a:endParaRPr lang="zh-CN" altLang="en-US" b="1" noProof="1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明清\新建文件夹\微信图片_20201015100252_副本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530779" y="-126249"/>
            <a:ext cx="4629503" cy="6167848"/>
          </a:xfrm>
          <a:prstGeom prst="rect">
            <a:avLst/>
          </a:prstGeom>
          <a:noFill/>
        </p:spPr>
      </p:pic>
      <p:sp>
        <p:nvSpPr>
          <p:cNvPr id="2" name="Text Placeholder 33"/>
          <p:cNvSpPr txBox="1"/>
          <p:nvPr/>
        </p:nvSpPr>
        <p:spPr>
          <a:xfrm>
            <a:off x="2285984" y="1000114"/>
            <a:ext cx="1428760" cy="103255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8000" dirty="0" smtClean="0">
                <a:solidFill>
                  <a:prstClr val="black"/>
                </a:solidFill>
                <a:latin typeface="Impact" panose="020B0806030902050204" pitchFamily="34" charset="0"/>
                <a:ea typeface="江西拙楷" panose="02010600040101010101" pitchFamily="2" charset="-122"/>
              </a:rPr>
              <a:t>02</a:t>
            </a:r>
            <a:endParaRPr lang="en-US" altLang="zh-CN" sz="4400" b="1" dirty="0" smtClean="0">
              <a:solidFill>
                <a:prstClr val="black"/>
              </a:solidFill>
              <a:latin typeface="Impact" panose="020B0806030902050204" pitchFamily="34" charset="0"/>
              <a:ea typeface="江西拙楷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285866"/>
            <a:ext cx="9144000" cy="1044000"/>
          </a:xfrm>
          <a:prstGeom prst="rect">
            <a:avLst/>
          </a:prstGeom>
          <a:solidFill>
            <a:schemeClr val="bg2">
              <a:lumMod val="5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kern="12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214810" y="1428742"/>
            <a:ext cx="571504" cy="5715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643438" y="1428742"/>
            <a:ext cx="571504" cy="5715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86116" y="1357304"/>
            <a:ext cx="5857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zh-CN" altLang="en-US" sz="3600" b="1" kern="120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地主出路的探索</a:t>
            </a:r>
            <a:r>
              <a:rPr lang="en-US" altLang="zh-CN" sz="3600" b="1" kern="120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——</a:t>
            </a:r>
            <a:r>
              <a:rPr lang="zh-CN" alt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</a:rPr>
              <a:t>洋务</a:t>
            </a:r>
            <a:r>
              <a:rPr lang="zh-CN" altLang="en-US" sz="3600" b="1" kern="12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运动</a:t>
            </a:r>
            <a:endParaRPr lang="en-US" altLang="zh-CN" sz="3600" b="1" kern="120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  <a:p>
            <a:pPr algn="r"/>
            <a:r>
              <a:rPr lang="zh-CN" altLang="en-US" sz="20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汉仪全唐诗简" panose="00020600040101010101" charset="-122"/>
              </a:rPr>
              <a:t>（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汉仪全唐诗简" panose="00020600040101010101" charset="-122"/>
              </a:rPr>
              <a:t>1861—1895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汉仪全唐诗简" panose="00020600040101010101" charset="-122"/>
              </a:rPr>
              <a:t>）</a:t>
            </a:r>
            <a:endParaRPr lang="zh-CN" altLang="en-US" sz="2000" b="1" kern="12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367"/>
          <p:cNvSpPr txBox="1"/>
          <p:nvPr/>
        </p:nvSpPr>
        <p:spPr>
          <a:xfrm>
            <a:off x="1571605" y="1500181"/>
            <a:ext cx="6500857" cy="124649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    李鸿章以淮军势力为基础，担任直隶总督兼北洋大臣，掌握了国家外交、军事和经济大权，成为晚清政局     </a:t>
            </a:r>
            <a:endParaRPr lang="en-US" altLang="zh-CN" sz="2000" b="1" noProof="1" smtClean="0">
              <a:latin typeface="仿宋" panose="02010609060101010101" charset="-122"/>
              <a:ea typeface="仿宋" panose="02010609060101010101" charset="-122"/>
              <a:cs typeface="+mn-ea"/>
            </a:endParaRP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中的重要人物。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b="6959"/>
          <a:stretch>
            <a:fillRect/>
          </a:stretch>
        </p:blipFill>
        <p:spPr>
          <a:xfrm>
            <a:off x="0" y="2797823"/>
            <a:ext cx="4214810" cy="2345677"/>
          </a:xfrm>
          <a:prstGeom prst="rect">
            <a:avLst/>
          </a:prstGeom>
        </p:spPr>
      </p:pic>
      <p:sp useBgFill="1">
        <p:nvSpPr>
          <p:cNvPr id="12" name="文本框 15367"/>
          <p:cNvSpPr txBox="1"/>
          <p:nvPr/>
        </p:nvSpPr>
        <p:spPr>
          <a:xfrm>
            <a:off x="1571604" y="1500180"/>
            <a:ext cx="6480000" cy="1631216"/>
          </a:xfrm>
          <a:prstGeom prst="rect">
            <a:avLst/>
          </a:prstGeom>
          <a:ln w="9525" cap="flat" cmpd="sng">
            <a:solidFill>
              <a:srgbClr val="C00000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    鸿章窃以为天下事穷则变，变则通。</a:t>
            </a:r>
            <a:r>
              <a:rPr lang="en-US" altLang="zh-CN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……</a:t>
            </a:r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日本以海外区区小国，尚能及时改辙，知所取法。</a:t>
            </a:r>
            <a:r>
              <a:rPr lang="en-US" altLang="zh-CN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……</a:t>
            </a:r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鸿章以为中国欲自强则莫如学习外国利器。欲学习外国利器，则莫如觅制器之器。</a:t>
            </a:r>
          </a:p>
          <a:p>
            <a:pPr>
              <a:lnSpc>
                <a:spcPct val="100000"/>
              </a:lnSpc>
            </a:pPr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             </a:t>
            </a:r>
            <a:r>
              <a:rPr lang="en-US" altLang="zh-CN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——</a:t>
            </a:r>
            <a:r>
              <a:rPr lang="zh-CN" altLang="en-US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（</a:t>
            </a:r>
            <a:r>
              <a:rPr lang="en-US" altLang="zh-CN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1864</a:t>
            </a:r>
            <a:r>
              <a:rPr lang="zh-CN" altLang="en-US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年）李鸿章写给恭亲王和文祥的信</a:t>
            </a:r>
          </a:p>
        </p:txBody>
      </p:sp>
      <p:sp>
        <p:nvSpPr>
          <p:cNvPr id="13" name="文本框 15"/>
          <p:cNvSpPr txBox="1">
            <a:spLocks noChangeArrowheads="1"/>
          </p:cNvSpPr>
          <p:nvPr/>
        </p:nvSpPr>
        <p:spPr bwMode="auto">
          <a:xfrm>
            <a:off x="714348" y="1071552"/>
            <a:ext cx="6682736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marL="257175" indent="-257175"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</a:rPr>
              <a:t>目标：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自强、求富。</a:t>
            </a:r>
            <a:r>
              <a:rPr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（维护清王朝的统治）</a:t>
            </a:r>
          </a:p>
        </p:txBody>
      </p:sp>
      <p:sp>
        <p:nvSpPr>
          <p:cNvPr id="14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2. 1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目标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42908" y="-142894"/>
            <a:ext cx="1000132" cy="1071570"/>
            <a:chOff x="5072066" y="3000378"/>
            <a:chExt cx="1000132" cy="1071570"/>
          </a:xfrm>
        </p:grpSpPr>
        <p:sp>
          <p:nvSpPr>
            <p:cNvPr id="19" name="椭圆 18"/>
            <p:cNvSpPr/>
            <p:nvPr/>
          </p:nvSpPr>
          <p:spPr>
            <a:xfrm>
              <a:off x="5214942" y="3214692"/>
              <a:ext cx="720000" cy="72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99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77" t="43056" r="50000" b="44444"/>
            <a:stretch>
              <a:fillRect/>
            </a:stretch>
          </p:blipFill>
          <p:spPr bwMode="auto">
            <a:xfrm>
              <a:off x="5072066" y="3000378"/>
              <a:ext cx="928694" cy="642942"/>
            </a:xfrm>
            <a:prstGeom prst="rect">
              <a:avLst/>
            </a:prstGeom>
            <a:noFill/>
          </p:spPr>
        </p:pic>
        <p:pic>
          <p:nvPicPr>
            <p:cNvPr id="18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0" t="43056" r="19609" b="44444"/>
            <a:stretch>
              <a:fillRect/>
            </a:stretch>
          </p:blipFill>
          <p:spPr bwMode="auto">
            <a:xfrm>
              <a:off x="5214942" y="3429006"/>
              <a:ext cx="857256" cy="642942"/>
            </a:xfrm>
            <a:prstGeom prst="rect">
              <a:avLst/>
            </a:prstGeom>
            <a:noFill/>
          </p:spPr>
        </p:pic>
      </p:grpSp>
      <p:sp useBgFill="1">
        <p:nvSpPr>
          <p:cNvPr id="26" name="文本框 15367"/>
          <p:cNvSpPr txBox="1"/>
          <p:nvPr/>
        </p:nvSpPr>
        <p:spPr>
          <a:xfrm>
            <a:off x="1571604" y="1500180"/>
            <a:ext cx="6480000" cy="1631216"/>
          </a:xfrm>
          <a:prstGeom prst="rect">
            <a:avLst/>
          </a:prstGeom>
          <a:ln w="9525" cap="flat" cmpd="sng">
            <a:solidFill>
              <a:srgbClr val="C00000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    今日和议既成，中外贸易有无交通，购买外洋器物尤属名正言顺。购成之后，访募覃思之士，智巧之匠，始而演习，继而试造，不过一二年，火轮船必为中外官民通行之物，</a:t>
            </a:r>
            <a:r>
              <a:rPr lang="zh-CN" altLang="en-US" sz="20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cs typeface="+mn-ea"/>
              </a:rPr>
              <a:t>可以剿发逆，可以勤远略</a:t>
            </a:r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。</a:t>
            </a:r>
          </a:p>
          <a:p>
            <a:r>
              <a:rPr lang="zh-CN" altLang="en-US" sz="2000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               </a:t>
            </a:r>
            <a:r>
              <a:rPr lang="en-US" altLang="zh-CN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——1861</a:t>
            </a:r>
            <a:r>
              <a:rPr lang="zh-CN" altLang="en-US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年曾国藩</a:t>
            </a:r>
            <a:r>
              <a:rPr lang="en-US" altLang="zh-CN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《</a:t>
            </a:r>
            <a:r>
              <a:rPr lang="zh-CN" altLang="en-US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复陈购买外洋船炮折</a:t>
            </a:r>
            <a:r>
              <a:rPr lang="en-US" altLang="zh-CN" b="1" noProof="1" smtClean="0">
                <a:latin typeface="仿宋" panose="02010609060101010101" charset="-122"/>
                <a:ea typeface="仿宋" panose="02010609060101010101" charset="-122"/>
                <a:cs typeface="+mn-ea"/>
              </a:rPr>
              <a:t>》</a:t>
            </a:r>
          </a:p>
        </p:txBody>
      </p:sp>
      <p:pic>
        <p:nvPicPr>
          <p:cNvPr id="10" name="Picture 6" descr="C:\Users\Administrator\Desktop\timg0_副本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1928808"/>
            <a:ext cx="2546198" cy="339280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14348" y="4804946"/>
            <a:ext cx="1669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C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李鸿章</a:t>
            </a:r>
            <a:endParaRPr lang="zh-CN" altLang="en-US" sz="1600" dirty="0">
              <a:solidFill>
                <a:srgbClr val="FFC0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267413" y="1928808"/>
            <a:ext cx="2448123" cy="3214692"/>
            <a:chOff x="1286132" y="674055"/>
            <a:chExt cx="3384633" cy="5176062"/>
          </a:xfrm>
        </p:grpSpPr>
        <p:pic>
          <p:nvPicPr>
            <p:cNvPr id="23" name="Picture 2" descr="https://timgsa.baidu.com/timg?image&amp;quality=80&amp;size=b9999_10000&amp;sec=1604151284574&amp;di=a5c6ae79182011f36bae241e39f1eb4e&amp;imgtype=0&amp;src=http%3A%2F%2Fp3.ssl.cdn.btime.com%2Ft014b7436688be9981d.jpg%3Fsize%3D640x55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566" r="19905"/>
            <a:stretch>
              <a:fillRect/>
            </a:stretch>
          </p:blipFill>
          <p:spPr bwMode="auto">
            <a:xfrm>
              <a:off x="1286132" y="674055"/>
              <a:ext cx="3384633" cy="5176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2300425" y="5025397"/>
              <a:ext cx="1212715" cy="59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CC99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曾国</a:t>
              </a:r>
              <a:r>
                <a:rPr lang="zh-CN" altLang="en-US" dirty="0" smtClean="0">
                  <a:solidFill>
                    <a:srgbClr val="CC99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藩</a:t>
              </a:r>
              <a:endParaRPr lang="zh-CN" altLang="en-US" dirty="0">
                <a:solidFill>
                  <a:srgbClr val="CC9900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bldLvl="0" animBg="1"/>
      <p:bldP spid="13" grpId="0"/>
      <p:bldP spid="26" grpId="0" bldLvl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-142908" y="-142894"/>
            <a:ext cx="1000132" cy="1071570"/>
            <a:chOff x="5072066" y="3000378"/>
            <a:chExt cx="1000132" cy="1071570"/>
          </a:xfrm>
        </p:grpSpPr>
        <p:sp>
          <p:nvSpPr>
            <p:cNvPr id="57" name="椭圆 56"/>
            <p:cNvSpPr/>
            <p:nvPr/>
          </p:nvSpPr>
          <p:spPr>
            <a:xfrm>
              <a:off x="5214942" y="3214692"/>
              <a:ext cx="720000" cy="72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8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77" t="43056" r="50000" b="44444"/>
            <a:stretch>
              <a:fillRect/>
            </a:stretch>
          </p:blipFill>
          <p:spPr bwMode="auto">
            <a:xfrm>
              <a:off x="5072066" y="3000378"/>
              <a:ext cx="928694" cy="642942"/>
            </a:xfrm>
            <a:prstGeom prst="rect">
              <a:avLst/>
            </a:prstGeom>
            <a:noFill/>
          </p:spPr>
        </p:pic>
        <p:pic>
          <p:nvPicPr>
            <p:cNvPr id="59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0" t="43056" r="19609" b="44444"/>
            <a:stretch>
              <a:fillRect/>
            </a:stretch>
          </p:blipFill>
          <p:spPr bwMode="auto">
            <a:xfrm>
              <a:off x="5214942" y="3429006"/>
              <a:ext cx="857256" cy="642942"/>
            </a:xfrm>
            <a:prstGeom prst="rect">
              <a:avLst/>
            </a:prstGeom>
            <a:noFill/>
          </p:spPr>
        </p:pic>
      </p:grpSp>
      <p:grpSp>
        <p:nvGrpSpPr>
          <p:cNvPr id="2" name="组合 3"/>
          <p:cNvGrpSpPr/>
          <p:nvPr/>
        </p:nvGrpSpPr>
        <p:grpSpPr>
          <a:xfrm>
            <a:off x="0" y="102145"/>
            <a:ext cx="2238839" cy="4992864"/>
            <a:chOff x="0" y="136193"/>
            <a:chExt cx="2985118" cy="665715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6193"/>
              <a:ext cx="2985118" cy="6657152"/>
            </a:xfrm>
            <a:prstGeom prst="rect">
              <a:avLst/>
            </a:prstGeom>
          </p:spPr>
        </p:pic>
        <p:sp>
          <p:nvSpPr>
            <p:cNvPr id="4" name="任意多边形 3"/>
            <p:cNvSpPr/>
            <p:nvPr/>
          </p:nvSpPr>
          <p:spPr>
            <a:xfrm>
              <a:off x="1932247" y="5387484"/>
              <a:ext cx="362112" cy="712713"/>
            </a:xfrm>
            <a:custGeom>
              <a:avLst/>
              <a:gdLst>
                <a:gd name="connsiteX0" fmla="*/ 304800 w 430628"/>
                <a:gd name="connsiteY0" fmla="*/ 9945 h 767590"/>
                <a:gd name="connsiteX1" fmla="*/ 191589 w 430628"/>
                <a:gd name="connsiteY1" fmla="*/ 9945 h 767590"/>
                <a:gd name="connsiteX2" fmla="*/ 174171 w 430628"/>
                <a:gd name="connsiteY2" fmla="*/ 27362 h 767590"/>
                <a:gd name="connsiteX3" fmla="*/ 139337 w 430628"/>
                <a:gd name="connsiteY3" fmla="*/ 70905 h 767590"/>
                <a:gd name="connsiteX4" fmla="*/ 121920 w 430628"/>
                <a:gd name="connsiteY4" fmla="*/ 123156 h 767590"/>
                <a:gd name="connsiteX5" fmla="*/ 113211 w 430628"/>
                <a:gd name="connsiteY5" fmla="*/ 149282 h 767590"/>
                <a:gd name="connsiteX6" fmla="*/ 95794 w 430628"/>
                <a:gd name="connsiteY6" fmla="*/ 175407 h 767590"/>
                <a:gd name="connsiteX7" fmla="*/ 78377 w 430628"/>
                <a:gd name="connsiteY7" fmla="*/ 227659 h 767590"/>
                <a:gd name="connsiteX8" fmla="*/ 60960 w 430628"/>
                <a:gd name="connsiteY8" fmla="*/ 253785 h 767590"/>
                <a:gd name="connsiteX9" fmla="*/ 43543 w 430628"/>
                <a:gd name="connsiteY9" fmla="*/ 306036 h 767590"/>
                <a:gd name="connsiteX10" fmla="*/ 26126 w 430628"/>
                <a:gd name="connsiteY10" fmla="*/ 358287 h 767590"/>
                <a:gd name="connsiteX11" fmla="*/ 8709 w 430628"/>
                <a:gd name="connsiteY11" fmla="*/ 410539 h 767590"/>
                <a:gd name="connsiteX12" fmla="*/ 0 w 430628"/>
                <a:gd name="connsiteY12" fmla="*/ 436665 h 767590"/>
                <a:gd name="connsiteX13" fmla="*/ 43543 w 430628"/>
                <a:gd name="connsiteY13" fmla="*/ 515042 h 767590"/>
                <a:gd name="connsiteX14" fmla="*/ 87086 w 430628"/>
                <a:gd name="connsiteY14" fmla="*/ 584710 h 767590"/>
                <a:gd name="connsiteX15" fmla="*/ 95794 w 430628"/>
                <a:gd name="connsiteY15" fmla="*/ 610836 h 767590"/>
                <a:gd name="connsiteX16" fmla="*/ 130629 w 430628"/>
                <a:gd name="connsiteY16" fmla="*/ 654379 h 767590"/>
                <a:gd name="connsiteX17" fmla="*/ 139337 w 430628"/>
                <a:gd name="connsiteY17" fmla="*/ 680505 h 767590"/>
                <a:gd name="connsiteX18" fmla="*/ 148046 w 430628"/>
                <a:gd name="connsiteY18" fmla="*/ 732756 h 767590"/>
                <a:gd name="connsiteX19" fmla="*/ 174171 w 430628"/>
                <a:gd name="connsiteY19" fmla="*/ 750173 h 767590"/>
                <a:gd name="connsiteX20" fmla="*/ 191589 w 430628"/>
                <a:gd name="connsiteY20" fmla="*/ 767590 h 767590"/>
                <a:gd name="connsiteX21" fmla="*/ 243840 w 430628"/>
                <a:gd name="connsiteY21" fmla="*/ 741465 h 767590"/>
                <a:gd name="connsiteX22" fmla="*/ 235131 w 430628"/>
                <a:gd name="connsiteY22" fmla="*/ 697922 h 767590"/>
                <a:gd name="connsiteX23" fmla="*/ 261257 w 430628"/>
                <a:gd name="connsiteY23" fmla="*/ 584710 h 767590"/>
                <a:gd name="connsiteX24" fmla="*/ 269966 w 430628"/>
                <a:gd name="connsiteY24" fmla="*/ 558585 h 767590"/>
                <a:gd name="connsiteX25" fmla="*/ 313509 w 430628"/>
                <a:gd name="connsiteY25" fmla="*/ 515042 h 767590"/>
                <a:gd name="connsiteX26" fmla="*/ 348343 w 430628"/>
                <a:gd name="connsiteY26" fmla="*/ 462790 h 767590"/>
                <a:gd name="connsiteX27" fmla="*/ 365760 w 430628"/>
                <a:gd name="connsiteY27" fmla="*/ 436665 h 767590"/>
                <a:gd name="connsiteX28" fmla="*/ 383177 w 430628"/>
                <a:gd name="connsiteY28" fmla="*/ 419247 h 767590"/>
                <a:gd name="connsiteX29" fmla="*/ 400594 w 430628"/>
                <a:gd name="connsiteY29" fmla="*/ 366996 h 767590"/>
                <a:gd name="connsiteX30" fmla="*/ 409303 w 430628"/>
                <a:gd name="connsiteY30" fmla="*/ 340870 h 767590"/>
                <a:gd name="connsiteX31" fmla="*/ 418011 w 430628"/>
                <a:gd name="connsiteY31" fmla="*/ 201533 h 767590"/>
                <a:gd name="connsiteX32" fmla="*/ 418011 w 430628"/>
                <a:gd name="connsiteY32" fmla="*/ 53487 h 767590"/>
                <a:gd name="connsiteX33" fmla="*/ 391886 w 430628"/>
                <a:gd name="connsiteY33" fmla="*/ 44779 h 767590"/>
                <a:gd name="connsiteX34" fmla="*/ 339634 w 430628"/>
                <a:gd name="connsiteY34" fmla="*/ 18653 h 767590"/>
                <a:gd name="connsiteX35" fmla="*/ 313509 w 430628"/>
                <a:gd name="connsiteY35" fmla="*/ 1236 h 767590"/>
                <a:gd name="connsiteX36" fmla="*/ 304800 w 430628"/>
                <a:gd name="connsiteY36" fmla="*/ 9945 h 767590"/>
                <a:gd name="connsiteX0-1" fmla="*/ 304800 w 430628"/>
                <a:gd name="connsiteY0-2" fmla="*/ 9945 h 767590"/>
                <a:gd name="connsiteX1-3" fmla="*/ 191589 w 430628"/>
                <a:gd name="connsiteY1-4" fmla="*/ 9945 h 767590"/>
                <a:gd name="connsiteX2-5" fmla="*/ 185100 w 430628"/>
                <a:gd name="connsiteY2-6" fmla="*/ 31005 h 767590"/>
                <a:gd name="connsiteX3-7" fmla="*/ 139337 w 430628"/>
                <a:gd name="connsiteY3-8" fmla="*/ 70905 h 767590"/>
                <a:gd name="connsiteX4-9" fmla="*/ 121920 w 430628"/>
                <a:gd name="connsiteY4-10" fmla="*/ 123156 h 767590"/>
                <a:gd name="connsiteX5-11" fmla="*/ 113211 w 430628"/>
                <a:gd name="connsiteY5-12" fmla="*/ 149282 h 767590"/>
                <a:gd name="connsiteX6-13" fmla="*/ 95794 w 430628"/>
                <a:gd name="connsiteY6-14" fmla="*/ 175407 h 767590"/>
                <a:gd name="connsiteX7-15" fmla="*/ 78377 w 430628"/>
                <a:gd name="connsiteY7-16" fmla="*/ 227659 h 767590"/>
                <a:gd name="connsiteX8-17" fmla="*/ 60960 w 430628"/>
                <a:gd name="connsiteY8-18" fmla="*/ 253785 h 767590"/>
                <a:gd name="connsiteX9-19" fmla="*/ 43543 w 430628"/>
                <a:gd name="connsiteY9-20" fmla="*/ 306036 h 767590"/>
                <a:gd name="connsiteX10-21" fmla="*/ 26126 w 430628"/>
                <a:gd name="connsiteY10-22" fmla="*/ 358287 h 767590"/>
                <a:gd name="connsiteX11-23" fmla="*/ 8709 w 430628"/>
                <a:gd name="connsiteY11-24" fmla="*/ 410539 h 767590"/>
                <a:gd name="connsiteX12-25" fmla="*/ 0 w 430628"/>
                <a:gd name="connsiteY12-26" fmla="*/ 436665 h 767590"/>
                <a:gd name="connsiteX13-27" fmla="*/ 43543 w 430628"/>
                <a:gd name="connsiteY13-28" fmla="*/ 515042 h 767590"/>
                <a:gd name="connsiteX14-29" fmla="*/ 87086 w 430628"/>
                <a:gd name="connsiteY14-30" fmla="*/ 584710 h 767590"/>
                <a:gd name="connsiteX15-31" fmla="*/ 95794 w 430628"/>
                <a:gd name="connsiteY15-32" fmla="*/ 610836 h 767590"/>
                <a:gd name="connsiteX16-33" fmla="*/ 130629 w 430628"/>
                <a:gd name="connsiteY16-34" fmla="*/ 654379 h 767590"/>
                <a:gd name="connsiteX17-35" fmla="*/ 139337 w 430628"/>
                <a:gd name="connsiteY17-36" fmla="*/ 680505 h 767590"/>
                <a:gd name="connsiteX18-37" fmla="*/ 148046 w 430628"/>
                <a:gd name="connsiteY18-38" fmla="*/ 732756 h 767590"/>
                <a:gd name="connsiteX19-39" fmla="*/ 174171 w 430628"/>
                <a:gd name="connsiteY19-40" fmla="*/ 750173 h 767590"/>
                <a:gd name="connsiteX20-41" fmla="*/ 191589 w 430628"/>
                <a:gd name="connsiteY20-42" fmla="*/ 767590 h 767590"/>
                <a:gd name="connsiteX21-43" fmla="*/ 243840 w 430628"/>
                <a:gd name="connsiteY21-44" fmla="*/ 741465 h 767590"/>
                <a:gd name="connsiteX22-45" fmla="*/ 235131 w 430628"/>
                <a:gd name="connsiteY22-46" fmla="*/ 697922 h 767590"/>
                <a:gd name="connsiteX23-47" fmla="*/ 261257 w 430628"/>
                <a:gd name="connsiteY23-48" fmla="*/ 584710 h 767590"/>
                <a:gd name="connsiteX24-49" fmla="*/ 269966 w 430628"/>
                <a:gd name="connsiteY24-50" fmla="*/ 558585 h 767590"/>
                <a:gd name="connsiteX25-51" fmla="*/ 313509 w 430628"/>
                <a:gd name="connsiteY25-52" fmla="*/ 515042 h 767590"/>
                <a:gd name="connsiteX26-53" fmla="*/ 348343 w 430628"/>
                <a:gd name="connsiteY26-54" fmla="*/ 462790 h 767590"/>
                <a:gd name="connsiteX27-55" fmla="*/ 365760 w 430628"/>
                <a:gd name="connsiteY27-56" fmla="*/ 436665 h 767590"/>
                <a:gd name="connsiteX28-57" fmla="*/ 383177 w 430628"/>
                <a:gd name="connsiteY28-58" fmla="*/ 419247 h 767590"/>
                <a:gd name="connsiteX29-59" fmla="*/ 400594 w 430628"/>
                <a:gd name="connsiteY29-60" fmla="*/ 366996 h 767590"/>
                <a:gd name="connsiteX30-61" fmla="*/ 409303 w 430628"/>
                <a:gd name="connsiteY30-62" fmla="*/ 340870 h 767590"/>
                <a:gd name="connsiteX31-63" fmla="*/ 418011 w 430628"/>
                <a:gd name="connsiteY31-64" fmla="*/ 201533 h 767590"/>
                <a:gd name="connsiteX32-65" fmla="*/ 418011 w 430628"/>
                <a:gd name="connsiteY32-66" fmla="*/ 53487 h 767590"/>
                <a:gd name="connsiteX33-67" fmla="*/ 391886 w 430628"/>
                <a:gd name="connsiteY33-68" fmla="*/ 44779 h 767590"/>
                <a:gd name="connsiteX34-69" fmla="*/ 339634 w 430628"/>
                <a:gd name="connsiteY34-70" fmla="*/ 18653 h 767590"/>
                <a:gd name="connsiteX35-71" fmla="*/ 313509 w 430628"/>
                <a:gd name="connsiteY35-72" fmla="*/ 1236 h 767590"/>
                <a:gd name="connsiteX36-73" fmla="*/ 304800 w 430628"/>
                <a:gd name="connsiteY36-74" fmla="*/ 9945 h 767590"/>
                <a:gd name="connsiteX0-75" fmla="*/ 304800 w 430628"/>
                <a:gd name="connsiteY0-76" fmla="*/ 9945 h 767590"/>
                <a:gd name="connsiteX1-77" fmla="*/ 191589 w 430628"/>
                <a:gd name="connsiteY1-78" fmla="*/ 9945 h 767590"/>
                <a:gd name="connsiteX2-79" fmla="*/ 206958 w 430628"/>
                <a:gd name="connsiteY2-80" fmla="*/ 45577 h 767590"/>
                <a:gd name="connsiteX3-81" fmla="*/ 139337 w 430628"/>
                <a:gd name="connsiteY3-82" fmla="*/ 70905 h 767590"/>
                <a:gd name="connsiteX4-83" fmla="*/ 121920 w 430628"/>
                <a:gd name="connsiteY4-84" fmla="*/ 123156 h 767590"/>
                <a:gd name="connsiteX5-85" fmla="*/ 113211 w 430628"/>
                <a:gd name="connsiteY5-86" fmla="*/ 149282 h 767590"/>
                <a:gd name="connsiteX6-87" fmla="*/ 95794 w 430628"/>
                <a:gd name="connsiteY6-88" fmla="*/ 175407 h 767590"/>
                <a:gd name="connsiteX7-89" fmla="*/ 78377 w 430628"/>
                <a:gd name="connsiteY7-90" fmla="*/ 227659 h 767590"/>
                <a:gd name="connsiteX8-91" fmla="*/ 60960 w 430628"/>
                <a:gd name="connsiteY8-92" fmla="*/ 253785 h 767590"/>
                <a:gd name="connsiteX9-93" fmla="*/ 43543 w 430628"/>
                <a:gd name="connsiteY9-94" fmla="*/ 306036 h 767590"/>
                <a:gd name="connsiteX10-95" fmla="*/ 26126 w 430628"/>
                <a:gd name="connsiteY10-96" fmla="*/ 358287 h 767590"/>
                <a:gd name="connsiteX11-97" fmla="*/ 8709 w 430628"/>
                <a:gd name="connsiteY11-98" fmla="*/ 410539 h 767590"/>
                <a:gd name="connsiteX12-99" fmla="*/ 0 w 430628"/>
                <a:gd name="connsiteY12-100" fmla="*/ 436665 h 767590"/>
                <a:gd name="connsiteX13-101" fmla="*/ 43543 w 430628"/>
                <a:gd name="connsiteY13-102" fmla="*/ 515042 h 767590"/>
                <a:gd name="connsiteX14-103" fmla="*/ 87086 w 430628"/>
                <a:gd name="connsiteY14-104" fmla="*/ 584710 h 767590"/>
                <a:gd name="connsiteX15-105" fmla="*/ 95794 w 430628"/>
                <a:gd name="connsiteY15-106" fmla="*/ 610836 h 767590"/>
                <a:gd name="connsiteX16-107" fmla="*/ 130629 w 430628"/>
                <a:gd name="connsiteY16-108" fmla="*/ 654379 h 767590"/>
                <a:gd name="connsiteX17-109" fmla="*/ 139337 w 430628"/>
                <a:gd name="connsiteY17-110" fmla="*/ 680505 h 767590"/>
                <a:gd name="connsiteX18-111" fmla="*/ 148046 w 430628"/>
                <a:gd name="connsiteY18-112" fmla="*/ 732756 h 767590"/>
                <a:gd name="connsiteX19-113" fmla="*/ 174171 w 430628"/>
                <a:gd name="connsiteY19-114" fmla="*/ 750173 h 767590"/>
                <a:gd name="connsiteX20-115" fmla="*/ 191589 w 430628"/>
                <a:gd name="connsiteY20-116" fmla="*/ 767590 h 767590"/>
                <a:gd name="connsiteX21-117" fmla="*/ 243840 w 430628"/>
                <a:gd name="connsiteY21-118" fmla="*/ 741465 h 767590"/>
                <a:gd name="connsiteX22-119" fmla="*/ 235131 w 430628"/>
                <a:gd name="connsiteY22-120" fmla="*/ 697922 h 767590"/>
                <a:gd name="connsiteX23-121" fmla="*/ 261257 w 430628"/>
                <a:gd name="connsiteY23-122" fmla="*/ 584710 h 767590"/>
                <a:gd name="connsiteX24-123" fmla="*/ 269966 w 430628"/>
                <a:gd name="connsiteY24-124" fmla="*/ 558585 h 767590"/>
                <a:gd name="connsiteX25-125" fmla="*/ 313509 w 430628"/>
                <a:gd name="connsiteY25-126" fmla="*/ 515042 h 767590"/>
                <a:gd name="connsiteX26-127" fmla="*/ 348343 w 430628"/>
                <a:gd name="connsiteY26-128" fmla="*/ 462790 h 767590"/>
                <a:gd name="connsiteX27-129" fmla="*/ 365760 w 430628"/>
                <a:gd name="connsiteY27-130" fmla="*/ 436665 h 767590"/>
                <a:gd name="connsiteX28-131" fmla="*/ 383177 w 430628"/>
                <a:gd name="connsiteY28-132" fmla="*/ 419247 h 767590"/>
                <a:gd name="connsiteX29-133" fmla="*/ 400594 w 430628"/>
                <a:gd name="connsiteY29-134" fmla="*/ 366996 h 767590"/>
                <a:gd name="connsiteX30-135" fmla="*/ 409303 w 430628"/>
                <a:gd name="connsiteY30-136" fmla="*/ 340870 h 767590"/>
                <a:gd name="connsiteX31-137" fmla="*/ 418011 w 430628"/>
                <a:gd name="connsiteY31-138" fmla="*/ 201533 h 767590"/>
                <a:gd name="connsiteX32-139" fmla="*/ 418011 w 430628"/>
                <a:gd name="connsiteY32-140" fmla="*/ 53487 h 767590"/>
                <a:gd name="connsiteX33-141" fmla="*/ 391886 w 430628"/>
                <a:gd name="connsiteY33-142" fmla="*/ 44779 h 767590"/>
                <a:gd name="connsiteX34-143" fmla="*/ 339634 w 430628"/>
                <a:gd name="connsiteY34-144" fmla="*/ 18653 h 767590"/>
                <a:gd name="connsiteX35-145" fmla="*/ 313509 w 430628"/>
                <a:gd name="connsiteY35-146" fmla="*/ 1236 h 767590"/>
                <a:gd name="connsiteX36-147" fmla="*/ 304800 w 430628"/>
                <a:gd name="connsiteY36-148" fmla="*/ 9945 h 767590"/>
                <a:gd name="connsiteX0-149" fmla="*/ 304800 w 430628"/>
                <a:gd name="connsiteY0-150" fmla="*/ 9945 h 767590"/>
                <a:gd name="connsiteX1-151" fmla="*/ 206958 w 430628"/>
                <a:gd name="connsiteY1-152" fmla="*/ 45577 h 767590"/>
                <a:gd name="connsiteX2-153" fmla="*/ 139337 w 430628"/>
                <a:gd name="connsiteY2-154" fmla="*/ 70905 h 767590"/>
                <a:gd name="connsiteX3-155" fmla="*/ 121920 w 430628"/>
                <a:gd name="connsiteY3-156" fmla="*/ 123156 h 767590"/>
                <a:gd name="connsiteX4-157" fmla="*/ 113211 w 430628"/>
                <a:gd name="connsiteY4-158" fmla="*/ 149282 h 767590"/>
                <a:gd name="connsiteX5-159" fmla="*/ 95794 w 430628"/>
                <a:gd name="connsiteY5-160" fmla="*/ 175407 h 767590"/>
                <a:gd name="connsiteX6-161" fmla="*/ 78377 w 430628"/>
                <a:gd name="connsiteY6-162" fmla="*/ 227659 h 767590"/>
                <a:gd name="connsiteX7-163" fmla="*/ 60960 w 430628"/>
                <a:gd name="connsiteY7-164" fmla="*/ 253785 h 767590"/>
                <a:gd name="connsiteX8-165" fmla="*/ 43543 w 430628"/>
                <a:gd name="connsiteY8-166" fmla="*/ 306036 h 767590"/>
                <a:gd name="connsiteX9-167" fmla="*/ 26126 w 430628"/>
                <a:gd name="connsiteY9-168" fmla="*/ 358287 h 767590"/>
                <a:gd name="connsiteX10-169" fmla="*/ 8709 w 430628"/>
                <a:gd name="connsiteY10-170" fmla="*/ 410539 h 767590"/>
                <a:gd name="connsiteX11-171" fmla="*/ 0 w 430628"/>
                <a:gd name="connsiteY11-172" fmla="*/ 436665 h 767590"/>
                <a:gd name="connsiteX12-173" fmla="*/ 43543 w 430628"/>
                <a:gd name="connsiteY12-174" fmla="*/ 515042 h 767590"/>
                <a:gd name="connsiteX13-175" fmla="*/ 87086 w 430628"/>
                <a:gd name="connsiteY13-176" fmla="*/ 584710 h 767590"/>
                <a:gd name="connsiteX14-177" fmla="*/ 95794 w 430628"/>
                <a:gd name="connsiteY14-178" fmla="*/ 610836 h 767590"/>
                <a:gd name="connsiteX15-179" fmla="*/ 130629 w 430628"/>
                <a:gd name="connsiteY15-180" fmla="*/ 654379 h 767590"/>
                <a:gd name="connsiteX16-181" fmla="*/ 139337 w 430628"/>
                <a:gd name="connsiteY16-182" fmla="*/ 680505 h 767590"/>
                <a:gd name="connsiteX17-183" fmla="*/ 148046 w 430628"/>
                <a:gd name="connsiteY17-184" fmla="*/ 732756 h 767590"/>
                <a:gd name="connsiteX18-185" fmla="*/ 174171 w 430628"/>
                <a:gd name="connsiteY18-186" fmla="*/ 750173 h 767590"/>
                <a:gd name="connsiteX19-187" fmla="*/ 191589 w 430628"/>
                <a:gd name="connsiteY19-188" fmla="*/ 767590 h 767590"/>
                <a:gd name="connsiteX20-189" fmla="*/ 243840 w 430628"/>
                <a:gd name="connsiteY20-190" fmla="*/ 741465 h 767590"/>
                <a:gd name="connsiteX21-191" fmla="*/ 235131 w 430628"/>
                <a:gd name="connsiteY21-192" fmla="*/ 697922 h 767590"/>
                <a:gd name="connsiteX22-193" fmla="*/ 261257 w 430628"/>
                <a:gd name="connsiteY22-194" fmla="*/ 584710 h 767590"/>
                <a:gd name="connsiteX23-195" fmla="*/ 269966 w 430628"/>
                <a:gd name="connsiteY23-196" fmla="*/ 558585 h 767590"/>
                <a:gd name="connsiteX24-197" fmla="*/ 313509 w 430628"/>
                <a:gd name="connsiteY24-198" fmla="*/ 515042 h 767590"/>
                <a:gd name="connsiteX25-199" fmla="*/ 348343 w 430628"/>
                <a:gd name="connsiteY25-200" fmla="*/ 462790 h 767590"/>
                <a:gd name="connsiteX26-201" fmla="*/ 365760 w 430628"/>
                <a:gd name="connsiteY26-202" fmla="*/ 436665 h 767590"/>
                <a:gd name="connsiteX27-203" fmla="*/ 383177 w 430628"/>
                <a:gd name="connsiteY27-204" fmla="*/ 419247 h 767590"/>
                <a:gd name="connsiteX28-205" fmla="*/ 400594 w 430628"/>
                <a:gd name="connsiteY28-206" fmla="*/ 366996 h 767590"/>
                <a:gd name="connsiteX29-207" fmla="*/ 409303 w 430628"/>
                <a:gd name="connsiteY29-208" fmla="*/ 340870 h 767590"/>
                <a:gd name="connsiteX30-209" fmla="*/ 418011 w 430628"/>
                <a:gd name="connsiteY30-210" fmla="*/ 201533 h 767590"/>
                <a:gd name="connsiteX31-211" fmla="*/ 418011 w 430628"/>
                <a:gd name="connsiteY31-212" fmla="*/ 53487 h 767590"/>
                <a:gd name="connsiteX32-213" fmla="*/ 391886 w 430628"/>
                <a:gd name="connsiteY32-214" fmla="*/ 44779 h 767590"/>
                <a:gd name="connsiteX33-215" fmla="*/ 339634 w 430628"/>
                <a:gd name="connsiteY33-216" fmla="*/ 18653 h 767590"/>
                <a:gd name="connsiteX34-217" fmla="*/ 313509 w 430628"/>
                <a:gd name="connsiteY34-218" fmla="*/ 1236 h 767590"/>
                <a:gd name="connsiteX35-219" fmla="*/ 304800 w 430628"/>
                <a:gd name="connsiteY35-220" fmla="*/ 9945 h 767590"/>
                <a:gd name="connsiteX0-221" fmla="*/ 304800 w 430628"/>
                <a:gd name="connsiteY0-222" fmla="*/ 9855 h 767500"/>
                <a:gd name="connsiteX1-223" fmla="*/ 243597 w 430628"/>
                <a:gd name="connsiteY1-224" fmla="*/ 1632 h 767500"/>
                <a:gd name="connsiteX2-225" fmla="*/ 206958 w 430628"/>
                <a:gd name="connsiteY2-226" fmla="*/ 45487 h 767500"/>
                <a:gd name="connsiteX3-227" fmla="*/ 139337 w 430628"/>
                <a:gd name="connsiteY3-228" fmla="*/ 70815 h 767500"/>
                <a:gd name="connsiteX4-229" fmla="*/ 121920 w 430628"/>
                <a:gd name="connsiteY4-230" fmla="*/ 123066 h 767500"/>
                <a:gd name="connsiteX5-231" fmla="*/ 113211 w 430628"/>
                <a:gd name="connsiteY5-232" fmla="*/ 149192 h 767500"/>
                <a:gd name="connsiteX6-233" fmla="*/ 95794 w 430628"/>
                <a:gd name="connsiteY6-234" fmla="*/ 175317 h 767500"/>
                <a:gd name="connsiteX7-235" fmla="*/ 78377 w 430628"/>
                <a:gd name="connsiteY7-236" fmla="*/ 227569 h 767500"/>
                <a:gd name="connsiteX8-237" fmla="*/ 60960 w 430628"/>
                <a:gd name="connsiteY8-238" fmla="*/ 253695 h 767500"/>
                <a:gd name="connsiteX9-239" fmla="*/ 43543 w 430628"/>
                <a:gd name="connsiteY9-240" fmla="*/ 305946 h 767500"/>
                <a:gd name="connsiteX10-241" fmla="*/ 26126 w 430628"/>
                <a:gd name="connsiteY10-242" fmla="*/ 358197 h 767500"/>
                <a:gd name="connsiteX11-243" fmla="*/ 8709 w 430628"/>
                <a:gd name="connsiteY11-244" fmla="*/ 410449 h 767500"/>
                <a:gd name="connsiteX12-245" fmla="*/ 0 w 430628"/>
                <a:gd name="connsiteY12-246" fmla="*/ 436575 h 767500"/>
                <a:gd name="connsiteX13-247" fmla="*/ 43543 w 430628"/>
                <a:gd name="connsiteY13-248" fmla="*/ 514952 h 767500"/>
                <a:gd name="connsiteX14-249" fmla="*/ 87086 w 430628"/>
                <a:gd name="connsiteY14-250" fmla="*/ 584620 h 767500"/>
                <a:gd name="connsiteX15-251" fmla="*/ 95794 w 430628"/>
                <a:gd name="connsiteY15-252" fmla="*/ 610746 h 767500"/>
                <a:gd name="connsiteX16-253" fmla="*/ 130629 w 430628"/>
                <a:gd name="connsiteY16-254" fmla="*/ 654289 h 767500"/>
                <a:gd name="connsiteX17-255" fmla="*/ 139337 w 430628"/>
                <a:gd name="connsiteY17-256" fmla="*/ 680415 h 767500"/>
                <a:gd name="connsiteX18-257" fmla="*/ 148046 w 430628"/>
                <a:gd name="connsiteY18-258" fmla="*/ 732666 h 767500"/>
                <a:gd name="connsiteX19-259" fmla="*/ 174171 w 430628"/>
                <a:gd name="connsiteY19-260" fmla="*/ 750083 h 767500"/>
                <a:gd name="connsiteX20-261" fmla="*/ 191589 w 430628"/>
                <a:gd name="connsiteY20-262" fmla="*/ 767500 h 767500"/>
                <a:gd name="connsiteX21-263" fmla="*/ 243840 w 430628"/>
                <a:gd name="connsiteY21-264" fmla="*/ 741375 h 767500"/>
                <a:gd name="connsiteX22-265" fmla="*/ 235131 w 430628"/>
                <a:gd name="connsiteY22-266" fmla="*/ 697832 h 767500"/>
                <a:gd name="connsiteX23-267" fmla="*/ 261257 w 430628"/>
                <a:gd name="connsiteY23-268" fmla="*/ 584620 h 767500"/>
                <a:gd name="connsiteX24-269" fmla="*/ 269966 w 430628"/>
                <a:gd name="connsiteY24-270" fmla="*/ 558495 h 767500"/>
                <a:gd name="connsiteX25-271" fmla="*/ 313509 w 430628"/>
                <a:gd name="connsiteY25-272" fmla="*/ 514952 h 767500"/>
                <a:gd name="connsiteX26-273" fmla="*/ 348343 w 430628"/>
                <a:gd name="connsiteY26-274" fmla="*/ 462700 h 767500"/>
                <a:gd name="connsiteX27-275" fmla="*/ 365760 w 430628"/>
                <a:gd name="connsiteY27-276" fmla="*/ 436575 h 767500"/>
                <a:gd name="connsiteX28-277" fmla="*/ 383177 w 430628"/>
                <a:gd name="connsiteY28-278" fmla="*/ 419157 h 767500"/>
                <a:gd name="connsiteX29-279" fmla="*/ 400594 w 430628"/>
                <a:gd name="connsiteY29-280" fmla="*/ 366906 h 767500"/>
                <a:gd name="connsiteX30-281" fmla="*/ 409303 w 430628"/>
                <a:gd name="connsiteY30-282" fmla="*/ 340780 h 767500"/>
                <a:gd name="connsiteX31-283" fmla="*/ 418011 w 430628"/>
                <a:gd name="connsiteY31-284" fmla="*/ 201443 h 767500"/>
                <a:gd name="connsiteX32-285" fmla="*/ 418011 w 430628"/>
                <a:gd name="connsiteY32-286" fmla="*/ 53397 h 767500"/>
                <a:gd name="connsiteX33-287" fmla="*/ 391886 w 430628"/>
                <a:gd name="connsiteY33-288" fmla="*/ 44689 h 767500"/>
                <a:gd name="connsiteX34-289" fmla="*/ 339634 w 430628"/>
                <a:gd name="connsiteY34-290" fmla="*/ 18563 h 767500"/>
                <a:gd name="connsiteX35-291" fmla="*/ 313509 w 430628"/>
                <a:gd name="connsiteY35-292" fmla="*/ 1146 h 767500"/>
                <a:gd name="connsiteX36-293" fmla="*/ 304800 w 430628"/>
                <a:gd name="connsiteY36-294" fmla="*/ 9855 h 767500"/>
                <a:gd name="connsiteX0-295" fmla="*/ 304800 w 421574"/>
                <a:gd name="connsiteY0-296" fmla="*/ 9855 h 767500"/>
                <a:gd name="connsiteX1-297" fmla="*/ 243597 w 421574"/>
                <a:gd name="connsiteY1-298" fmla="*/ 1632 h 767500"/>
                <a:gd name="connsiteX2-299" fmla="*/ 206958 w 421574"/>
                <a:gd name="connsiteY2-300" fmla="*/ 45487 h 767500"/>
                <a:gd name="connsiteX3-301" fmla="*/ 139337 w 421574"/>
                <a:gd name="connsiteY3-302" fmla="*/ 70815 h 767500"/>
                <a:gd name="connsiteX4-303" fmla="*/ 121920 w 421574"/>
                <a:gd name="connsiteY4-304" fmla="*/ 123066 h 767500"/>
                <a:gd name="connsiteX5-305" fmla="*/ 113211 w 421574"/>
                <a:gd name="connsiteY5-306" fmla="*/ 149192 h 767500"/>
                <a:gd name="connsiteX6-307" fmla="*/ 95794 w 421574"/>
                <a:gd name="connsiteY6-308" fmla="*/ 175317 h 767500"/>
                <a:gd name="connsiteX7-309" fmla="*/ 78377 w 421574"/>
                <a:gd name="connsiteY7-310" fmla="*/ 227569 h 767500"/>
                <a:gd name="connsiteX8-311" fmla="*/ 60960 w 421574"/>
                <a:gd name="connsiteY8-312" fmla="*/ 253695 h 767500"/>
                <a:gd name="connsiteX9-313" fmla="*/ 43543 w 421574"/>
                <a:gd name="connsiteY9-314" fmla="*/ 305946 h 767500"/>
                <a:gd name="connsiteX10-315" fmla="*/ 26126 w 421574"/>
                <a:gd name="connsiteY10-316" fmla="*/ 358197 h 767500"/>
                <a:gd name="connsiteX11-317" fmla="*/ 8709 w 421574"/>
                <a:gd name="connsiteY11-318" fmla="*/ 410449 h 767500"/>
                <a:gd name="connsiteX12-319" fmla="*/ 0 w 421574"/>
                <a:gd name="connsiteY12-320" fmla="*/ 436575 h 767500"/>
                <a:gd name="connsiteX13-321" fmla="*/ 43543 w 421574"/>
                <a:gd name="connsiteY13-322" fmla="*/ 514952 h 767500"/>
                <a:gd name="connsiteX14-323" fmla="*/ 87086 w 421574"/>
                <a:gd name="connsiteY14-324" fmla="*/ 584620 h 767500"/>
                <a:gd name="connsiteX15-325" fmla="*/ 95794 w 421574"/>
                <a:gd name="connsiteY15-326" fmla="*/ 610746 h 767500"/>
                <a:gd name="connsiteX16-327" fmla="*/ 130629 w 421574"/>
                <a:gd name="connsiteY16-328" fmla="*/ 654289 h 767500"/>
                <a:gd name="connsiteX17-329" fmla="*/ 139337 w 421574"/>
                <a:gd name="connsiteY17-330" fmla="*/ 680415 h 767500"/>
                <a:gd name="connsiteX18-331" fmla="*/ 148046 w 421574"/>
                <a:gd name="connsiteY18-332" fmla="*/ 732666 h 767500"/>
                <a:gd name="connsiteX19-333" fmla="*/ 174171 w 421574"/>
                <a:gd name="connsiteY19-334" fmla="*/ 750083 h 767500"/>
                <a:gd name="connsiteX20-335" fmla="*/ 191589 w 421574"/>
                <a:gd name="connsiteY20-336" fmla="*/ 767500 h 767500"/>
                <a:gd name="connsiteX21-337" fmla="*/ 243840 w 421574"/>
                <a:gd name="connsiteY21-338" fmla="*/ 741375 h 767500"/>
                <a:gd name="connsiteX22-339" fmla="*/ 235131 w 421574"/>
                <a:gd name="connsiteY22-340" fmla="*/ 697832 h 767500"/>
                <a:gd name="connsiteX23-341" fmla="*/ 261257 w 421574"/>
                <a:gd name="connsiteY23-342" fmla="*/ 584620 h 767500"/>
                <a:gd name="connsiteX24-343" fmla="*/ 269966 w 421574"/>
                <a:gd name="connsiteY24-344" fmla="*/ 558495 h 767500"/>
                <a:gd name="connsiteX25-345" fmla="*/ 313509 w 421574"/>
                <a:gd name="connsiteY25-346" fmla="*/ 514952 h 767500"/>
                <a:gd name="connsiteX26-347" fmla="*/ 348343 w 421574"/>
                <a:gd name="connsiteY26-348" fmla="*/ 462700 h 767500"/>
                <a:gd name="connsiteX27-349" fmla="*/ 365760 w 421574"/>
                <a:gd name="connsiteY27-350" fmla="*/ 436575 h 767500"/>
                <a:gd name="connsiteX28-351" fmla="*/ 383177 w 421574"/>
                <a:gd name="connsiteY28-352" fmla="*/ 419157 h 767500"/>
                <a:gd name="connsiteX29-353" fmla="*/ 400594 w 421574"/>
                <a:gd name="connsiteY29-354" fmla="*/ 366906 h 767500"/>
                <a:gd name="connsiteX30-355" fmla="*/ 409303 w 421574"/>
                <a:gd name="connsiteY30-356" fmla="*/ 340780 h 767500"/>
                <a:gd name="connsiteX31-357" fmla="*/ 418011 w 421574"/>
                <a:gd name="connsiteY31-358" fmla="*/ 201443 h 767500"/>
                <a:gd name="connsiteX32-359" fmla="*/ 345150 w 421574"/>
                <a:gd name="connsiteY32-360" fmla="*/ 104399 h 767500"/>
                <a:gd name="connsiteX33-361" fmla="*/ 391886 w 421574"/>
                <a:gd name="connsiteY33-362" fmla="*/ 44689 h 767500"/>
                <a:gd name="connsiteX34-363" fmla="*/ 339634 w 421574"/>
                <a:gd name="connsiteY34-364" fmla="*/ 18563 h 767500"/>
                <a:gd name="connsiteX35-365" fmla="*/ 313509 w 421574"/>
                <a:gd name="connsiteY35-366" fmla="*/ 1146 h 767500"/>
                <a:gd name="connsiteX36-367" fmla="*/ 304800 w 421574"/>
                <a:gd name="connsiteY36-368" fmla="*/ 9855 h 767500"/>
                <a:gd name="connsiteX0-369" fmla="*/ 304800 w 421574"/>
                <a:gd name="connsiteY0-370" fmla="*/ 9855 h 767500"/>
                <a:gd name="connsiteX1-371" fmla="*/ 243597 w 421574"/>
                <a:gd name="connsiteY1-372" fmla="*/ 1632 h 767500"/>
                <a:gd name="connsiteX2-373" fmla="*/ 206958 w 421574"/>
                <a:gd name="connsiteY2-374" fmla="*/ 45487 h 767500"/>
                <a:gd name="connsiteX3-375" fmla="*/ 139337 w 421574"/>
                <a:gd name="connsiteY3-376" fmla="*/ 70815 h 767500"/>
                <a:gd name="connsiteX4-377" fmla="*/ 121920 w 421574"/>
                <a:gd name="connsiteY4-378" fmla="*/ 123066 h 767500"/>
                <a:gd name="connsiteX5-379" fmla="*/ 113211 w 421574"/>
                <a:gd name="connsiteY5-380" fmla="*/ 149192 h 767500"/>
                <a:gd name="connsiteX6-381" fmla="*/ 95794 w 421574"/>
                <a:gd name="connsiteY6-382" fmla="*/ 175317 h 767500"/>
                <a:gd name="connsiteX7-383" fmla="*/ 78377 w 421574"/>
                <a:gd name="connsiteY7-384" fmla="*/ 227569 h 767500"/>
                <a:gd name="connsiteX8-385" fmla="*/ 60960 w 421574"/>
                <a:gd name="connsiteY8-386" fmla="*/ 253695 h 767500"/>
                <a:gd name="connsiteX9-387" fmla="*/ 43543 w 421574"/>
                <a:gd name="connsiteY9-388" fmla="*/ 305946 h 767500"/>
                <a:gd name="connsiteX10-389" fmla="*/ 26126 w 421574"/>
                <a:gd name="connsiteY10-390" fmla="*/ 358197 h 767500"/>
                <a:gd name="connsiteX11-391" fmla="*/ 8709 w 421574"/>
                <a:gd name="connsiteY11-392" fmla="*/ 410449 h 767500"/>
                <a:gd name="connsiteX12-393" fmla="*/ 0 w 421574"/>
                <a:gd name="connsiteY12-394" fmla="*/ 436575 h 767500"/>
                <a:gd name="connsiteX13-395" fmla="*/ 43543 w 421574"/>
                <a:gd name="connsiteY13-396" fmla="*/ 514952 h 767500"/>
                <a:gd name="connsiteX14-397" fmla="*/ 87086 w 421574"/>
                <a:gd name="connsiteY14-398" fmla="*/ 584620 h 767500"/>
                <a:gd name="connsiteX15-399" fmla="*/ 95794 w 421574"/>
                <a:gd name="connsiteY15-400" fmla="*/ 610746 h 767500"/>
                <a:gd name="connsiteX16-401" fmla="*/ 130629 w 421574"/>
                <a:gd name="connsiteY16-402" fmla="*/ 654289 h 767500"/>
                <a:gd name="connsiteX17-403" fmla="*/ 139337 w 421574"/>
                <a:gd name="connsiteY17-404" fmla="*/ 680415 h 767500"/>
                <a:gd name="connsiteX18-405" fmla="*/ 148046 w 421574"/>
                <a:gd name="connsiteY18-406" fmla="*/ 732666 h 767500"/>
                <a:gd name="connsiteX19-407" fmla="*/ 174171 w 421574"/>
                <a:gd name="connsiteY19-408" fmla="*/ 750083 h 767500"/>
                <a:gd name="connsiteX20-409" fmla="*/ 191589 w 421574"/>
                <a:gd name="connsiteY20-410" fmla="*/ 767500 h 767500"/>
                <a:gd name="connsiteX21-411" fmla="*/ 243840 w 421574"/>
                <a:gd name="connsiteY21-412" fmla="*/ 741375 h 767500"/>
                <a:gd name="connsiteX22-413" fmla="*/ 235131 w 421574"/>
                <a:gd name="connsiteY22-414" fmla="*/ 697832 h 767500"/>
                <a:gd name="connsiteX23-415" fmla="*/ 261257 w 421574"/>
                <a:gd name="connsiteY23-416" fmla="*/ 584620 h 767500"/>
                <a:gd name="connsiteX24-417" fmla="*/ 269966 w 421574"/>
                <a:gd name="connsiteY24-418" fmla="*/ 558495 h 767500"/>
                <a:gd name="connsiteX25-419" fmla="*/ 313509 w 421574"/>
                <a:gd name="connsiteY25-420" fmla="*/ 514952 h 767500"/>
                <a:gd name="connsiteX26-421" fmla="*/ 348343 w 421574"/>
                <a:gd name="connsiteY26-422" fmla="*/ 462700 h 767500"/>
                <a:gd name="connsiteX27-423" fmla="*/ 365760 w 421574"/>
                <a:gd name="connsiteY27-424" fmla="*/ 436575 h 767500"/>
                <a:gd name="connsiteX28-425" fmla="*/ 383177 w 421574"/>
                <a:gd name="connsiteY28-426" fmla="*/ 419157 h 767500"/>
                <a:gd name="connsiteX29-427" fmla="*/ 400594 w 421574"/>
                <a:gd name="connsiteY29-428" fmla="*/ 366906 h 767500"/>
                <a:gd name="connsiteX30-429" fmla="*/ 409303 w 421574"/>
                <a:gd name="connsiteY30-430" fmla="*/ 340780 h 767500"/>
                <a:gd name="connsiteX31-431" fmla="*/ 418011 w 421574"/>
                <a:gd name="connsiteY31-432" fmla="*/ 201443 h 767500"/>
                <a:gd name="connsiteX32-433" fmla="*/ 345150 w 421574"/>
                <a:gd name="connsiteY32-434" fmla="*/ 104399 h 767500"/>
                <a:gd name="connsiteX33-435" fmla="*/ 355456 w 421574"/>
                <a:gd name="connsiteY33-436" fmla="*/ 55618 h 767500"/>
                <a:gd name="connsiteX34-437" fmla="*/ 339634 w 421574"/>
                <a:gd name="connsiteY34-438" fmla="*/ 18563 h 767500"/>
                <a:gd name="connsiteX35-439" fmla="*/ 313509 w 421574"/>
                <a:gd name="connsiteY35-440" fmla="*/ 1146 h 767500"/>
                <a:gd name="connsiteX36-441" fmla="*/ 304800 w 421574"/>
                <a:gd name="connsiteY36-442" fmla="*/ 9855 h 767500"/>
                <a:gd name="connsiteX0-443" fmla="*/ 304800 w 413274"/>
                <a:gd name="connsiteY0-444" fmla="*/ 9855 h 767500"/>
                <a:gd name="connsiteX1-445" fmla="*/ 243597 w 413274"/>
                <a:gd name="connsiteY1-446" fmla="*/ 1632 h 767500"/>
                <a:gd name="connsiteX2-447" fmla="*/ 206958 w 413274"/>
                <a:gd name="connsiteY2-448" fmla="*/ 45487 h 767500"/>
                <a:gd name="connsiteX3-449" fmla="*/ 139337 w 413274"/>
                <a:gd name="connsiteY3-450" fmla="*/ 70815 h 767500"/>
                <a:gd name="connsiteX4-451" fmla="*/ 121920 w 413274"/>
                <a:gd name="connsiteY4-452" fmla="*/ 123066 h 767500"/>
                <a:gd name="connsiteX5-453" fmla="*/ 113211 w 413274"/>
                <a:gd name="connsiteY5-454" fmla="*/ 149192 h 767500"/>
                <a:gd name="connsiteX6-455" fmla="*/ 95794 w 413274"/>
                <a:gd name="connsiteY6-456" fmla="*/ 175317 h 767500"/>
                <a:gd name="connsiteX7-457" fmla="*/ 78377 w 413274"/>
                <a:gd name="connsiteY7-458" fmla="*/ 227569 h 767500"/>
                <a:gd name="connsiteX8-459" fmla="*/ 60960 w 413274"/>
                <a:gd name="connsiteY8-460" fmla="*/ 253695 h 767500"/>
                <a:gd name="connsiteX9-461" fmla="*/ 43543 w 413274"/>
                <a:gd name="connsiteY9-462" fmla="*/ 305946 h 767500"/>
                <a:gd name="connsiteX10-463" fmla="*/ 26126 w 413274"/>
                <a:gd name="connsiteY10-464" fmla="*/ 358197 h 767500"/>
                <a:gd name="connsiteX11-465" fmla="*/ 8709 w 413274"/>
                <a:gd name="connsiteY11-466" fmla="*/ 410449 h 767500"/>
                <a:gd name="connsiteX12-467" fmla="*/ 0 w 413274"/>
                <a:gd name="connsiteY12-468" fmla="*/ 436575 h 767500"/>
                <a:gd name="connsiteX13-469" fmla="*/ 43543 w 413274"/>
                <a:gd name="connsiteY13-470" fmla="*/ 514952 h 767500"/>
                <a:gd name="connsiteX14-471" fmla="*/ 87086 w 413274"/>
                <a:gd name="connsiteY14-472" fmla="*/ 584620 h 767500"/>
                <a:gd name="connsiteX15-473" fmla="*/ 95794 w 413274"/>
                <a:gd name="connsiteY15-474" fmla="*/ 610746 h 767500"/>
                <a:gd name="connsiteX16-475" fmla="*/ 130629 w 413274"/>
                <a:gd name="connsiteY16-476" fmla="*/ 654289 h 767500"/>
                <a:gd name="connsiteX17-477" fmla="*/ 139337 w 413274"/>
                <a:gd name="connsiteY17-478" fmla="*/ 680415 h 767500"/>
                <a:gd name="connsiteX18-479" fmla="*/ 148046 w 413274"/>
                <a:gd name="connsiteY18-480" fmla="*/ 732666 h 767500"/>
                <a:gd name="connsiteX19-481" fmla="*/ 174171 w 413274"/>
                <a:gd name="connsiteY19-482" fmla="*/ 750083 h 767500"/>
                <a:gd name="connsiteX20-483" fmla="*/ 191589 w 413274"/>
                <a:gd name="connsiteY20-484" fmla="*/ 767500 h 767500"/>
                <a:gd name="connsiteX21-485" fmla="*/ 243840 w 413274"/>
                <a:gd name="connsiteY21-486" fmla="*/ 741375 h 767500"/>
                <a:gd name="connsiteX22-487" fmla="*/ 235131 w 413274"/>
                <a:gd name="connsiteY22-488" fmla="*/ 697832 h 767500"/>
                <a:gd name="connsiteX23-489" fmla="*/ 261257 w 413274"/>
                <a:gd name="connsiteY23-490" fmla="*/ 584620 h 767500"/>
                <a:gd name="connsiteX24-491" fmla="*/ 269966 w 413274"/>
                <a:gd name="connsiteY24-492" fmla="*/ 558495 h 767500"/>
                <a:gd name="connsiteX25-493" fmla="*/ 313509 w 413274"/>
                <a:gd name="connsiteY25-494" fmla="*/ 514952 h 767500"/>
                <a:gd name="connsiteX26-495" fmla="*/ 348343 w 413274"/>
                <a:gd name="connsiteY26-496" fmla="*/ 462700 h 767500"/>
                <a:gd name="connsiteX27-497" fmla="*/ 365760 w 413274"/>
                <a:gd name="connsiteY27-498" fmla="*/ 436575 h 767500"/>
                <a:gd name="connsiteX28-499" fmla="*/ 383177 w 413274"/>
                <a:gd name="connsiteY28-500" fmla="*/ 419157 h 767500"/>
                <a:gd name="connsiteX29-501" fmla="*/ 400594 w 413274"/>
                <a:gd name="connsiteY29-502" fmla="*/ 366906 h 767500"/>
                <a:gd name="connsiteX30-503" fmla="*/ 409303 w 413274"/>
                <a:gd name="connsiteY30-504" fmla="*/ 340780 h 767500"/>
                <a:gd name="connsiteX31-505" fmla="*/ 330579 w 413274"/>
                <a:gd name="connsiteY31-506" fmla="*/ 226944 h 767500"/>
                <a:gd name="connsiteX32-507" fmla="*/ 345150 w 413274"/>
                <a:gd name="connsiteY32-508" fmla="*/ 104399 h 767500"/>
                <a:gd name="connsiteX33-509" fmla="*/ 355456 w 413274"/>
                <a:gd name="connsiteY33-510" fmla="*/ 55618 h 767500"/>
                <a:gd name="connsiteX34-511" fmla="*/ 339634 w 413274"/>
                <a:gd name="connsiteY34-512" fmla="*/ 18563 h 767500"/>
                <a:gd name="connsiteX35-513" fmla="*/ 313509 w 413274"/>
                <a:gd name="connsiteY35-514" fmla="*/ 1146 h 767500"/>
                <a:gd name="connsiteX36-515" fmla="*/ 304800 w 413274"/>
                <a:gd name="connsiteY36-516" fmla="*/ 9855 h 767500"/>
                <a:gd name="connsiteX0-517" fmla="*/ 304800 w 403732"/>
                <a:gd name="connsiteY0-518" fmla="*/ 9855 h 767500"/>
                <a:gd name="connsiteX1-519" fmla="*/ 243597 w 403732"/>
                <a:gd name="connsiteY1-520" fmla="*/ 1632 h 767500"/>
                <a:gd name="connsiteX2-521" fmla="*/ 206958 w 403732"/>
                <a:gd name="connsiteY2-522" fmla="*/ 45487 h 767500"/>
                <a:gd name="connsiteX3-523" fmla="*/ 139337 w 403732"/>
                <a:gd name="connsiteY3-524" fmla="*/ 70815 h 767500"/>
                <a:gd name="connsiteX4-525" fmla="*/ 121920 w 403732"/>
                <a:gd name="connsiteY4-526" fmla="*/ 123066 h 767500"/>
                <a:gd name="connsiteX5-527" fmla="*/ 113211 w 403732"/>
                <a:gd name="connsiteY5-528" fmla="*/ 149192 h 767500"/>
                <a:gd name="connsiteX6-529" fmla="*/ 95794 w 403732"/>
                <a:gd name="connsiteY6-530" fmla="*/ 175317 h 767500"/>
                <a:gd name="connsiteX7-531" fmla="*/ 78377 w 403732"/>
                <a:gd name="connsiteY7-532" fmla="*/ 227569 h 767500"/>
                <a:gd name="connsiteX8-533" fmla="*/ 60960 w 403732"/>
                <a:gd name="connsiteY8-534" fmla="*/ 253695 h 767500"/>
                <a:gd name="connsiteX9-535" fmla="*/ 43543 w 403732"/>
                <a:gd name="connsiteY9-536" fmla="*/ 305946 h 767500"/>
                <a:gd name="connsiteX10-537" fmla="*/ 26126 w 403732"/>
                <a:gd name="connsiteY10-538" fmla="*/ 358197 h 767500"/>
                <a:gd name="connsiteX11-539" fmla="*/ 8709 w 403732"/>
                <a:gd name="connsiteY11-540" fmla="*/ 410449 h 767500"/>
                <a:gd name="connsiteX12-541" fmla="*/ 0 w 403732"/>
                <a:gd name="connsiteY12-542" fmla="*/ 436575 h 767500"/>
                <a:gd name="connsiteX13-543" fmla="*/ 43543 w 403732"/>
                <a:gd name="connsiteY13-544" fmla="*/ 514952 h 767500"/>
                <a:gd name="connsiteX14-545" fmla="*/ 87086 w 403732"/>
                <a:gd name="connsiteY14-546" fmla="*/ 584620 h 767500"/>
                <a:gd name="connsiteX15-547" fmla="*/ 95794 w 403732"/>
                <a:gd name="connsiteY15-548" fmla="*/ 610746 h 767500"/>
                <a:gd name="connsiteX16-549" fmla="*/ 130629 w 403732"/>
                <a:gd name="connsiteY16-550" fmla="*/ 654289 h 767500"/>
                <a:gd name="connsiteX17-551" fmla="*/ 139337 w 403732"/>
                <a:gd name="connsiteY17-552" fmla="*/ 680415 h 767500"/>
                <a:gd name="connsiteX18-553" fmla="*/ 148046 w 403732"/>
                <a:gd name="connsiteY18-554" fmla="*/ 732666 h 767500"/>
                <a:gd name="connsiteX19-555" fmla="*/ 174171 w 403732"/>
                <a:gd name="connsiteY19-556" fmla="*/ 750083 h 767500"/>
                <a:gd name="connsiteX20-557" fmla="*/ 191589 w 403732"/>
                <a:gd name="connsiteY20-558" fmla="*/ 767500 h 767500"/>
                <a:gd name="connsiteX21-559" fmla="*/ 243840 w 403732"/>
                <a:gd name="connsiteY21-560" fmla="*/ 741375 h 767500"/>
                <a:gd name="connsiteX22-561" fmla="*/ 235131 w 403732"/>
                <a:gd name="connsiteY22-562" fmla="*/ 697832 h 767500"/>
                <a:gd name="connsiteX23-563" fmla="*/ 261257 w 403732"/>
                <a:gd name="connsiteY23-564" fmla="*/ 584620 h 767500"/>
                <a:gd name="connsiteX24-565" fmla="*/ 269966 w 403732"/>
                <a:gd name="connsiteY24-566" fmla="*/ 558495 h 767500"/>
                <a:gd name="connsiteX25-567" fmla="*/ 313509 w 403732"/>
                <a:gd name="connsiteY25-568" fmla="*/ 514952 h 767500"/>
                <a:gd name="connsiteX26-569" fmla="*/ 348343 w 403732"/>
                <a:gd name="connsiteY26-570" fmla="*/ 462700 h 767500"/>
                <a:gd name="connsiteX27-571" fmla="*/ 365760 w 403732"/>
                <a:gd name="connsiteY27-572" fmla="*/ 436575 h 767500"/>
                <a:gd name="connsiteX28-573" fmla="*/ 383177 w 403732"/>
                <a:gd name="connsiteY28-574" fmla="*/ 419157 h 767500"/>
                <a:gd name="connsiteX29-575" fmla="*/ 400594 w 403732"/>
                <a:gd name="connsiteY29-576" fmla="*/ 366906 h 767500"/>
                <a:gd name="connsiteX30-577" fmla="*/ 314585 w 403732"/>
                <a:gd name="connsiteY30-578" fmla="*/ 348066 h 767500"/>
                <a:gd name="connsiteX31-579" fmla="*/ 330579 w 403732"/>
                <a:gd name="connsiteY31-580" fmla="*/ 226944 h 767500"/>
                <a:gd name="connsiteX32-581" fmla="*/ 345150 w 403732"/>
                <a:gd name="connsiteY32-582" fmla="*/ 104399 h 767500"/>
                <a:gd name="connsiteX33-583" fmla="*/ 355456 w 403732"/>
                <a:gd name="connsiteY33-584" fmla="*/ 55618 h 767500"/>
                <a:gd name="connsiteX34-585" fmla="*/ 339634 w 403732"/>
                <a:gd name="connsiteY34-586" fmla="*/ 18563 h 767500"/>
                <a:gd name="connsiteX35-587" fmla="*/ 313509 w 403732"/>
                <a:gd name="connsiteY35-588" fmla="*/ 1146 h 767500"/>
                <a:gd name="connsiteX36-589" fmla="*/ 304800 w 403732"/>
                <a:gd name="connsiteY36-590" fmla="*/ 9855 h 767500"/>
                <a:gd name="connsiteX0-591" fmla="*/ 304800 w 383468"/>
                <a:gd name="connsiteY0-592" fmla="*/ 9855 h 767500"/>
                <a:gd name="connsiteX1-593" fmla="*/ 243597 w 383468"/>
                <a:gd name="connsiteY1-594" fmla="*/ 1632 h 767500"/>
                <a:gd name="connsiteX2-595" fmla="*/ 206958 w 383468"/>
                <a:gd name="connsiteY2-596" fmla="*/ 45487 h 767500"/>
                <a:gd name="connsiteX3-597" fmla="*/ 139337 w 383468"/>
                <a:gd name="connsiteY3-598" fmla="*/ 70815 h 767500"/>
                <a:gd name="connsiteX4-599" fmla="*/ 121920 w 383468"/>
                <a:gd name="connsiteY4-600" fmla="*/ 123066 h 767500"/>
                <a:gd name="connsiteX5-601" fmla="*/ 113211 w 383468"/>
                <a:gd name="connsiteY5-602" fmla="*/ 149192 h 767500"/>
                <a:gd name="connsiteX6-603" fmla="*/ 95794 w 383468"/>
                <a:gd name="connsiteY6-604" fmla="*/ 175317 h 767500"/>
                <a:gd name="connsiteX7-605" fmla="*/ 78377 w 383468"/>
                <a:gd name="connsiteY7-606" fmla="*/ 227569 h 767500"/>
                <a:gd name="connsiteX8-607" fmla="*/ 60960 w 383468"/>
                <a:gd name="connsiteY8-608" fmla="*/ 253695 h 767500"/>
                <a:gd name="connsiteX9-609" fmla="*/ 43543 w 383468"/>
                <a:gd name="connsiteY9-610" fmla="*/ 305946 h 767500"/>
                <a:gd name="connsiteX10-611" fmla="*/ 26126 w 383468"/>
                <a:gd name="connsiteY10-612" fmla="*/ 358197 h 767500"/>
                <a:gd name="connsiteX11-613" fmla="*/ 8709 w 383468"/>
                <a:gd name="connsiteY11-614" fmla="*/ 410449 h 767500"/>
                <a:gd name="connsiteX12-615" fmla="*/ 0 w 383468"/>
                <a:gd name="connsiteY12-616" fmla="*/ 436575 h 767500"/>
                <a:gd name="connsiteX13-617" fmla="*/ 43543 w 383468"/>
                <a:gd name="connsiteY13-618" fmla="*/ 514952 h 767500"/>
                <a:gd name="connsiteX14-619" fmla="*/ 87086 w 383468"/>
                <a:gd name="connsiteY14-620" fmla="*/ 584620 h 767500"/>
                <a:gd name="connsiteX15-621" fmla="*/ 95794 w 383468"/>
                <a:gd name="connsiteY15-622" fmla="*/ 610746 h 767500"/>
                <a:gd name="connsiteX16-623" fmla="*/ 130629 w 383468"/>
                <a:gd name="connsiteY16-624" fmla="*/ 654289 h 767500"/>
                <a:gd name="connsiteX17-625" fmla="*/ 139337 w 383468"/>
                <a:gd name="connsiteY17-626" fmla="*/ 680415 h 767500"/>
                <a:gd name="connsiteX18-627" fmla="*/ 148046 w 383468"/>
                <a:gd name="connsiteY18-628" fmla="*/ 732666 h 767500"/>
                <a:gd name="connsiteX19-629" fmla="*/ 174171 w 383468"/>
                <a:gd name="connsiteY19-630" fmla="*/ 750083 h 767500"/>
                <a:gd name="connsiteX20-631" fmla="*/ 191589 w 383468"/>
                <a:gd name="connsiteY20-632" fmla="*/ 767500 h 767500"/>
                <a:gd name="connsiteX21-633" fmla="*/ 243840 w 383468"/>
                <a:gd name="connsiteY21-634" fmla="*/ 741375 h 767500"/>
                <a:gd name="connsiteX22-635" fmla="*/ 235131 w 383468"/>
                <a:gd name="connsiteY22-636" fmla="*/ 697832 h 767500"/>
                <a:gd name="connsiteX23-637" fmla="*/ 261257 w 383468"/>
                <a:gd name="connsiteY23-638" fmla="*/ 584620 h 767500"/>
                <a:gd name="connsiteX24-639" fmla="*/ 269966 w 383468"/>
                <a:gd name="connsiteY24-640" fmla="*/ 558495 h 767500"/>
                <a:gd name="connsiteX25-641" fmla="*/ 313509 w 383468"/>
                <a:gd name="connsiteY25-642" fmla="*/ 514952 h 767500"/>
                <a:gd name="connsiteX26-643" fmla="*/ 348343 w 383468"/>
                <a:gd name="connsiteY26-644" fmla="*/ 462700 h 767500"/>
                <a:gd name="connsiteX27-645" fmla="*/ 365760 w 383468"/>
                <a:gd name="connsiteY27-646" fmla="*/ 436575 h 767500"/>
                <a:gd name="connsiteX28-647" fmla="*/ 383177 w 383468"/>
                <a:gd name="connsiteY28-648" fmla="*/ 419157 h 767500"/>
                <a:gd name="connsiteX29-649" fmla="*/ 294947 w 383468"/>
                <a:gd name="connsiteY29-650" fmla="*/ 450695 h 767500"/>
                <a:gd name="connsiteX30-651" fmla="*/ 314585 w 383468"/>
                <a:gd name="connsiteY30-652" fmla="*/ 348066 h 767500"/>
                <a:gd name="connsiteX31-653" fmla="*/ 330579 w 383468"/>
                <a:gd name="connsiteY31-654" fmla="*/ 226944 h 767500"/>
                <a:gd name="connsiteX32-655" fmla="*/ 345150 w 383468"/>
                <a:gd name="connsiteY32-656" fmla="*/ 104399 h 767500"/>
                <a:gd name="connsiteX33-657" fmla="*/ 355456 w 383468"/>
                <a:gd name="connsiteY33-658" fmla="*/ 55618 h 767500"/>
                <a:gd name="connsiteX34-659" fmla="*/ 339634 w 383468"/>
                <a:gd name="connsiteY34-660" fmla="*/ 18563 h 767500"/>
                <a:gd name="connsiteX35-661" fmla="*/ 313509 w 383468"/>
                <a:gd name="connsiteY35-662" fmla="*/ 1146 h 767500"/>
                <a:gd name="connsiteX36-663" fmla="*/ 304800 w 383468"/>
                <a:gd name="connsiteY36-664" fmla="*/ 9855 h 767500"/>
                <a:gd name="connsiteX0-665" fmla="*/ 304800 w 365760"/>
                <a:gd name="connsiteY0-666" fmla="*/ 9855 h 767500"/>
                <a:gd name="connsiteX1-667" fmla="*/ 243597 w 365760"/>
                <a:gd name="connsiteY1-668" fmla="*/ 1632 h 767500"/>
                <a:gd name="connsiteX2-669" fmla="*/ 206958 w 365760"/>
                <a:gd name="connsiteY2-670" fmla="*/ 45487 h 767500"/>
                <a:gd name="connsiteX3-671" fmla="*/ 139337 w 365760"/>
                <a:gd name="connsiteY3-672" fmla="*/ 70815 h 767500"/>
                <a:gd name="connsiteX4-673" fmla="*/ 121920 w 365760"/>
                <a:gd name="connsiteY4-674" fmla="*/ 123066 h 767500"/>
                <a:gd name="connsiteX5-675" fmla="*/ 113211 w 365760"/>
                <a:gd name="connsiteY5-676" fmla="*/ 149192 h 767500"/>
                <a:gd name="connsiteX6-677" fmla="*/ 95794 w 365760"/>
                <a:gd name="connsiteY6-678" fmla="*/ 175317 h 767500"/>
                <a:gd name="connsiteX7-679" fmla="*/ 78377 w 365760"/>
                <a:gd name="connsiteY7-680" fmla="*/ 227569 h 767500"/>
                <a:gd name="connsiteX8-681" fmla="*/ 60960 w 365760"/>
                <a:gd name="connsiteY8-682" fmla="*/ 253695 h 767500"/>
                <a:gd name="connsiteX9-683" fmla="*/ 43543 w 365760"/>
                <a:gd name="connsiteY9-684" fmla="*/ 305946 h 767500"/>
                <a:gd name="connsiteX10-685" fmla="*/ 26126 w 365760"/>
                <a:gd name="connsiteY10-686" fmla="*/ 358197 h 767500"/>
                <a:gd name="connsiteX11-687" fmla="*/ 8709 w 365760"/>
                <a:gd name="connsiteY11-688" fmla="*/ 410449 h 767500"/>
                <a:gd name="connsiteX12-689" fmla="*/ 0 w 365760"/>
                <a:gd name="connsiteY12-690" fmla="*/ 436575 h 767500"/>
                <a:gd name="connsiteX13-691" fmla="*/ 43543 w 365760"/>
                <a:gd name="connsiteY13-692" fmla="*/ 514952 h 767500"/>
                <a:gd name="connsiteX14-693" fmla="*/ 87086 w 365760"/>
                <a:gd name="connsiteY14-694" fmla="*/ 584620 h 767500"/>
                <a:gd name="connsiteX15-695" fmla="*/ 95794 w 365760"/>
                <a:gd name="connsiteY15-696" fmla="*/ 610746 h 767500"/>
                <a:gd name="connsiteX16-697" fmla="*/ 130629 w 365760"/>
                <a:gd name="connsiteY16-698" fmla="*/ 654289 h 767500"/>
                <a:gd name="connsiteX17-699" fmla="*/ 139337 w 365760"/>
                <a:gd name="connsiteY17-700" fmla="*/ 680415 h 767500"/>
                <a:gd name="connsiteX18-701" fmla="*/ 148046 w 365760"/>
                <a:gd name="connsiteY18-702" fmla="*/ 732666 h 767500"/>
                <a:gd name="connsiteX19-703" fmla="*/ 174171 w 365760"/>
                <a:gd name="connsiteY19-704" fmla="*/ 750083 h 767500"/>
                <a:gd name="connsiteX20-705" fmla="*/ 191589 w 365760"/>
                <a:gd name="connsiteY20-706" fmla="*/ 767500 h 767500"/>
                <a:gd name="connsiteX21-707" fmla="*/ 243840 w 365760"/>
                <a:gd name="connsiteY21-708" fmla="*/ 741375 h 767500"/>
                <a:gd name="connsiteX22-709" fmla="*/ 235131 w 365760"/>
                <a:gd name="connsiteY22-710" fmla="*/ 697832 h 767500"/>
                <a:gd name="connsiteX23-711" fmla="*/ 261257 w 365760"/>
                <a:gd name="connsiteY23-712" fmla="*/ 584620 h 767500"/>
                <a:gd name="connsiteX24-713" fmla="*/ 269966 w 365760"/>
                <a:gd name="connsiteY24-714" fmla="*/ 558495 h 767500"/>
                <a:gd name="connsiteX25-715" fmla="*/ 313509 w 365760"/>
                <a:gd name="connsiteY25-716" fmla="*/ 514952 h 767500"/>
                <a:gd name="connsiteX26-717" fmla="*/ 348343 w 365760"/>
                <a:gd name="connsiteY26-718" fmla="*/ 462700 h 767500"/>
                <a:gd name="connsiteX27-719" fmla="*/ 365760 w 365760"/>
                <a:gd name="connsiteY27-720" fmla="*/ 436575 h 767500"/>
                <a:gd name="connsiteX28-721" fmla="*/ 294947 w 365760"/>
                <a:gd name="connsiteY28-722" fmla="*/ 450695 h 767500"/>
                <a:gd name="connsiteX29-723" fmla="*/ 314585 w 365760"/>
                <a:gd name="connsiteY29-724" fmla="*/ 348066 h 767500"/>
                <a:gd name="connsiteX30-725" fmla="*/ 330579 w 365760"/>
                <a:gd name="connsiteY30-726" fmla="*/ 226944 h 767500"/>
                <a:gd name="connsiteX31-727" fmla="*/ 345150 w 365760"/>
                <a:gd name="connsiteY31-728" fmla="*/ 104399 h 767500"/>
                <a:gd name="connsiteX32-729" fmla="*/ 355456 w 365760"/>
                <a:gd name="connsiteY32-730" fmla="*/ 55618 h 767500"/>
                <a:gd name="connsiteX33-731" fmla="*/ 339634 w 365760"/>
                <a:gd name="connsiteY33-732" fmla="*/ 18563 h 767500"/>
                <a:gd name="connsiteX34-733" fmla="*/ 313509 w 365760"/>
                <a:gd name="connsiteY34-734" fmla="*/ 1146 h 767500"/>
                <a:gd name="connsiteX35-735" fmla="*/ 304800 w 365760"/>
                <a:gd name="connsiteY35-736" fmla="*/ 9855 h 767500"/>
                <a:gd name="connsiteX0-737" fmla="*/ 304800 w 362112"/>
                <a:gd name="connsiteY0-738" fmla="*/ 9855 h 767500"/>
                <a:gd name="connsiteX1-739" fmla="*/ 243597 w 362112"/>
                <a:gd name="connsiteY1-740" fmla="*/ 1632 h 767500"/>
                <a:gd name="connsiteX2-741" fmla="*/ 206958 w 362112"/>
                <a:gd name="connsiteY2-742" fmla="*/ 45487 h 767500"/>
                <a:gd name="connsiteX3-743" fmla="*/ 139337 w 362112"/>
                <a:gd name="connsiteY3-744" fmla="*/ 70815 h 767500"/>
                <a:gd name="connsiteX4-745" fmla="*/ 121920 w 362112"/>
                <a:gd name="connsiteY4-746" fmla="*/ 123066 h 767500"/>
                <a:gd name="connsiteX5-747" fmla="*/ 113211 w 362112"/>
                <a:gd name="connsiteY5-748" fmla="*/ 149192 h 767500"/>
                <a:gd name="connsiteX6-749" fmla="*/ 95794 w 362112"/>
                <a:gd name="connsiteY6-750" fmla="*/ 175317 h 767500"/>
                <a:gd name="connsiteX7-751" fmla="*/ 78377 w 362112"/>
                <a:gd name="connsiteY7-752" fmla="*/ 227569 h 767500"/>
                <a:gd name="connsiteX8-753" fmla="*/ 60960 w 362112"/>
                <a:gd name="connsiteY8-754" fmla="*/ 253695 h 767500"/>
                <a:gd name="connsiteX9-755" fmla="*/ 43543 w 362112"/>
                <a:gd name="connsiteY9-756" fmla="*/ 305946 h 767500"/>
                <a:gd name="connsiteX10-757" fmla="*/ 26126 w 362112"/>
                <a:gd name="connsiteY10-758" fmla="*/ 358197 h 767500"/>
                <a:gd name="connsiteX11-759" fmla="*/ 8709 w 362112"/>
                <a:gd name="connsiteY11-760" fmla="*/ 410449 h 767500"/>
                <a:gd name="connsiteX12-761" fmla="*/ 0 w 362112"/>
                <a:gd name="connsiteY12-762" fmla="*/ 436575 h 767500"/>
                <a:gd name="connsiteX13-763" fmla="*/ 43543 w 362112"/>
                <a:gd name="connsiteY13-764" fmla="*/ 514952 h 767500"/>
                <a:gd name="connsiteX14-765" fmla="*/ 87086 w 362112"/>
                <a:gd name="connsiteY14-766" fmla="*/ 584620 h 767500"/>
                <a:gd name="connsiteX15-767" fmla="*/ 95794 w 362112"/>
                <a:gd name="connsiteY15-768" fmla="*/ 610746 h 767500"/>
                <a:gd name="connsiteX16-769" fmla="*/ 130629 w 362112"/>
                <a:gd name="connsiteY16-770" fmla="*/ 654289 h 767500"/>
                <a:gd name="connsiteX17-771" fmla="*/ 139337 w 362112"/>
                <a:gd name="connsiteY17-772" fmla="*/ 680415 h 767500"/>
                <a:gd name="connsiteX18-773" fmla="*/ 148046 w 362112"/>
                <a:gd name="connsiteY18-774" fmla="*/ 732666 h 767500"/>
                <a:gd name="connsiteX19-775" fmla="*/ 174171 w 362112"/>
                <a:gd name="connsiteY19-776" fmla="*/ 750083 h 767500"/>
                <a:gd name="connsiteX20-777" fmla="*/ 191589 w 362112"/>
                <a:gd name="connsiteY20-778" fmla="*/ 767500 h 767500"/>
                <a:gd name="connsiteX21-779" fmla="*/ 243840 w 362112"/>
                <a:gd name="connsiteY21-780" fmla="*/ 741375 h 767500"/>
                <a:gd name="connsiteX22-781" fmla="*/ 235131 w 362112"/>
                <a:gd name="connsiteY22-782" fmla="*/ 697832 h 767500"/>
                <a:gd name="connsiteX23-783" fmla="*/ 261257 w 362112"/>
                <a:gd name="connsiteY23-784" fmla="*/ 584620 h 767500"/>
                <a:gd name="connsiteX24-785" fmla="*/ 269966 w 362112"/>
                <a:gd name="connsiteY24-786" fmla="*/ 558495 h 767500"/>
                <a:gd name="connsiteX25-787" fmla="*/ 313509 w 362112"/>
                <a:gd name="connsiteY25-788" fmla="*/ 514952 h 767500"/>
                <a:gd name="connsiteX26-789" fmla="*/ 348343 w 362112"/>
                <a:gd name="connsiteY26-790" fmla="*/ 462700 h 767500"/>
                <a:gd name="connsiteX27-791" fmla="*/ 294947 w 362112"/>
                <a:gd name="connsiteY27-792" fmla="*/ 450695 h 767500"/>
                <a:gd name="connsiteX28-793" fmla="*/ 314585 w 362112"/>
                <a:gd name="connsiteY28-794" fmla="*/ 348066 h 767500"/>
                <a:gd name="connsiteX29-795" fmla="*/ 330579 w 362112"/>
                <a:gd name="connsiteY29-796" fmla="*/ 226944 h 767500"/>
                <a:gd name="connsiteX30-797" fmla="*/ 345150 w 362112"/>
                <a:gd name="connsiteY30-798" fmla="*/ 104399 h 767500"/>
                <a:gd name="connsiteX31-799" fmla="*/ 355456 w 362112"/>
                <a:gd name="connsiteY31-800" fmla="*/ 55618 h 767500"/>
                <a:gd name="connsiteX32-801" fmla="*/ 339634 w 362112"/>
                <a:gd name="connsiteY32-802" fmla="*/ 18563 h 767500"/>
                <a:gd name="connsiteX33-803" fmla="*/ 313509 w 362112"/>
                <a:gd name="connsiteY33-804" fmla="*/ 1146 h 767500"/>
                <a:gd name="connsiteX34-805" fmla="*/ 304800 w 362112"/>
                <a:gd name="connsiteY34-806" fmla="*/ 9855 h 767500"/>
                <a:gd name="connsiteX0-807" fmla="*/ 304800 w 362112"/>
                <a:gd name="connsiteY0-808" fmla="*/ 9855 h 767500"/>
                <a:gd name="connsiteX1-809" fmla="*/ 243597 w 362112"/>
                <a:gd name="connsiteY1-810" fmla="*/ 1632 h 767500"/>
                <a:gd name="connsiteX2-811" fmla="*/ 206958 w 362112"/>
                <a:gd name="connsiteY2-812" fmla="*/ 45487 h 767500"/>
                <a:gd name="connsiteX3-813" fmla="*/ 139337 w 362112"/>
                <a:gd name="connsiteY3-814" fmla="*/ 70815 h 767500"/>
                <a:gd name="connsiteX4-815" fmla="*/ 121920 w 362112"/>
                <a:gd name="connsiteY4-816" fmla="*/ 123066 h 767500"/>
                <a:gd name="connsiteX5-817" fmla="*/ 113211 w 362112"/>
                <a:gd name="connsiteY5-818" fmla="*/ 149192 h 767500"/>
                <a:gd name="connsiteX6-819" fmla="*/ 95794 w 362112"/>
                <a:gd name="connsiteY6-820" fmla="*/ 175317 h 767500"/>
                <a:gd name="connsiteX7-821" fmla="*/ 78377 w 362112"/>
                <a:gd name="connsiteY7-822" fmla="*/ 227569 h 767500"/>
                <a:gd name="connsiteX8-823" fmla="*/ 60960 w 362112"/>
                <a:gd name="connsiteY8-824" fmla="*/ 253695 h 767500"/>
                <a:gd name="connsiteX9-825" fmla="*/ 43543 w 362112"/>
                <a:gd name="connsiteY9-826" fmla="*/ 305946 h 767500"/>
                <a:gd name="connsiteX10-827" fmla="*/ 26126 w 362112"/>
                <a:gd name="connsiteY10-828" fmla="*/ 358197 h 767500"/>
                <a:gd name="connsiteX11-829" fmla="*/ 8709 w 362112"/>
                <a:gd name="connsiteY11-830" fmla="*/ 410449 h 767500"/>
                <a:gd name="connsiteX12-831" fmla="*/ 0 w 362112"/>
                <a:gd name="connsiteY12-832" fmla="*/ 436575 h 767500"/>
                <a:gd name="connsiteX13-833" fmla="*/ 43543 w 362112"/>
                <a:gd name="connsiteY13-834" fmla="*/ 514952 h 767500"/>
                <a:gd name="connsiteX14-835" fmla="*/ 87086 w 362112"/>
                <a:gd name="connsiteY14-836" fmla="*/ 584620 h 767500"/>
                <a:gd name="connsiteX15-837" fmla="*/ 95794 w 362112"/>
                <a:gd name="connsiteY15-838" fmla="*/ 610746 h 767500"/>
                <a:gd name="connsiteX16-839" fmla="*/ 130629 w 362112"/>
                <a:gd name="connsiteY16-840" fmla="*/ 654289 h 767500"/>
                <a:gd name="connsiteX17-841" fmla="*/ 139337 w 362112"/>
                <a:gd name="connsiteY17-842" fmla="*/ 680415 h 767500"/>
                <a:gd name="connsiteX18-843" fmla="*/ 148046 w 362112"/>
                <a:gd name="connsiteY18-844" fmla="*/ 732666 h 767500"/>
                <a:gd name="connsiteX19-845" fmla="*/ 174171 w 362112"/>
                <a:gd name="connsiteY19-846" fmla="*/ 750083 h 767500"/>
                <a:gd name="connsiteX20-847" fmla="*/ 191589 w 362112"/>
                <a:gd name="connsiteY20-848" fmla="*/ 767500 h 767500"/>
                <a:gd name="connsiteX21-849" fmla="*/ 243840 w 362112"/>
                <a:gd name="connsiteY21-850" fmla="*/ 741375 h 767500"/>
                <a:gd name="connsiteX22-851" fmla="*/ 235131 w 362112"/>
                <a:gd name="connsiteY22-852" fmla="*/ 697832 h 767500"/>
                <a:gd name="connsiteX23-853" fmla="*/ 261257 w 362112"/>
                <a:gd name="connsiteY23-854" fmla="*/ 584620 h 767500"/>
                <a:gd name="connsiteX24-855" fmla="*/ 269966 w 362112"/>
                <a:gd name="connsiteY24-856" fmla="*/ 558495 h 767500"/>
                <a:gd name="connsiteX25-857" fmla="*/ 313509 w 362112"/>
                <a:gd name="connsiteY25-858" fmla="*/ 514952 h 767500"/>
                <a:gd name="connsiteX26-859" fmla="*/ 294947 w 362112"/>
                <a:gd name="connsiteY26-860" fmla="*/ 450695 h 767500"/>
                <a:gd name="connsiteX27-861" fmla="*/ 314585 w 362112"/>
                <a:gd name="connsiteY27-862" fmla="*/ 348066 h 767500"/>
                <a:gd name="connsiteX28-863" fmla="*/ 330579 w 362112"/>
                <a:gd name="connsiteY28-864" fmla="*/ 226944 h 767500"/>
                <a:gd name="connsiteX29-865" fmla="*/ 345150 w 362112"/>
                <a:gd name="connsiteY29-866" fmla="*/ 104399 h 767500"/>
                <a:gd name="connsiteX30-867" fmla="*/ 355456 w 362112"/>
                <a:gd name="connsiteY30-868" fmla="*/ 55618 h 767500"/>
                <a:gd name="connsiteX31-869" fmla="*/ 339634 w 362112"/>
                <a:gd name="connsiteY31-870" fmla="*/ 18563 h 767500"/>
                <a:gd name="connsiteX32-871" fmla="*/ 313509 w 362112"/>
                <a:gd name="connsiteY32-872" fmla="*/ 1146 h 767500"/>
                <a:gd name="connsiteX33-873" fmla="*/ 304800 w 362112"/>
                <a:gd name="connsiteY33-874" fmla="*/ 9855 h 767500"/>
                <a:gd name="connsiteX0-875" fmla="*/ 304800 w 362112"/>
                <a:gd name="connsiteY0-876" fmla="*/ 9855 h 767500"/>
                <a:gd name="connsiteX1-877" fmla="*/ 243597 w 362112"/>
                <a:gd name="connsiteY1-878" fmla="*/ 1632 h 767500"/>
                <a:gd name="connsiteX2-879" fmla="*/ 206958 w 362112"/>
                <a:gd name="connsiteY2-880" fmla="*/ 45487 h 767500"/>
                <a:gd name="connsiteX3-881" fmla="*/ 139337 w 362112"/>
                <a:gd name="connsiteY3-882" fmla="*/ 70815 h 767500"/>
                <a:gd name="connsiteX4-883" fmla="*/ 121920 w 362112"/>
                <a:gd name="connsiteY4-884" fmla="*/ 123066 h 767500"/>
                <a:gd name="connsiteX5-885" fmla="*/ 113211 w 362112"/>
                <a:gd name="connsiteY5-886" fmla="*/ 149192 h 767500"/>
                <a:gd name="connsiteX6-887" fmla="*/ 95794 w 362112"/>
                <a:gd name="connsiteY6-888" fmla="*/ 175317 h 767500"/>
                <a:gd name="connsiteX7-889" fmla="*/ 78377 w 362112"/>
                <a:gd name="connsiteY7-890" fmla="*/ 227569 h 767500"/>
                <a:gd name="connsiteX8-891" fmla="*/ 60960 w 362112"/>
                <a:gd name="connsiteY8-892" fmla="*/ 253695 h 767500"/>
                <a:gd name="connsiteX9-893" fmla="*/ 43543 w 362112"/>
                <a:gd name="connsiteY9-894" fmla="*/ 305946 h 767500"/>
                <a:gd name="connsiteX10-895" fmla="*/ 26126 w 362112"/>
                <a:gd name="connsiteY10-896" fmla="*/ 358197 h 767500"/>
                <a:gd name="connsiteX11-897" fmla="*/ 8709 w 362112"/>
                <a:gd name="connsiteY11-898" fmla="*/ 410449 h 767500"/>
                <a:gd name="connsiteX12-899" fmla="*/ 0 w 362112"/>
                <a:gd name="connsiteY12-900" fmla="*/ 436575 h 767500"/>
                <a:gd name="connsiteX13-901" fmla="*/ 43543 w 362112"/>
                <a:gd name="connsiteY13-902" fmla="*/ 514952 h 767500"/>
                <a:gd name="connsiteX14-903" fmla="*/ 87086 w 362112"/>
                <a:gd name="connsiteY14-904" fmla="*/ 584620 h 767500"/>
                <a:gd name="connsiteX15-905" fmla="*/ 95794 w 362112"/>
                <a:gd name="connsiteY15-906" fmla="*/ 610746 h 767500"/>
                <a:gd name="connsiteX16-907" fmla="*/ 130629 w 362112"/>
                <a:gd name="connsiteY16-908" fmla="*/ 654289 h 767500"/>
                <a:gd name="connsiteX17-909" fmla="*/ 139337 w 362112"/>
                <a:gd name="connsiteY17-910" fmla="*/ 680415 h 767500"/>
                <a:gd name="connsiteX18-911" fmla="*/ 148046 w 362112"/>
                <a:gd name="connsiteY18-912" fmla="*/ 732666 h 767500"/>
                <a:gd name="connsiteX19-913" fmla="*/ 174171 w 362112"/>
                <a:gd name="connsiteY19-914" fmla="*/ 750083 h 767500"/>
                <a:gd name="connsiteX20-915" fmla="*/ 191589 w 362112"/>
                <a:gd name="connsiteY20-916" fmla="*/ 767500 h 767500"/>
                <a:gd name="connsiteX21-917" fmla="*/ 243840 w 362112"/>
                <a:gd name="connsiteY21-918" fmla="*/ 741375 h 767500"/>
                <a:gd name="connsiteX22-919" fmla="*/ 235131 w 362112"/>
                <a:gd name="connsiteY22-920" fmla="*/ 697832 h 767500"/>
                <a:gd name="connsiteX23-921" fmla="*/ 261257 w 362112"/>
                <a:gd name="connsiteY23-922" fmla="*/ 584620 h 767500"/>
                <a:gd name="connsiteX24-923" fmla="*/ 269966 w 362112"/>
                <a:gd name="connsiteY24-924" fmla="*/ 558495 h 767500"/>
                <a:gd name="connsiteX25-925" fmla="*/ 277078 w 362112"/>
                <a:gd name="connsiteY25-926" fmla="*/ 514952 h 767500"/>
                <a:gd name="connsiteX26-927" fmla="*/ 294947 w 362112"/>
                <a:gd name="connsiteY26-928" fmla="*/ 450695 h 767500"/>
                <a:gd name="connsiteX27-929" fmla="*/ 314585 w 362112"/>
                <a:gd name="connsiteY27-930" fmla="*/ 348066 h 767500"/>
                <a:gd name="connsiteX28-931" fmla="*/ 330579 w 362112"/>
                <a:gd name="connsiteY28-932" fmla="*/ 226944 h 767500"/>
                <a:gd name="connsiteX29-933" fmla="*/ 345150 w 362112"/>
                <a:gd name="connsiteY29-934" fmla="*/ 104399 h 767500"/>
                <a:gd name="connsiteX30-935" fmla="*/ 355456 w 362112"/>
                <a:gd name="connsiteY30-936" fmla="*/ 55618 h 767500"/>
                <a:gd name="connsiteX31-937" fmla="*/ 339634 w 362112"/>
                <a:gd name="connsiteY31-938" fmla="*/ 18563 h 767500"/>
                <a:gd name="connsiteX32-939" fmla="*/ 313509 w 362112"/>
                <a:gd name="connsiteY32-940" fmla="*/ 1146 h 767500"/>
                <a:gd name="connsiteX33-941" fmla="*/ 304800 w 362112"/>
                <a:gd name="connsiteY33-942" fmla="*/ 9855 h 767500"/>
                <a:gd name="connsiteX0-943" fmla="*/ 304800 w 362112"/>
                <a:gd name="connsiteY0-944" fmla="*/ 9855 h 767500"/>
                <a:gd name="connsiteX1-945" fmla="*/ 243597 w 362112"/>
                <a:gd name="connsiteY1-946" fmla="*/ 1632 h 767500"/>
                <a:gd name="connsiteX2-947" fmla="*/ 206958 w 362112"/>
                <a:gd name="connsiteY2-948" fmla="*/ 45487 h 767500"/>
                <a:gd name="connsiteX3-949" fmla="*/ 139337 w 362112"/>
                <a:gd name="connsiteY3-950" fmla="*/ 70815 h 767500"/>
                <a:gd name="connsiteX4-951" fmla="*/ 121920 w 362112"/>
                <a:gd name="connsiteY4-952" fmla="*/ 123066 h 767500"/>
                <a:gd name="connsiteX5-953" fmla="*/ 113211 w 362112"/>
                <a:gd name="connsiteY5-954" fmla="*/ 149192 h 767500"/>
                <a:gd name="connsiteX6-955" fmla="*/ 95794 w 362112"/>
                <a:gd name="connsiteY6-956" fmla="*/ 175317 h 767500"/>
                <a:gd name="connsiteX7-957" fmla="*/ 78377 w 362112"/>
                <a:gd name="connsiteY7-958" fmla="*/ 227569 h 767500"/>
                <a:gd name="connsiteX8-959" fmla="*/ 60960 w 362112"/>
                <a:gd name="connsiteY8-960" fmla="*/ 253695 h 767500"/>
                <a:gd name="connsiteX9-961" fmla="*/ 43543 w 362112"/>
                <a:gd name="connsiteY9-962" fmla="*/ 305946 h 767500"/>
                <a:gd name="connsiteX10-963" fmla="*/ 26126 w 362112"/>
                <a:gd name="connsiteY10-964" fmla="*/ 358197 h 767500"/>
                <a:gd name="connsiteX11-965" fmla="*/ 8709 w 362112"/>
                <a:gd name="connsiteY11-966" fmla="*/ 410449 h 767500"/>
                <a:gd name="connsiteX12-967" fmla="*/ 0 w 362112"/>
                <a:gd name="connsiteY12-968" fmla="*/ 436575 h 767500"/>
                <a:gd name="connsiteX13-969" fmla="*/ 43543 w 362112"/>
                <a:gd name="connsiteY13-970" fmla="*/ 514952 h 767500"/>
                <a:gd name="connsiteX14-971" fmla="*/ 87086 w 362112"/>
                <a:gd name="connsiteY14-972" fmla="*/ 584620 h 767500"/>
                <a:gd name="connsiteX15-973" fmla="*/ 95794 w 362112"/>
                <a:gd name="connsiteY15-974" fmla="*/ 610746 h 767500"/>
                <a:gd name="connsiteX16-975" fmla="*/ 130629 w 362112"/>
                <a:gd name="connsiteY16-976" fmla="*/ 654289 h 767500"/>
                <a:gd name="connsiteX17-977" fmla="*/ 139337 w 362112"/>
                <a:gd name="connsiteY17-978" fmla="*/ 680415 h 767500"/>
                <a:gd name="connsiteX18-979" fmla="*/ 148046 w 362112"/>
                <a:gd name="connsiteY18-980" fmla="*/ 732666 h 767500"/>
                <a:gd name="connsiteX19-981" fmla="*/ 174171 w 362112"/>
                <a:gd name="connsiteY19-982" fmla="*/ 750083 h 767500"/>
                <a:gd name="connsiteX20-983" fmla="*/ 191589 w 362112"/>
                <a:gd name="connsiteY20-984" fmla="*/ 767500 h 767500"/>
                <a:gd name="connsiteX21-985" fmla="*/ 243840 w 362112"/>
                <a:gd name="connsiteY21-986" fmla="*/ 741375 h 767500"/>
                <a:gd name="connsiteX22-987" fmla="*/ 235131 w 362112"/>
                <a:gd name="connsiteY22-988" fmla="*/ 697832 h 767500"/>
                <a:gd name="connsiteX23-989" fmla="*/ 261257 w 362112"/>
                <a:gd name="connsiteY23-990" fmla="*/ 584620 h 767500"/>
                <a:gd name="connsiteX24-991" fmla="*/ 277078 w 362112"/>
                <a:gd name="connsiteY24-992" fmla="*/ 514952 h 767500"/>
                <a:gd name="connsiteX25-993" fmla="*/ 294947 w 362112"/>
                <a:gd name="connsiteY25-994" fmla="*/ 450695 h 767500"/>
                <a:gd name="connsiteX26-995" fmla="*/ 314585 w 362112"/>
                <a:gd name="connsiteY26-996" fmla="*/ 348066 h 767500"/>
                <a:gd name="connsiteX27-997" fmla="*/ 330579 w 362112"/>
                <a:gd name="connsiteY27-998" fmla="*/ 226944 h 767500"/>
                <a:gd name="connsiteX28-999" fmla="*/ 345150 w 362112"/>
                <a:gd name="connsiteY28-1000" fmla="*/ 104399 h 767500"/>
                <a:gd name="connsiteX29-1001" fmla="*/ 355456 w 362112"/>
                <a:gd name="connsiteY29-1002" fmla="*/ 55618 h 767500"/>
                <a:gd name="connsiteX30-1003" fmla="*/ 339634 w 362112"/>
                <a:gd name="connsiteY30-1004" fmla="*/ 18563 h 767500"/>
                <a:gd name="connsiteX31-1005" fmla="*/ 313509 w 362112"/>
                <a:gd name="connsiteY31-1006" fmla="*/ 1146 h 767500"/>
                <a:gd name="connsiteX32-1007" fmla="*/ 304800 w 362112"/>
                <a:gd name="connsiteY32-1008" fmla="*/ 9855 h 767500"/>
                <a:gd name="connsiteX0-1009" fmla="*/ 304800 w 362112"/>
                <a:gd name="connsiteY0-1010" fmla="*/ 9855 h 767500"/>
                <a:gd name="connsiteX1-1011" fmla="*/ 243597 w 362112"/>
                <a:gd name="connsiteY1-1012" fmla="*/ 1632 h 767500"/>
                <a:gd name="connsiteX2-1013" fmla="*/ 206958 w 362112"/>
                <a:gd name="connsiteY2-1014" fmla="*/ 45487 h 767500"/>
                <a:gd name="connsiteX3-1015" fmla="*/ 139337 w 362112"/>
                <a:gd name="connsiteY3-1016" fmla="*/ 70815 h 767500"/>
                <a:gd name="connsiteX4-1017" fmla="*/ 121920 w 362112"/>
                <a:gd name="connsiteY4-1018" fmla="*/ 123066 h 767500"/>
                <a:gd name="connsiteX5-1019" fmla="*/ 113211 w 362112"/>
                <a:gd name="connsiteY5-1020" fmla="*/ 149192 h 767500"/>
                <a:gd name="connsiteX6-1021" fmla="*/ 95794 w 362112"/>
                <a:gd name="connsiteY6-1022" fmla="*/ 175317 h 767500"/>
                <a:gd name="connsiteX7-1023" fmla="*/ 78377 w 362112"/>
                <a:gd name="connsiteY7-1024" fmla="*/ 227569 h 767500"/>
                <a:gd name="connsiteX8-1025" fmla="*/ 60960 w 362112"/>
                <a:gd name="connsiteY8-1026" fmla="*/ 253695 h 767500"/>
                <a:gd name="connsiteX9-1027" fmla="*/ 43543 w 362112"/>
                <a:gd name="connsiteY9-1028" fmla="*/ 305946 h 767500"/>
                <a:gd name="connsiteX10-1029" fmla="*/ 26126 w 362112"/>
                <a:gd name="connsiteY10-1030" fmla="*/ 358197 h 767500"/>
                <a:gd name="connsiteX11-1031" fmla="*/ 8709 w 362112"/>
                <a:gd name="connsiteY11-1032" fmla="*/ 410449 h 767500"/>
                <a:gd name="connsiteX12-1033" fmla="*/ 0 w 362112"/>
                <a:gd name="connsiteY12-1034" fmla="*/ 436575 h 767500"/>
                <a:gd name="connsiteX13-1035" fmla="*/ 43543 w 362112"/>
                <a:gd name="connsiteY13-1036" fmla="*/ 514952 h 767500"/>
                <a:gd name="connsiteX14-1037" fmla="*/ 87086 w 362112"/>
                <a:gd name="connsiteY14-1038" fmla="*/ 584620 h 767500"/>
                <a:gd name="connsiteX15-1039" fmla="*/ 95794 w 362112"/>
                <a:gd name="connsiteY15-1040" fmla="*/ 610746 h 767500"/>
                <a:gd name="connsiteX16-1041" fmla="*/ 130629 w 362112"/>
                <a:gd name="connsiteY16-1042" fmla="*/ 654289 h 767500"/>
                <a:gd name="connsiteX17-1043" fmla="*/ 139337 w 362112"/>
                <a:gd name="connsiteY17-1044" fmla="*/ 680415 h 767500"/>
                <a:gd name="connsiteX18-1045" fmla="*/ 148046 w 362112"/>
                <a:gd name="connsiteY18-1046" fmla="*/ 732666 h 767500"/>
                <a:gd name="connsiteX19-1047" fmla="*/ 174171 w 362112"/>
                <a:gd name="connsiteY19-1048" fmla="*/ 750083 h 767500"/>
                <a:gd name="connsiteX20-1049" fmla="*/ 191589 w 362112"/>
                <a:gd name="connsiteY20-1050" fmla="*/ 767500 h 767500"/>
                <a:gd name="connsiteX21-1051" fmla="*/ 243840 w 362112"/>
                <a:gd name="connsiteY21-1052" fmla="*/ 741375 h 767500"/>
                <a:gd name="connsiteX22-1053" fmla="*/ 235131 w 362112"/>
                <a:gd name="connsiteY22-1054" fmla="*/ 697832 h 767500"/>
                <a:gd name="connsiteX23-1055" fmla="*/ 232113 w 362112"/>
                <a:gd name="connsiteY23-1056" fmla="*/ 584620 h 767500"/>
                <a:gd name="connsiteX24-1057" fmla="*/ 277078 w 362112"/>
                <a:gd name="connsiteY24-1058" fmla="*/ 514952 h 767500"/>
                <a:gd name="connsiteX25-1059" fmla="*/ 294947 w 362112"/>
                <a:gd name="connsiteY25-1060" fmla="*/ 450695 h 767500"/>
                <a:gd name="connsiteX26-1061" fmla="*/ 314585 w 362112"/>
                <a:gd name="connsiteY26-1062" fmla="*/ 348066 h 767500"/>
                <a:gd name="connsiteX27-1063" fmla="*/ 330579 w 362112"/>
                <a:gd name="connsiteY27-1064" fmla="*/ 226944 h 767500"/>
                <a:gd name="connsiteX28-1065" fmla="*/ 345150 w 362112"/>
                <a:gd name="connsiteY28-1066" fmla="*/ 104399 h 767500"/>
                <a:gd name="connsiteX29-1067" fmla="*/ 355456 w 362112"/>
                <a:gd name="connsiteY29-1068" fmla="*/ 55618 h 767500"/>
                <a:gd name="connsiteX30-1069" fmla="*/ 339634 w 362112"/>
                <a:gd name="connsiteY30-1070" fmla="*/ 18563 h 767500"/>
                <a:gd name="connsiteX31-1071" fmla="*/ 313509 w 362112"/>
                <a:gd name="connsiteY31-1072" fmla="*/ 1146 h 767500"/>
                <a:gd name="connsiteX32-1073" fmla="*/ 304800 w 362112"/>
                <a:gd name="connsiteY32-1074" fmla="*/ 9855 h 767500"/>
                <a:gd name="connsiteX0-1075" fmla="*/ 304800 w 362112"/>
                <a:gd name="connsiteY0-1076" fmla="*/ 9855 h 767500"/>
                <a:gd name="connsiteX1-1077" fmla="*/ 243597 w 362112"/>
                <a:gd name="connsiteY1-1078" fmla="*/ 1632 h 767500"/>
                <a:gd name="connsiteX2-1079" fmla="*/ 206958 w 362112"/>
                <a:gd name="connsiteY2-1080" fmla="*/ 45487 h 767500"/>
                <a:gd name="connsiteX3-1081" fmla="*/ 139337 w 362112"/>
                <a:gd name="connsiteY3-1082" fmla="*/ 70815 h 767500"/>
                <a:gd name="connsiteX4-1083" fmla="*/ 121920 w 362112"/>
                <a:gd name="connsiteY4-1084" fmla="*/ 123066 h 767500"/>
                <a:gd name="connsiteX5-1085" fmla="*/ 113211 w 362112"/>
                <a:gd name="connsiteY5-1086" fmla="*/ 149192 h 767500"/>
                <a:gd name="connsiteX6-1087" fmla="*/ 95794 w 362112"/>
                <a:gd name="connsiteY6-1088" fmla="*/ 175317 h 767500"/>
                <a:gd name="connsiteX7-1089" fmla="*/ 78377 w 362112"/>
                <a:gd name="connsiteY7-1090" fmla="*/ 227569 h 767500"/>
                <a:gd name="connsiteX8-1091" fmla="*/ 60960 w 362112"/>
                <a:gd name="connsiteY8-1092" fmla="*/ 253695 h 767500"/>
                <a:gd name="connsiteX9-1093" fmla="*/ 43543 w 362112"/>
                <a:gd name="connsiteY9-1094" fmla="*/ 305946 h 767500"/>
                <a:gd name="connsiteX10-1095" fmla="*/ 26126 w 362112"/>
                <a:gd name="connsiteY10-1096" fmla="*/ 358197 h 767500"/>
                <a:gd name="connsiteX11-1097" fmla="*/ 8709 w 362112"/>
                <a:gd name="connsiteY11-1098" fmla="*/ 410449 h 767500"/>
                <a:gd name="connsiteX12-1099" fmla="*/ 0 w 362112"/>
                <a:gd name="connsiteY12-1100" fmla="*/ 436575 h 767500"/>
                <a:gd name="connsiteX13-1101" fmla="*/ 43543 w 362112"/>
                <a:gd name="connsiteY13-1102" fmla="*/ 514952 h 767500"/>
                <a:gd name="connsiteX14-1103" fmla="*/ 87086 w 362112"/>
                <a:gd name="connsiteY14-1104" fmla="*/ 584620 h 767500"/>
                <a:gd name="connsiteX15-1105" fmla="*/ 95794 w 362112"/>
                <a:gd name="connsiteY15-1106" fmla="*/ 610746 h 767500"/>
                <a:gd name="connsiteX16-1107" fmla="*/ 130629 w 362112"/>
                <a:gd name="connsiteY16-1108" fmla="*/ 654289 h 767500"/>
                <a:gd name="connsiteX17-1109" fmla="*/ 139337 w 362112"/>
                <a:gd name="connsiteY17-1110" fmla="*/ 680415 h 767500"/>
                <a:gd name="connsiteX18-1111" fmla="*/ 148046 w 362112"/>
                <a:gd name="connsiteY18-1112" fmla="*/ 732666 h 767500"/>
                <a:gd name="connsiteX19-1113" fmla="*/ 174171 w 362112"/>
                <a:gd name="connsiteY19-1114" fmla="*/ 750083 h 767500"/>
                <a:gd name="connsiteX20-1115" fmla="*/ 191589 w 362112"/>
                <a:gd name="connsiteY20-1116" fmla="*/ 767500 h 767500"/>
                <a:gd name="connsiteX21-1117" fmla="*/ 243840 w 362112"/>
                <a:gd name="connsiteY21-1118" fmla="*/ 741375 h 767500"/>
                <a:gd name="connsiteX22-1119" fmla="*/ 220559 w 362112"/>
                <a:gd name="connsiteY22-1120" fmla="*/ 683260 h 767500"/>
                <a:gd name="connsiteX23-1121" fmla="*/ 232113 w 362112"/>
                <a:gd name="connsiteY23-1122" fmla="*/ 584620 h 767500"/>
                <a:gd name="connsiteX24-1123" fmla="*/ 277078 w 362112"/>
                <a:gd name="connsiteY24-1124" fmla="*/ 514952 h 767500"/>
                <a:gd name="connsiteX25-1125" fmla="*/ 294947 w 362112"/>
                <a:gd name="connsiteY25-1126" fmla="*/ 450695 h 767500"/>
                <a:gd name="connsiteX26-1127" fmla="*/ 314585 w 362112"/>
                <a:gd name="connsiteY26-1128" fmla="*/ 348066 h 767500"/>
                <a:gd name="connsiteX27-1129" fmla="*/ 330579 w 362112"/>
                <a:gd name="connsiteY27-1130" fmla="*/ 226944 h 767500"/>
                <a:gd name="connsiteX28-1131" fmla="*/ 345150 w 362112"/>
                <a:gd name="connsiteY28-1132" fmla="*/ 104399 h 767500"/>
                <a:gd name="connsiteX29-1133" fmla="*/ 355456 w 362112"/>
                <a:gd name="connsiteY29-1134" fmla="*/ 55618 h 767500"/>
                <a:gd name="connsiteX30-1135" fmla="*/ 339634 w 362112"/>
                <a:gd name="connsiteY30-1136" fmla="*/ 18563 h 767500"/>
                <a:gd name="connsiteX31-1137" fmla="*/ 313509 w 362112"/>
                <a:gd name="connsiteY31-1138" fmla="*/ 1146 h 767500"/>
                <a:gd name="connsiteX32-1139" fmla="*/ 304800 w 362112"/>
                <a:gd name="connsiteY32-1140" fmla="*/ 9855 h 767500"/>
                <a:gd name="connsiteX0-1141" fmla="*/ 304800 w 362112"/>
                <a:gd name="connsiteY0-1142" fmla="*/ 9855 h 767500"/>
                <a:gd name="connsiteX1-1143" fmla="*/ 243597 w 362112"/>
                <a:gd name="connsiteY1-1144" fmla="*/ 1632 h 767500"/>
                <a:gd name="connsiteX2-1145" fmla="*/ 206958 w 362112"/>
                <a:gd name="connsiteY2-1146" fmla="*/ 45487 h 767500"/>
                <a:gd name="connsiteX3-1147" fmla="*/ 139337 w 362112"/>
                <a:gd name="connsiteY3-1148" fmla="*/ 70815 h 767500"/>
                <a:gd name="connsiteX4-1149" fmla="*/ 121920 w 362112"/>
                <a:gd name="connsiteY4-1150" fmla="*/ 123066 h 767500"/>
                <a:gd name="connsiteX5-1151" fmla="*/ 113211 w 362112"/>
                <a:gd name="connsiteY5-1152" fmla="*/ 149192 h 767500"/>
                <a:gd name="connsiteX6-1153" fmla="*/ 95794 w 362112"/>
                <a:gd name="connsiteY6-1154" fmla="*/ 175317 h 767500"/>
                <a:gd name="connsiteX7-1155" fmla="*/ 78377 w 362112"/>
                <a:gd name="connsiteY7-1156" fmla="*/ 227569 h 767500"/>
                <a:gd name="connsiteX8-1157" fmla="*/ 60960 w 362112"/>
                <a:gd name="connsiteY8-1158" fmla="*/ 253695 h 767500"/>
                <a:gd name="connsiteX9-1159" fmla="*/ 43543 w 362112"/>
                <a:gd name="connsiteY9-1160" fmla="*/ 305946 h 767500"/>
                <a:gd name="connsiteX10-1161" fmla="*/ 26126 w 362112"/>
                <a:gd name="connsiteY10-1162" fmla="*/ 358197 h 767500"/>
                <a:gd name="connsiteX11-1163" fmla="*/ 8709 w 362112"/>
                <a:gd name="connsiteY11-1164" fmla="*/ 410449 h 767500"/>
                <a:gd name="connsiteX12-1165" fmla="*/ 0 w 362112"/>
                <a:gd name="connsiteY12-1166" fmla="*/ 436575 h 767500"/>
                <a:gd name="connsiteX13-1167" fmla="*/ 43543 w 362112"/>
                <a:gd name="connsiteY13-1168" fmla="*/ 514952 h 767500"/>
                <a:gd name="connsiteX14-1169" fmla="*/ 87086 w 362112"/>
                <a:gd name="connsiteY14-1170" fmla="*/ 584620 h 767500"/>
                <a:gd name="connsiteX15-1171" fmla="*/ 95794 w 362112"/>
                <a:gd name="connsiteY15-1172" fmla="*/ 610746 h 767500"/>
                <a:gd name="connsiteX16-1173" fmla="*/ 130629 w 362112"/>
                <a:gd name="connsiteY16-1174" fmla="*/ 654289 h 767500"/>
                <a:gd name="connsiteX17-1175" fmla="*/ 139337 w 362112"/>
                <a:gd name="connsiteY17-1176" fmla="*/ 680415 h 767500"/>
                <a:gd name="connsiteX18-1177" fmla="*/ 148046 w 362112"/>
                <a:gd name="connsiteY18-1178" fmla="*/ 732666 h 767500"/>
                <a:gd name="connsiteX19-1179" fmla="*/ 174171 w 362112"/>
                <a:gd name="connsiteY19-1180" fmla="*/ 750083 h 767500"/>
                <a:gd name="connsiteX20-1181" fmla="*/ 191589 w 362112"/>
                <a:gd name="connsiteY20-1182" fmla="*/ 767500 h 767500"/>
                <a:gd name="connsiteX21-1183" fmla="*/ 218339 w 362112"/>
                <a:gd name="connsiteY21-1184" fmla="*/ 712231 h 767500"/>
                <a:gd name="connsiteX22-1185" fmla="*/ 220559 w 362112"/>
                <a:gd name="connsiteY22-1186" fmla="*/ 683260 h 767500"/>
                <a:gd name="connsiteX23-1187" fmla="*/ 232113 w 362112"/>
                <a:gd name="connsiteY23-1188" fmla="*/ 584620 h 767500"/>
                <a:gd name="connsiteX24-1189" fmla="*/ 277078 w 362112"/>
                <a:gd name="connsiteY24-1190" fmla="*/ 514952 h 767500"/>
                <a:gd name="connsiteX25-1191" fmla="*/ 294947 w 362112"/>
                <a:gd name="connsiteY25-1192" fmla="*/ 450695 h 767500"/>
                <a:gd name="connsiteX26-1193" fmla="*/ 314585 w 362112"/>
                <a:gd name="connsiteY26-1194" fmla="*/ 348066 h 767500"/>
                <a:gd name="connsiteX27-1195" fmla="*/ 330579 w 362112"/>
                <a:gd name="connsiteY27-1196" fmla="*/ 226944 h 767500"/>
                <a:gd name="connsiteX28-1197" fmla="*/ 345150 w 362112"/>
                <a:gd name="connsiteY28-1198" fmla="*/ 104399 h 767500"/>
                <a:gd name="connsiteX29-1199" fmla="*/ 355456 w 362112"/>
                <a:gd name="connsiteY29-1200" fmla="*/ 55618 h 767500"/>
                <a:gd name="connsiteX30-1201" fmla="*/ 339634 w 362112"/>
                <a:gd name="connsiteY30-1202" fmla="*/ 18563 h 767500"/>
                <a:gd name="connsiteX31-1203" fmla="*/ 313509 w 362112"/>
                <a:gd name="connsiteY31-1204" fmla="*/ 1146 h 767500"/>
                <a:gd name="connsiteX32-1205" fmla="*/ 304800 w 362112"/>
                <a:gd name="connsiteY32-1206" fmla="*/ 9855 h 767500"/>
                <a:gd name="connsiteX0-1207" fmla="*/ 304800 w 362112"/>
                <a:gd name="connsiteY0-1208" fmla="*/ 9855 h 750696"/>
                <a:gd name="connsiteX1-1209" fmla="*/ 243597 w 362112"/>
                <a:gd name="connsiteY1-1210" fmla="*/ 1632 h 750696"/>
                <a:gd name="connsiteX2-1211" fmla="*/ 206958 w 362112"/>
                <a:gd name="connsiteY2-1212" fmla="*/ 45487 h 750696"/>
                <a:gd name="connsiteX3-1213" fmla="*/ 139337 w 362112"/>
                <a:gd name="connsiteY3-1214" fmla="*/ 70815 h 750696"/>
                <a:gd name="connsiteX4-1215" fmla="*/ 121920 w 362112"/>
                <a:gd name="connsiteY4-1216" fmla="*/ 123066 h 750696"/>
                <a:gd name="connsiteX5-1217" fmla="*/ 113211 w 362112"/>
                <a:gd name="connsiteY5-1218" fmla="*/ 149192 h 750696"/>
                <a:gd name="connsiteX6-1219" fmla="*/ 95794 w 362112"/>
                <a:gd name="connsiteY6-1220" fmla="*/ 175317 h 750696"/>
                <a:gd name="connsiteX7-1221" fmla="*/ 78377 w 362112"/>
                <a:gd name="connsiteY7-1222" fmla="*/ 227569 h 750696"/>
                <a:gd name="connsiteX8-1223" fmla="*/ 60960 w 362112"/>
                <a:gd name="connsiteY8-1224" fmla="*/ 253695 h 750696"/>
                <a:gd name="connsiteX9-1225" fmla="*/ 43543 w 362112"/>
                <a:gd name="connsiteY9-1226" fmla="*/ 305946 h 750696"/>
                <a:gd name="connsiteX10-1227" fmla="*/ 26126 w 362112"/>
                <a:gd name="connsiteY10-1228" fmla="*/ 358197 h 750696"/>
                <a:gd name="connsiteX11-1229" fmla="*/ 8709 w 362112"/>
                <a:gd name="connsiteY11-1230" fmla="*/ 410449 h 750696"/>
                <a:gd name="connsiteX12-1231" fmla="*/ 0 w 362112"/>
                <a:gd name="connsiteY12-1232" fmla="*/ 436575 h 750696"/>
                <a:gd name="connsiteX13-1233" fmla="*/ 43543 w 362112"/>
                <a:gd name="connsiteY13-1234" fmla="*/ 514952 h 750696"/>
                <a:gd name="connsiteX14-1235" fmla="*/ 87086 w 362112"/>
                <a:gd name="connsiteY14-1236" fmla="*/ 584620 h 750696"/>
                <a:gd name="connsiteX15-1237" fmla="*/ 95794 w 362112"/>
                <a:gd name="connsiteY15-1238" fmla="*/ 610746 h 750696"/>
                <a:gd name="connsiteX16-1239" fmla="*/ 130629 w 362112"/>
                <a:gd name="connsiteY16-1240" fmla="*/ 654289 h 750696"/>
                <a:gd name="connsiteX17-1241" fmla="*/ 139337 w 362112"/>
                <a:gd name="connsiteY17-1242" fmla="*/ 680415 h 750696"/>
                <a:gd name="connsiteX18-1243" fmla="*/ 148046 w 362112"/>
                <a:gd name="connsiteY18-1244" fmla="*/ 732666 h 750696"/>
                <a:gd name="connsiteX19-1245" fmla="*/ 174171 w 362112"/>
                <a:gd name="connsiteY19-1246" fmla="*/ 750083 h 750696"/>
                <a:gd name="connsiteX20-1247" fmla="*/ 218339 w 362112"/>
                <a:gd name="connsiteY20-1248" fmla="*/ 712231 h 750696"/>
                <a:gd name="connsiteX21-1249" fmla="*/ 220559 w 362112"/>
                <a:gd name="connsiteY21-1250" fmla="*/ 683260 h 750696"/>
                <a:gd name="connsiteX22-1251" fmla="*/ 232113 w 362112"/>
                <a:gd name="connsiteY22-1252" fmla="*/ 584620 h 750696"/>
                <a:gd name="connsiteX23-1253" fmla="*/ 277078 w 362112"/>
                <a:gd name="connsiteY23-1254" fmla="*/ 514952 h 750696"/>
                <a:gd name="connsiteX24-1255" fmla="*/ 294947 w 362112"/>
                <a:gd name="connsiteY24-1256" fmla="*/ 450695 h 750696"/>
                <a:gd name="connsiteX25-1257" fmla="*/ 314585 w 362112"/>
                <a:gd name="connsiteY25-1258" fmla="*/ 348066 h 750696"/>
                <a:gd name="connsiteX26-1259" fmla="*/ 330579 w 362112"/>
                <a:gd name="connsiteY26-1260" fmla="*/ 226944 h 750696"/>
                <a:gd name="connsiteX27-1261" fmla="*/ 345150 w 362112"/>
                <a:gd name="connsiteY27-1262" fmla="*/ 104399 h 750696"/>
                <a:gd name="connsiteX28-1263" fmla="*/ 355456 w 362112"/>
                <a:gd name="connsiteY28-1264" fmla="*/ 55618 h 750696"/>
                <a:gd name="connsiteX29-1265" fmla="*/ 339634 w 362112"/>
                <a:gd name="connsiteY29-1266" fmla="*/ 18563 h 750696"/>
                <a:gd name="connsiteX30-1267" fmla="*/ 313509 w 362112"/>
                <a:gd name="connsiteY30-1268" fmla="*/ 1146 h 750696"/>
                <a:gd name="connsiteX31-1269" fmla="*/ 304800 w 362112"/>
                <a:gd name="connsiteY31-1270" fmla="*/ 9855 h 750696"/>
                <a:gd name="connsiteX0-1271" fmla="*/ 304800 w 362112"/>
                <a:gd name="connsiteY0-1272" fmla="*/ 9855 h 733648"/>
                <a:gd name="connsiteX1-1273" fmla="*/ 243597 w 362112"/>
                <a:gd name="connsiteY1-1274" fmla="*/ 1632 h 733648"/>
                <a:gd name="connsiteX2-1275" fmla="*/ 206958 w 362112"/>
                <a:gd name="connsiteY2-1276" fmla="*/ 45487 h 733648"/>
                <a:gd name="connsiteX3-1277" fmla="*/ 139337 w 362112"/>
                <a:gd name="connsiteY3-1278" fmla="*/ 70815 h 733648"/>
                <a:gd name="connsiteX4-1279" fmla="*/ 121920 w 362112"/>
                <a:gd name="connsiteY4-1280" fmla="*/ 123066 h 733648"/>
                <a:gd name="connsiteX5-1281" fmla="*/ 113211 w 362112"/>
                <a:gd name="connsiteY5-1282" fmla="*/ 149192 h 733648"/>
                <a:gd name="connsiteX6-1283" fmla="*/ 95794 w 362112"/>
                <a:gd name="connsiteY6-1284" fmla="*/ 175317 h 733648"/>
                <a:gd name="connsiteX7-1285" fmla="*/ 78377 w 362112"/>
                <a:gd name="connsiteY7-1286" fmla="*/ 227569 h 733648"/>
                <a:gd name="connsiteX8-1287" fmla="*/ 60960 w 362112"/>
                <a:gd name="connsiteY8-1288" fmla="*/ 253695 h 733648"/>
                <a:gd name="connsiteX9-1289" fmla="*/ 43543 w 362112"/>
                <a:gd name="connsiteY9-1290" fmla="*/ 305946 h 733648"/>
                <a:gd name="connsiteX10-1291" fmla="*/ 26126 w 362112"/>
                <a:gd name="connsiteY10-1292" fmla="*/ 358197 h 733648"/>
                <a:gd name="connsiteX11-1293" fmla="*/ 8709 w 362112"/>
                <a:gd name="connsiteY11-1294" fmla="*/ 410449 h 733648"/>
                <a:gd name="connsiteX12-1295" fmla="*/ 0 w 362112"/>
                <a:gd name="connsiteY12-1296" fmla="*/ 436575 h 733648"/>
                <a:gd name="connsiteX13-1297" fmla="*/ 43543 w 362112"/>
                <a:gd name="connsiteY13-1298" fmla="*/ 514952 h 733648"/>
                <a:gd name="connsiteX14-1299" fmla="*/ 87086 w 362112"/>
                <a:gd name="connsiteY14-1300" fmla="*/ 584620 h 733648"/>
                <a:gd name="connsiteX15-1301" fmla="*/ 95794 w 362112"/>
                <a:gd name="connsiteY15-1302" fmla="*/ 610746 h 733648"/>
                <a:gd name="connsiteX16-1303" fmla="*/ 130629 w 362112"/>
                <a:gd name="connsiteY16-1304" fmla="*/ 654289 h 733648"/>
                <a:gd name="connsiteX17-1305" fmla="*/ 139337 w 362112"/>
                <a:gd name="connsiteY17-1306" fmla="*/ 680415 h 733648"/>
                <a:gd name="connsiteX18-1307" fmla="*/ 148046 w 362112"/>
                <a:gd name="connsiteY18-1308" fmla="*/ 732666 h 733648"/>
                <a:gd name="connsiteX19-1309" fmla="*/ 218339 w 362112"/>
                <a:gd name="connsiteY19-1310" fmla="*/ 712231 h 733648"/>
                <a:gd name="connsiteX20-1311" fmla="*/ 220559 w 362112"/>
                <a:gd name="connsiteY20-1312" fmla="*/ 683260 h 733648"/>
                <a:gd name="connsiteX21-1313" fmla="*/ 232113 w 362112"/>
                <a:gd name="connsiteY21-1314" fmla="*/ 584620 h 733648"/>
                <a:gd name="connsiteX22-1315" fmla="*/ 277078 w 362112"/>
                <a:gd name="connsiteY22-1316" fmla="*/ 514952 h 733648"/>
                <a:gd name="connsiteX23-1317" fmla="*/ 294947 w 362112"/>
                <a:gd name="connsiteY23-1318" fmla="*/ 450695 h 733648"/>
                <a:gd name="connsiteX24-1319" fmla="*/ 314585 w 362112"/>
                <a:gd name="connsiteY24-1320" fmla="*/ 348066 h 733648"/>
                <a:gd name="connsiteX25-1321" fmla="*/ 330579 w 362112"/>
                <a:gd name="connsiteY25-1322" fmla="*/ 226944 h 733648"/>
                <a:gd name="connsiteX26-1323" fmla="*/ 345150 w 362112"/>
                <a:gd name="connsiteY26-1324" fmla="*/ 104399 h 733648"/>
                <a:gd name="connsiteX27-1325" fmla="*/ 355456 w 362112"/>
                <a:gd name="connsiteY27-1326" fmla="*/ 55618 h 733648"/>
                <a:gd name="connsiteX28-1327" fmla="*/ 339634 w 362112"/>
                <a:gd name="connsiteY28-1328" fmla="*/ 18563 h 733648"/>
                <a:gd name="connsiteX29-1329" fmla="*/ 313509 w 362112"/>
                <a:gd name="connsiteY29-1330" fmla="*/ 1146 h 733648"/>
                <a:gd name="connsiteX30-1331" fmla="*/ 304800 w 362112"/>
                <a:gd name="connsiteY30-1332" fmla="*/ 9855 h 733648"/>
                <a:gd name="connsiteX0-1333" fmla="*/ 304800 w 362112"/>
                <a:gd name="connsiteY0-1334" fmla="*/ 9855 h 712713"/>
                <a:gd name="connsiteX1-1335" fmla="*/ 243597 w 362112"/>
                <a:gd name="connsiteY1-1336" fmla="*/ 1632 h 712713"/>
                <a:gd name="connsiteX2-1337" fmla="*/ 206958 w 362112"/>
                <a:gd name="connsiteY2-1338" fmla="*/ 45487 h 712713"/>
                <a:gd name="connsiteX3-1339" fmla="*/ 139337 w 362112"/>
                <a:gd name="connsiteY3-1340" fmla="*/ 70815 h 712713"/>
                <a:gd name="connsiteX4-1341" fmla="*/ 121920 w 362112"/>
                <a:gd name="connsiteY4-1342" fmla="*/ 123066 h 712713"/>
                <a:gd name="connsiteX5-1343" fmla="*/ 113211 w 362112"/>
                <a:gd name="connsiteY5-1344" fmla="*/ 149192 h 712713"/>
                <a:gd name="connsiteX6-1345" fmla="*/ 95794 w 362112"/>
                <a:gd name="connsiteY6-1346" fmla="*/ 175317 h 712713"/>
                <a:gd name="connsiteX7-1347" fmla="*/ 78377 w 362112"/>
                <a:gd name="connsiteY7-1348" fmla="*/ 227569 h 712713"/>
                <a:gd name="connsiteX8-1349" fmla="*/ 60960 w 362112"/>
                <a:gd name="connsiteY8-1350" fmla="*/ 253695 h 712713"/>
                <a:gd name="connsiteX9-1351" fmla="*/ 43543 w 362112"/>
                <a:gd name="connsiteY9-1352" fmla="*/ 305946 h 712713"/>
                <a:gd name="connsiteX10-1353" fmla="*/ 26126 w 362112"/>
                <a:gd name="connsiteY10-1354" fmla="*/ 358197 h 712713"/>
                <a:gd name="connsiteX11-1355" fmla="*/ 8709 w 362112"/>
                <a:gd name="connsiteY11-1356" fmla="*/ 410449 h 712713"/>
                <a:gd name="connsiteX12-1357" fmla="*/ 0 w 362112"/>
                <a:gd name="connsiteY12-1358" fmla="*/ 436575 h 712713"/>
                <a:gd name="connsiteX13-1359" fmla="*/ 43543 w 362112"/>
                <a:gd name="connsiteY13-1360" fmla="*/ 514952 h 712713"/>
                <a:gd name="connsiteX14-1361" fmla="*/ 87086 w 362112"/>
                <a:gd name="connsiteY14-1362" fmla="*/ 584620 h 712713"/>
                <a:gd name="connsiteX15-1363" fmla="*/ 95794 w 362112"/>
                <a:gd name="connsiteY15-1364" fmla="*/ 610746 h 712713"/>
                <a:gd name="connsiteX16-1365" fmla="*/ 130629 w 362112"/>
                <a:gd name="connsiteY16-1366" fmla="*/ 654289 h 712713"/>
                <a:gd name="connsiteX17-1367" fmla="*/ 139337 w 362112"/>
                <a:gd name="connsiteY17-1368" fmla="*/ 680415 h 712713"/>
                <a:gd name="connsiteX18-1369" fmla="*/ 169905 w 362112"/>
                <a:gd name="connsiteY18-1370" fmla="*/ 699879 h 712713"/>
                <a:gd name="connsiteX19-1371" fmla="*/ 218339 w 362112"/>
                <a:gd name="connsiteY19-1372" fmla="*/ 712231 h 712713"/>
                <a:gd name="connsiteX20-1373" fmla="*/ 220559 w 362112"/>
                <a:gd name="connsiteY20-1374" fmla="*/ 683260 h 712713"/>
                <a:gd name="connsiteX21-1375" fmla="*/ 232113 w 362112"/>
                <a:gd name="connsiteY21-1376" fmla="*/ 584620 h 712713"/>
                <a:gd name="connsiteX22-1377" fmla="*/ 277078 w 362112"/>
                <a:gd name="connsiteY22-1378" fmla="*/ 514952 h 712713"/>
                <a:gd name="connsiteX23-1379" fmla="*/ 294947 w 362112"/>
                <a:gd name="connsiteY23-1380" fmla="*/ 450695 h 712713"/>
                <a:gd name="connsiteX24-1381" fmla="*/ 314585 w 362112"/>
                <a:gd name="connsiteY24-1382" fmla="*/ 348066 h 712713"/>
                <a:gd name="connsiteX25-1383" fmla="*/ 330579 w 362112"/>
                <a:gd name="connsiteY25-1384" fmla="*/ 226944 h 712713"/>
                <a:gd name="connsiteX26-1385" fmla="*/ 345150 w 362112"/>
                <a:gd name="connsiteY26-1386" fmla="*/ 104399 h 712713"/>
                <a:gd name="connsiteX27-1387" fmla="*/ 355456 w 362112"/>
                <a:gd name="connsiteY27-1388" fmla="*/ 55618 h 712713"/>
                <a:gd name="connsiteX28-1389" fmla="*/ 339634 w 362112"/>
                <a:gd name="connsiteY28-1390" fmla="*/ 18563 h 712713"/>
                <a:gd name="connsiteX29-1391" fmla="*/ 313509 w 362112"/>
                <a:gd name="connsiteY29-1392" fmla="*/ 1146 h 712713"/>
                <a:gd name="connsiteX30-1393" fmla="*/ 304800 w 362112"/>
                <a:gd name="connsiteY30-1394" fmla="*/ 9855 h 712713"/>
                <a:gd name="connsiteX0-1395" fmla="*/ 304800 w 362112"/>
                <a:gd name="connsiteY0-1396" fmla="*/ 9855 h 712713"/>
                <a:gd name="connsiteX1-1397" fmla="*/ 243597 w 362112"/>
                <a:gd name="connsiteY1-1398" fmla="*/ 1632 h 712713"/>
                <a:gd name="connsiteX2-1399" fmla="*/ 206958 w 362112"/>
                <a:gd name="connsiteY2-1400" fmla="*/ 45487 h 712713"/>
                <a:gd name="connsiteX3-1401" fmla="*/ 139337 w 362112"/>
                <a:gd name="connsiteY3-1402" fmla="*/ 70815 h 712713"/>
                <a:gd name="connsiteX4-1403" fmla="*/ 121920 w 362112"/>
                <a:gd name="connsiteY4-1404" fmla="*/ 123066 h 712713"/>
                <a:gd name="connsiteX5-1405" fmla="*/ 113211 w 362112"/>
                <a:gd name="connsiteY5-1406" fmla="*/ 149192 h 712713"/>
                <a:gd name="connsiteX6-1407" fmla="*/ 95794 w 362112"/>
                <a:gd name="connsiteY6-1408" fmla="*/ 175317 h 712713"/>
                <a:gd name="connsiteX7-1409" fmla="*/ 78377 w 362112"/>
                <a:gd name="connsiteY7-1410" fmla="*/ 227569 h 712713"/>
                <a:gd name="connsiteX8-1411" fmla="*/ 60960 w 362112"/>
                <a:gd name="connsiteY8-1412" fmla="*/ 253695 h 712713"/>
                <a:gd name="connsiteX9-1413" fmla="*/ 43543 w 362112"/>
                <a:gd name="connsiteY9-1414" fmla="*/ 305946 h 712713"/>
                <a:gd name="connsiteX10-1415" fmla="*/ 26126 w 362112"/>
                <a:gd name="connsiteY10-1416" fmla="*/ 358197 h 712713"/>
                <a:gd name="connsiteX11-1417" fmla="*/ 8709 w 362112"/>
                <a:gd name="connsiteY11-1418" fmla="*/ 410449 h 712713"/>
                <a:gd name="connsiteX12-1419" fmla="*/ 0 w 362112"/>
                <a:gd name="connsiteY12-1420" fmla="*/ 436575 h 712713"/>
                <a:gd name="connsiteX13-1421" fmla="*/ 43543 w 362112"/>
                <a:gd name="connsiteY13-1422" fmla="*/ 514952 h 712713"/>
                <a:gd name="connsiteX14-1423" fmla="*/ 87086 w 362112"/>
                <a:gd name="connsiteY14-1424" fmla="*/ 584620 h 712713"/>
                <a:gd name="connsiteX15-1425" fmla="*/ 95794 w 362112"/>
                <a:gd name="connsiteY15-1426" fmla="*/ 610746 h 712713"/>
                <a:gd name="connsiteX16-1427" fmla="*/ 134272 w 362112"/>
                <a:gd name="connsiteY16-1428" fmla="*/ 639717 h 712713"/>
                <a:gd name="connsiteX17-1429" fmla="*/ 139337 w 362112"/>
                <a:gd name="connsiteY17-1430" fmla="*/ 680415 h 712713"/>
                <a:gd name="connsiteX18-1431" fmla="*/ 169905 w 362112"/>
                <a:gd name="connsiteY18-1432" fmla="*/ 699879 h 712713"/>
                <a:gd name="connsiteX19-1433" fmla="*/ 218339 w 362112"/>
                <a:gd name="connsiteY19-1434" fmla="*/ 712231 h 712713"/>
                <a:gd name="connsiteX20-1435" fmla="*/ 220559 w 362112"/>
                <a:gd name="connsiteY20-1436" fmla="*/ 683260 h 712713"/>
                <a:gd name="connsiteX21-1437" fmla="*/ 232113 w 362112"/>
                <a:gd name="connsiteY21-1438" fmla="*/ 584620 h 712713"/>
                <a:gd name="connsiteX22-1439" fmla="*/ 277078 w 362112"/>
                <a:gd name="connsiteY22-1440" fmla="*/ 514952 h 712713"/>
                <a:gd name="connsiteX23-1441" fmla="*/ 294947 w 362112"/>
                <a:gd name="connsiteY23-1442" fmla="*/ 450695 h 712713"/>
                <a:gd name="connsiteX24-1443" fmla="*/ 314585 w 362112"/>
                <a:gd name="connsiteY24-1444" fmla="*/ 348066 h 712713"/>
                <a:gd name="connsiteX25-1445" fmla="*/ 330579 w 362112"/>
                <a:gd name="connsiteY25-1446" fmla="*/ 226944 h 712713"/>
                <a:gd name="connsiteX26-1447" fmla="*/ 345150 w 362112"/>
                <a:gd name="connsiteY26-1448" fmla="*/ 104399 h 712713"/>
                <a:gd name="connsiteX27-1449" fmla="*/ 355456 w 362112"/>
                <a:gd name="connsiteY27-1450" fmla="*/ 55618 h 712713"/>
                <a:gd name="connsiteX28-1451" fmla="*/ 339634 w 362112"/>
                <a:gd name="connsiteY28-1452" fmla="*/ 18563 h 712713"/>
                <a:gd name="connsiteX29-1453" fmla="*/ 313509 w 362112"/>
                <a:gd name="connsiteY29-1454" fmla="*/ 1146 h 712713"/>
                <a:gd name="connsiteX30-1455" fmla="*/ 304800 w 362112"/>
                <a:gd name="connsiteY30-1456" fmla="*/ 9855 h 712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</a:cxnLst>
              <a:rect l="l" t="t" r="r" b="b"/>
              <a:pathLst>
                <a:path w="362112" h="712713">
                  <a:moveTo>
                    <a:pt x="304800" y="9855"/>
                  </a:moveTo>
                  <a:cubicBezTo>
                    <a:pt x="293148" y="9936"/>
                    <a:pt x="259904" y="-4307"/>
                    <a:pt x="243597" y="1632"/>
                  </a:cubicBezTo>
                  <a:cubicBezTo>
                    <a:pt x="227290" y="7571"/>
                    <a:pt x="224335" y="33957"/>
                    <a:pt x="206958" y="45487"/>
                  </a:cubicBezTo>
                  <a:cubicBezTo>
                    <a:pt x="189581" y="57017"/>
                    <a:pt x="181400" y="28750"/>
                    <a:pt x="139337" y="70815"/>
                  </a:cubicBezTo>
                  <a:lnTo>
                    <a:pt x="121920" y="123066"/>
                  </a:lnTo>
                  <a:cubicBezTo>
                    <a:pt x="119017" y="131775"/>
                    <a:pt x="118303" y="141554"/>
                    <a:pt x="113211" y="149192"/>
                  </a:cubicBezTo>
                  <a:lnTo>
                    <a:pt x="95794" y="175317"/>
                  </a:lnTo>
                  <a:cubicBezTo>
                    <a:pt x="89988" y="192734"/>
                    <a:pt x="88561" y="212293"/>
                    <a:pt x="78377" y="227569"/>
                  </a:cubicBezTo>
                  <a:cubicBezTo>
                    <a:pt x="72571" y="236278"/>
                    <a:pt x="65211" y="244131"/>
                    <a:pt x="60960" y="253695"/>
                  </a:cubicBezTo>
                  <a:cubicBezTo>
                    <a:pt x="53504" y="270472"/>
                    <a:pt x="49349" y="288529"/>
                    <a:pt x="43543" y="305946"/>
                  </a:cubicBezTo>
                  <a:lnTo>
                    <a:pt x="26126" y="358197"/>
                  </a:lnTo>
                  <a:lnTo>
                    <a:pt x="8709" y="410449"/>
                  </a:lnTo>
                  <a:lnTo>
                    <a:pt x="0" y="436575"/>
                  </a:lnTo>
                  <a:cubicBezTo>
                    <a:pt x="21312" y="500510"/>
                    <a:pt x="4435" y="475844"/>
                    <a:pt x="43543" y="514952"/>
                  </a:cubicBezTo>
                  <a:cubicBezTo>
                    <a:pt x="64270" y="577132"/>
                    <a:pt x="45684" y="557019"/>
                    <a:pt x="87086" y="584620"/>
                  </a:cubicBezTo>
                  <a:cubicBezTo>
                    <a:pt x="89989" y="593329"/>
                    <a:pt x="87930" y="601563"/>
                    <a:pt x="95794" y="610746"/>
                  </a:cubicBezTo>
                  <a:cubicBezTo>
                    <a:pt x="103658" y="619929"/>
                    <a:pt x="118071" y="623517"/>
                    <a:pt x="134272" y="639717"/>
                  </a:cubicBezTo>
                  <a:cubicBezTo>
                    <a:pt x="137175" y="648426"/>
                    <a:pt x="133398" y="670388"/>
                    <a:pt x="139337" y="680415"/>
                  </a:cubicBezTo>
                  <a:cubicBezTo>
                    <a:pt x="145276" y="690442"/>
                    <a:pt x="156738" y="694576"/>
                    <a:pt x="169905" y="699879"/>
                  </a:cubicBezTo>
                  <a:cubicBezTo>
                    <a:pt x="183072" y="705182"/>
                    <a:pt x="209897" y="715001"/>
                    <a:pt x="218339" y="712231"/>
                  </a:cubicBezTo>
                  <a:cubicBezTo>
                    <a:pt x="226781" y="709461"/>
                    <a:pt x="223462" y="697774"/>
                    <a:pt x="220559" y="683260"/>
                  </a:cubicBezTo>
                  <a:cubicBezTo>
                    <a:pt x="231864" y="604130"/>
                    <a:pt x="222693" y="612671"/>
                    <a:pt x="232113" y="584620"/>
                  </a:cubicBezTo>
                  <a:cubicBezTo>
                    <a:pt x="241533" y="556569"/>
                    <a:pt x="266606" y="537273"/>
                    <a:pt x="277078" y="514952"/>
                  </a:cubicBezTo>
                  <a:cubicBezTo>
                    <a:pt x="287550" y="492631"/>
                    <a:pt x="288696" y="478509"/>
                    <a:pt x="294947" y="450695"/>
                  </a:cubicBezTo>
                  <a:cubicBezTo>
                    <a:pt x="301198" y="422881"/>
                    <a:pt x="308646" y="385358"/>
                    <a:pt x="314585" y="348066"/>
                  </a:cubicBezTo>
                  <a:cubicBezTo>
                    <a:pt x="320524" y="310774"/>
                    <a:pt x="325485" y="267555"/>
                    <a:pt x="330579" y="226944"/>
                  </a:cubicBezTo>
                  <a:cubicBezTo>
                    <a:pt x="335673" y="186333"/>
                    <a:pt x="341004" y="132953"/>
                    <a:pt x="345150" y="104399"/>
                  </a:cubicBezTo>
                  <a:cubicBezTo>
                    <a:pt x="349296" y="75845"/>
                    <a:pt x="364164" y="58521"/>
                    <a:pt x="355456" y="55618"/>
                  </a:cubicBezTo>
                  <a:cubicBezTo>
                    <a:pt x="280578" y="5700"/>
                    <a:pt x="411749" y="54621"/>
                    <a:pt x="339634" y="18563"/>
                  </a:cubicBezTo>
                  <a:cubicBezTo>
                    <a:pt x="330273" y="13882"/>
                    <a:pt x="321682" y="7684"/>
                    <a:pt x="313509" y="1146"/>
                  </a:cubicBezTo>
                  <a:cubicBezTo>
                    <a:pt x="307098" y="-3983"/>
                    <a:pt x="316452" y="9774"/>
                    <a:pt x="304800" y="9855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pic>
        <p:nvPicPr>
          <p:cNvPr id="5" name="Picture 60" descr="000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185" y="3106784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683610" y="2643188"/>
            <a:ext cx="1602506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江南机器制造总局</a:t>
            </a:r>
          </a:p>
        </p:txBody>
      </p:sp>
      <p:sp>
        <p:nvSpPr>
          <p:cNvPr id="8" name="矩形 7"/>
          <p:cNvSpPr/>
          <p:nvPr/>
        </p:nvSpPr>
        <p:spPr>
          <a:xfrm>
            <a:off x="1440046" y="2214560"/>
            <a:ext cx="1060252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天津机器局</a:t>
            </a:r>
          </a:p>
        </p:txBody>
      </p:sp>
      <p:pic>
        <p:nvPicPr>
          <p:cNvPr id="11" name="Picture 60" descr="000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257" y="2182404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连接符 12"/>
          <p:cNvCxnSpPr>
            <a:stCxn id="5" idx="3"/>
          </p:cNvCxnSpPr>
          <p:nvPr/>
        </p:nvCxnSpPr>
        <p:spPr>
          <a:xfrm flipV="1">
            <a:off x="1557532" y="2934483"/>
            <a:ext cx="174141" cy="2264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731673" y="2934481"/>
            <a:ext cx="12462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857784" y="2258638"/>
            <a:ext cx="634621" cy="2583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491019" y="2516942"/>
            <a:ext cx="7852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0" descr="000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4871" y="3821088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1469296" y="3644379"/>
            <a:ext cx="1602506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400" b="1" dirty="0" smtClean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福州船政局</a:t>
            </a:r>
            <a:endParaRPr lang="zh-CN" altLang="en-US" sz="1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26" name="直接连接符 25"/>
          <p:cNvCxnSpPr>
            <a:stCxn id="24" idx="3"/>
          </p:cNvCxnSpPr>
          <p:nvPr/>
        </p:nvCxnSpPr>
        <p:spPr>
          <a:xfrm>
            <a:off x="1343218" y="3875262"/>
            <a:ext cx="156948" cy="538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500166" y="3929072"/>
            <a:ext cx="982939" cy="5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enovo\Desktop\下载 (3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02" t="66672" r="1352" b="22953"/>
          <a:stretch>
            <a:fillRect/>
          </a:stretch>
        </p:blipFill>
        <p:spPr bwMode="auto">
          <a:xfrm>
            <a:off x="0" y="4143368"/>
            <a:ext cx="2428892" cy="1000132"/>
          </a:xfrm>
          <a:prstGeom prst="rect">
            <a:avLst/>
          </a:prstGeom>
          <a:noFill/>
        </p:spPr>
      </p:pic>
      <p:pic>
        <p:nvPicPr>
          <p:cNvPr id="33" name="Picture 60" descr="000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604" y="1994127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1662595" y="3080070"/>
            <a:ext cx="12615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上海轮船招商局</a:t>
            </a:r>
            <a:endParaRPr lang="zh-CN" altLang="en-US" sz="1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645447" y="3340047"/>
            <a:ext cx="12615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上海机器织布局</a:t>
            </a:r>
            <a:endParaRPr lang="zh-CN" altLang="en-US" sz="1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28728" y="2000246"/>
            <a:ext cx="78716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开平煤矿</a:t>
            </a:r>
            <a:endParaRPr lang="zh-CN" altLang="en-US" sz="1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>
            <a:stCxn id="33" idx="3"/>
          </p:cNvCxnSpPr>
          <p:nvPr/>
        </p:nvCxnSpPr>
        <p:spPr>
          <a:xfrm>
            <a:off x="1007951" y="2048301"/>
            <a:ext cx="420777" cy="16625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1531257" y="3178082"/>
            <a:ext cx="170761" cy="141756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702018" y="3319838"/>
            <a:ext cx="1148408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1702018" y="3580109"/>
            <a:ext cx="1148408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1531257" y="3214474"/>
            <a:ext cx="170761" cy="36668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1428728" y="2212972"/>
            <a:ext cx="785818" cy="1588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C:\Users\Lenovo\Desktop\下载 (3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10" t="79271" r="8109" b="13318"/>
          <a:stretch>
            <a:fillRect/>
          </a:stretch>
        </p:blipFill>
        <p:spPr bwMode="auto">
          <a:xfrm>
            <a:off x="0" y="3571882"/>
            <a:ext cx="1643074" cy="714380"/>
          </a:xfrm>
          <a:prstGeom prst="rect">
            <a:avLst/>
          </a:prstGeom>
          <a:noFill/>
        </p:spPr>
      </p:pic>
      <p:pic>
        <p:nvPicPr>
          <p:cNvPr id="47" name="Picture 2" descr="C:\Users\Lenovo\Desktop\下载 (3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5405" t="55555" r="18919" b="32587"/>
          <a:stretch>
            <a:fillRect/>
          </a:stretch>
        </p:blipFill>
        <p:spPr bwMode="auto">
          <a:xfrm>
            <a:off x="1714480" y="4143386"/>
            <a:ext cx="1357322" cy="1143008"/>
          </a:xfrm>
          <a:prstGeom prst="rect">
            <a:avLst/>
          </a:prstGeom>
          <a:noFill/>
        </p:spPr>
      </p:pic>
      <p:grpSp>
        <p:nvGrpSpPr>
          <p:cNvPr id="49" name="组合 48"/>
          <p:cNvGrpSpPr/>
          <p:nvPr/>
        </p:nvGrpSpPr>
        <p:grpSpPr>
          <a:xfrm>
            <a:off x="0" y="428610"/>
            <a:ext cx="3214678" cy="928694"/>
            <a:chOff x="857224" y="3143254"/>
            <a:chExt cx="2714644" cy="928694"/>
          </a:xfrm>
        </p:grpSpPr>
        <p:pic>
          <p:nvPicPr>
            <p:cNvPr id="50" name="Picture 2" descr="C:\Users\Lenovo\Desktop\下载 (3)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6672" r="48649" b="23694"/>
            <a:stretch>
              <a:fillRect/>
            </a:stretch>
          </p:blipFill>
          <p:spPr bwMode="auto">
            <a:xfrm flipH="1">
              <a:off x="857224" y="3143254"/>
              <a:ext cx="2714644" cy="928694"/>
            </a:xfrm>
            <a:prstGeom prst="rect">
              <a:avLst/>
            </a:prstGeom>
            <a:noFill/>
          </p:spPr>
        </p:pic>
        <p:pic>
          <p:nvPicPr>
            <p:cNvPr id="51" name="Picture 2" descr="C:\Users\Lenovo\Desktop\下载 (3)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027" t="69636" r="59460" b="27399"/>
            <a:stretch>
              <a:fillRect/>
            </a:stretch>
          </p:blipFill>
          <p:spPr bwMode="auto">
            <a:xfrm>
              <a:off x="1581109" y="3429006"/>
              <a:ext cx="714380" cy="285752"/>
            </a:xfrm>
            <a:prstGeom prst="rect">
              <a:avLst/>
            </a:prstGeom>
            <a:noFill/>
          </p:spPr>
        </p:pic>
      </p:grpSp>
      <p:pic>
        <p:nvPicPr>
          <p:cNvPr id="52" name="Picture 2" descr="C:\Users\Lenovo\Desktop\下载 (3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73" t="55555" r="54055" b="32458"/>
          <a:stretch>
            <a:fillRect/>
          </a:stretch>
        </p:blipFill>
        <p:spPr bwMode="auto">
          <a:xfrm>
            <a:off x="-142908" y="285734"/>
            <a:ext cx="1214446" cy="1155472"/>
          </a:xfrm>
          <a:prstGeom prst="rect">
            <a:avLst/>
          </a:prstGeom>
          <a:noFill/>
        </p:spPr>
      </p:pic>
      <p:pic>
        <p:nvPicPr>
          <p:cNvPr id="53" name="Picture 2" descr="C:\Users\Lenovo\Desktop\下载 (3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9" t="75565" r="56757" b="13318"/>
          <a:stretch>
            <a:fillRect/>
          </a:stretch>
        </p:blipFill>
        <p:spPr bwMode="auto">
          <a:xfrm>
            <a:off x="214282" y="928676"/>
            <a:ext cx="1142976" cy="952480"/>
          </a:xfrm>
          <a:prstGeom prst="rect">
            <a:avLst/>
          </a:prstGeom>
          <a:noFill/>
        </p:spPr>
      </p:pic>
      <p:pic>
        <p:nvPicPr>
          <p:cNvPr id="5123" name="Picture 3" descr="C:\Users\Lenovo\Desktop\下载 (2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278" b="5555"/>
          <a:stretch>
            <a:fillRect/>
          </a:stretch>
        </p:blipFill>
        <p:spPr bwMode="auto">
          <a:xfrm>
            <a:off x="4286248" y="1000096"/>
            <a:ext cx="4466750" cy="4143404"/>
          </a:xfrm>
          <a:prstGeom prst="rect">
            <a:avLst/>
          </a:prstGeom>
          <a:noFill/>
        </p:spPr>
      </p:pic>
      <p:sp>
        <p:nvSpPr>
          <p:cNvPr id="55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2. 2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内容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5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0" y="102145"/>
            <a:ext cx="2238839" cy="4992864"/>
            <a:chOff x="0" y="136193"/>
            <a:chExt cx="2985118" cy="665715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193"/>
              <a:ext cx="2985118" cy="6657152"/>
            </a:xfrm>
            <a:prstGeom prst="rect">
              <a:avLst/>
            </a:prstGeom>
          </p:spPr>
        </p:pic>
        <p:sp>
          <p:nvSpPr>
            <p:cNvPr id="4" name="任意多边形 3"/>
            <p:cNvSpPr/>
            <p:nvPr/>
          </p:nvSpPr>
          <p:spPr>
            <a:xfrm>
              <a:off x="1932247" y="5387484"/>
              <a:ext cx="362112" cy="712713"/>
            </a:xfrm>
            <a:custGeom>
              <a:avLst/>
              <a:gdLst>
                <a:gd name="connsiteX0" fmla="*/ 304800 w 430628"/>
                <a:gd name="connsiteY0" fmla="*/ 9945 h 767590"/>
                <a:gd name="connsiteX1" fmla="*/ 191589 w 430628"/>
                <a:gd name="connsiteY1" fmla="*/ 9945 h 767590"/>
                <a:gd name="connsiteX2" fmla="*/ 174171 w 430628"/>
                <a:gd name="connsiteY2" fmla="*/ 27362 h 767590"/>
                <a:gd name="connsiteX3" fmla="*/ 139337 w 430628"/>
                <a:gd name="connsiteY3" fmla="*/ 70905 h 767590"/>
                <a:gd name="connsiteX4" fmla="*/ 121920 w 430628"/>
                <a:gd name="connsiteY4" fmla="*/ 123156 h 767590"/>
                <a:gd name="connsiteX5" fmla="*/ 113211 w 430628"/>
                <a:gd name="connsiteY5" fmla="*/ 149282 h 767590"/>
                <a:gd name="connsiteX6" fmla="*/ 95794 w 430628"/>
                <a:gd name="connsiteY6" fmla="*/ 175407 h 767590"/>
                <a:gd name="connsiteX7" fmla="*/ 78377 w 430628"/>
                <a:gd name="connsiteY7" fmla="*/ 227659 h 767590"/>
                <a:gd name="connsiteX8" fmla="*/ 60960 w 430628"/>
                <a:gd name="connsiteY8" fmla="*/ 253785 h 767590"/>
                <a:gd name="connsiteX9" fmla="*/ 43543 w 430628"/>
                <a:gd name="connsiteY9" fmla="*/ 306036 h 767590"/>
                <a:gd name="connsiteX10" fmla="*/ 26126 w 430628"/>
                <a:gd name="connsiteY10" fmla="*/ 358287 h 767590"/>
                <a:gd name="connsiteX11" fmla="*/ 8709 w 430628"/>
                <a:gd name="connsiteY11" fmla="*/ 410539 h 767590"/>
                <a:gd name="connsiteX12" fmla="*/ 0 w 430628"/>
                <a:gd name="connsiteY12" fmla="*/ 436665 h 767590"/>
                <a:gd name="connsiteX13" fmla="*/ 43543 w 430628"/>
                <a:gd name="connsiteY13" fmla="*/ 515042 h 767590"/>
                <a:gd name="connsiteX14" fmla="*/ 87086 w 430628"/>
                <a:gd name="connsiteY14" fmla="*/ 584710 h 767590"/>
                <a:gd name="connsiteX15" fmla="*/ 95794 w 430628"/>
                <a:gd name="connsiteY15" fmla="*/ 610836 h 767590"/>
                <a:gd name="connsiteX16" fmla="*/ 130629 w 430628"/>
                <a:gd name="connsiteY16" fmla="*/ 654379 h 767590"/>
                <a:gd name="connsiteX17" fmla="*/ 139337 w 430628"/>
                <a:gd name="connsiteY17" fmla="*/ 680505 h 767590"/>
                <a:gd name="connsiteX18" fmla="*/ 148046 w 430628"/>
                <a:gd name="connsiteY18" fmla="*/ 732756 h 767590"/>
                <a:gd name="connsiteX19" fmla="*/ 174171 w 430628"/>
                <a:gd name="connsiteY19" fmla="*/ 750173 h 767590"/>
                <a:gd name="connsiteX20" fmla="*/ 191589 w 430628"/>
                <a:gd name="connsiteY20" fmla="*/ 767590 h 767590"/>
                <a:gd name="connsiteX21" fmla="*/ 243840 w 430628"/>
                <a:gd name="connsiteY21" fmla="*/ 741465 h 767590"/>
                <a:gd name="connsiteX22" fmla="*/ 235131 w 430628"/>
                <a:gd name="connsiteY22" fmla="*/ 697922 h 767590"/>
                <a:gd name="connsiteX23" fmla="*/ 261257 w 430628"/>
                <a:gd name="connsiteY23" fmla="*/ 584710 h 767590"/>
                <a:gd name="connsiteX24" fmla="*/ 269966 w 430628"/>
                <a:gd name="connsiteY24" fmla="*/ 558585 h 767590"/>
                <a:gd name="connsiteX25" fmla="*/ 313509 w 430628"/>
                <a:gd name="connsiteY25" fmla="*/ 515042 h 767590"/>
                <a:gd name="connsiteX26" fmla="*/ 348343 w 430628"/>
                <a:gd name="connsiteY26" fmla="*/ 462790 h 767590"/>
                <a:gd name="connsiteX27" fmla="*/ 365760 w 430628"/>
                <a:gd name="connsiteY27" fmla="*/ 436665 h 767590"/>
                <a:gd name="connsiteX28" fmla="*/ 383177 w 430628"/>
                <a:gd name="connsiteY28" fmla="*/ 419247 h 767590"/>
                <a:gd name="connsiteX29" fmla="*/ 400594 w 430628"/>
                <a:gd name="connsiteY29" fmla="*/ 366996 h 767590"/>
                <a:gd name="connsiteX30" fmla="*/ 409303 w 430628"/>
                <a:gd name="connsiteY30" fmla="*/ 340870 h 767590"/>
                <a:gd name="connsiteX31" fmla="*/ 418011 w 430628"/>
                <a:gd name="connsiteY31" fmla="*/ 201533 h 767590"/>
                <a:gd name="connsiteX32" fmla="*/ 418011 w 430628"/>
                <a:gd name="connsiteY32" fmla="*/ 53487 h 767590"/>
                <a:gd name="connsiteX33" fmla="*/ 391886 w 430628"/>
                <a:gd name="connsiteY33" fmla="*/ 44779 h 767590"/>
                <a:gd name="connsiteX34" fmla="*/ 339634 w 430628"/>
                <a:gd name="connsiteY34" fmla="*/ 18653 h 767590"/>
                <a:gd name="connsiteX35" fmla="*/ 313509 w 430628"/>
                <a:gd name="connsiteY35" fmla="*/ 1236 h 767590"/>
                <a:gd name="connsiteX36" fmla="*/ 304800 w 430628"/>
                <a:gd name="connsiteY36" fmla="*/ 9945 h 767590"/>
                <a:gd name="connsiteX0-1" fmla="*/ 304800 w 430628"/>
                <a:gd name="connsiteY0-2" fmla="*/ 9945 h 767590"/>
                <a:gd name="connsiteX1-3" fmla="*/ 191589 w 430628"/>
                <a:gd name="connsiteY1-4" fmla="*/ 9945 h 767590"/>
                <a:gd name="connsiteX2-5" fmla="*/ 185100 w 430628"/>
                <a:gd name="connsiteY2-6" fmla="*/ 31005 h 767590"/>
                <a:gd name="connsiteX3-7" fmla="*/ 139337 w 430628"/>
                <a:gd name="connsiteY3-8" fmla="*/ 70905 h 767590"/>
                <a:gd name="connsiteX4-9" fmla="*/ 121920 w 430628"/>
                <a:gd name="connsiteY4-10" fmla="*/ 123156 h 767590"/>
                <a:gd name="connsiteX5-11" fmla="*/ 113211 w 430628"/>
                <a:gd name="connsiteY5-12" fmla="*/ 149282 h 767590"/>
                <a:gd name="connsiteX6-13" fmla="*/ 95794 w 430628"/>
                <a:gd name="connsiteY6-14" fmla="*/ 175407 h 767590"/>
                <a:gd name="connsiteX7-15" fmla="*/ 78377 w 430628"/>
                <a:gd name="connsiteY7-16" fmla="*/ 227659 h 767590"/>
                <a:gd name="connsiteX8-17" fmla="*/ 60960 w 430628"/>
                <a:gd name="connsiteY8-18" fmla="*/ 253785 h 767590"/>
                <a:gd name="connsiteX9-19" fmla="*/ 43543 w 430628"/>
                <a:gd name="connsiteY9-20" fmla="*/ 306036 h 767590"/>
                <a:gd name="connsiteX10-21" fmla="*/ 26126 w 430628"/>
                <a:gd name="connsiteY10-22" fmla="*/ 358287 h 767590"/>
                <a:gd name="connsiteX11-23" fmla="*/ 8709 w 430628"/>
                <a:gd name="connsiteY11-24" fmla="*/ 410539 h 767590"/>
                <a:gd name="connsiteX12-25" fmla="*/ 0 w 430628"/>
                <a:gd name="connsiteY12-26" fmla="*/ 436665 h 767590"/>
                <a:gd name="connsiteX13-27" fmla="*/ 43543 w 430628"/>
                <a:gd name="connsiteY13-28" fmla="*/ 515042 h 767590"/>
                <a:gd name="connsiteX14-29" fmla="*/ 87086 w 430628"/>
                <a:gd name="connsiteY14-30" fmla="*/ 584710 h 767590"/>
                <a:gd name="connsiteX15-31" fmla="*/ 95794 w 430628"/>
                <a:gd name="connsiteY15-32" fmla="*/ 610836 h 767590"/>
                <a:gd name="connsiteX16-33" fmla="*/ 130629 w 430628"/>
                <a:gd name="connsiteY16-34" fmla="*/ 654379 h 767590"/>
                <a:gd name="connsiteX17-35" fmla="*/ 139337 w 430628"/>
                <a:gd name="connsiteY17-36" fmla="*/ 680505 h 767590"/>
                <a:gd name="connsiteX18-37" fmla="*/ 148046 w 430628"/>
                <a:gd name="connsiteY18-38" fmla="*/ 732756 h 767590"/>
                <a:gd name="connsiteX19-39" fmla="*/ 174171 w 430628"/>
                <a:gd name="connsiteY19-40" fmla="*/ 750173 h 767590"/>
                <a:gd name="connsiteX20-41" fmla="*/ 191589 w 430628"/>
                <a:gd name="connsiteY20-42" fmla="*/ 767590 h 767590"/>
                <a:gd name="connsiteX21-43" fmla="*/ 243840 w 430628"/>
                <a:gd name="connsiteY21-44" fmla="*/ 741465 h 767590"/>
                <a:gd name="connsiteX22-45" fmla="*/ 235131 w 430628"/>
                <a:gd name="connsiteY22-46" fmla="*/ 697922 h 767590"/>
                <a:gd name="connsiteX23-47" fmla="*/ 261257 w 430628"/>
                <a:gd name="connsiteY23-48" fmla="*/ 584710 h 767590"/>
                <a:gd name="connsiteX24-49" fmla="*/ 269966 w 430628"/>
                <a:gd name="connsiteY24-50" fmla="*/ 558585 h 767590"/>
                <a:gd name="connsiteX25-51" fmla="*/ 313509 w 430628"/>
                <a:gd name="connsiteY25-52" fmla="*/ 515042 h 767590"/>
                <a:gd name="connsiteX26-53" fmla="*/ 348343 w 430628"/>
                <a:gd name="connsiteY26-54" fmla="*/ 462790 h 767590"/>
                <a:gd name="connsiteX27-55" fmla="*/ 365760 w 430628"/>
                <a:gd name="connsiteY27-56" fmla="*/ 436665 h 767590"/>
                <a:gd name="connsiteX28-57" fmla="*/ 383177 w 430628"/>
                <a:gd name="connsiteY28-58" fmla="*/ 419247 h 767590"/>
                <a:gd name="connsiteX29-59" fmla="*/ 400594 w 430628"/>
                <a:gd name="connsiteY29-60" fmla="*/ 366996 h 767590"/>
                <a:gd name="connsiteX30-61" fmla="*/ 409303 w 430628"/>
                <a:gd name="connsiteY30-62" fmla="*/ 340870 h 767590"/>
                <a:gd name="connsiteX31-63" fmla="*/ 418011 w 430628"/>
                <a:gd name="connsiteY31-64" fmla="*/ 201533 h 767590"/>
                <a:gd name="connsiteX32-65" fmla="*/ 418011 w 430628"/>
                <a:gd name="connsiteY32-66" fmla="*/ 53487 h 767590"/>
                <a:gd name="connsiteX33-67" fmla="*/ 391886 w 430628"/>
                <a:gd name="connsiteY33-68" fmla="*/ 44779 h 767590"/>
                <a:gd name="connsiteX34-69" fmla="*/ 339634 w 430628"/>
                <a:gd name="connsiteY34-70" fmla="*/ 18653 h 767590"/>
                <a:gd name="connsiteX35-71" fmla="*/ 313509 w 430628"/>
                <a:gd name="connsiteY35-72" fmla="*/ 1236 h 767590"/>
                <a:gd name="connsiteX36-73" fmla="*/ 304800 w 430628"/>
                <a:gd name="connsiteY36-74" fmla="*/ 9945 h 767590"/>
                <a:gd name="connsiteX0-75" fmla="*/ 304800 w 430628"/>
                <a:gd name="connsiteY0-76" fmla="*/ 9945 h 767590"/>
                <a:gd name="connsiteX1-77" fmla="*/ 191589 w 430628"/>
                <a:gd name="connsiteY1-78" fmla="*/ 9945 h 767590"/>
                <a:gd name="connsiteX2-79" fmla="*/ 206958 w 430628"/>
                <a:gd name="connsiteY2-80" fmla="*/ 45577 h 767590"/>
                <a:gd name="connsiteX3-81" fmla="*/ 139337 w 430628"/>
                <a:gd name="connsiteY3-82" fmla="*/ 70905 h 767590"/>
                <a:gd name="connsiteX4-83" fmla="*/ 121920 w 430628"/>
                <a:gd name="connsiteY4-84" fmla="*/ 123156 h 767590"/>
                <a:gd name="connsiteX5-85" fmla="*/ 113211 w 430628"/>
                <a:gd name="connsiteY5-86" fmla="*/ 149282 h 767590"/>
                <a:gd name="connsiteX6-87" fmla="*/ 95794 w 430628"/>
                <a:gd name="connsiteY6-88" fmla="*/ 175407 h 767590"/>
                <a:gd name="connsiteX7-89" fmla="*/ 78377 w 430628"/>
                <a:gd name="connsiteY7-90" fmla="*/ 227659 h 767590"/>
                <a:gd name="connsiteX8-91" fmla="*/ 60960 w 430628"/>
                <a:gd name="connsiteY8-92" fmla="*/ 253785 h 767590"/>
                <a:gd name="connsiteX9-93" fmla="*/ 43543 w 430628"/>
                <a:gd name="connsiteY9-94" fmla="*/ 306036 h 767590"/>
                <a:gd name="connsiteX10-95" fmla="*/ 26126 w 430628"/>
                <a:gd name="connsiteY10-96" fmla="*/ 358287 h 767590"/>
                <a:gd name="connsiteX11-97" fmla="*/ 8709 w 430628"/>
                <a:gd name="connsiteY11-98" fmla="*/ 410539 h 767590"/>
                <a:gd name="connsiteX12-99" fmla="*/ 0 w 430628"/>
                <a:gd name="connsiteY12-100" fmla="*/ 436665 h 767590"/>
                <a:gd name="connsiteX13-101" fmla="*/ 43543 w 430628"/>
                <a:gd name="connsiteY13-102" fmla="*/ 515042 h 767590"/>
                <a:gd name="connsiteX14-103" fmla="*/ 87086 w 430628"/>
                <a:gd name="connsiteY14-104" fmla="*/ 584710 h 767590"/>
                <a:gd name="connsiteX15-105" fmla="*/ 95794 w 430628"/>
                <a:gd name="connsiteY15-106" fmla="*/ 610836 h 767590"/>
                <a:gd name="connsiteX16-107" fmla="*/ 130629 w 430628"/>
                <a:gd name="connsiteY16-108" fmla="*/ 654379 h 767590"/>
                <a:gd name="connsiteX17-109" fmla="*/ 139337 w 430628"/>
                <a:gd name="connsiteY17-110" fmla="*/ 680505 h 767590"/>
                <a:gd name="connsiteX18-111" fmla="*/ 148046 w 430628"/>
                <a:gd name="connsiteY18-112" fmla="*/ 732756 h 767590"/>
                <a:gd name="connsiteX19-113" fmla="*/ 174171 w 430628"/>
                <a:gd name="connsiteY19-114" fmla="*/ 750173 h 767590"/>
                <a:gd name="connsiteX20-115" fmla="*/ 191589 w 430628"/>
                <a:gd name="connsiteY20-116" fmla="*/ 767590 h 767590"/>
                <a:gd name="connsiteX21-117" fmla="*/ 243840 w 430628"/>
                <a:gd name="connsiteY21-118" fmla="*/ 741465 h 767590"/>
                <a:gd name="connsiteX22-119" fmla="*/ 235131 w 430628"/>
                <a:gd name="connsiteY22-120" fmla="*/ 697922 h 767590"/>
                <a:gd name="connsiteX23-121" fmla="*/ 261257 w 430628"/>
                <a:gd name="connsiteY23-122" fmla="*/ 584710 h 767590"/>
                <a:gd name="connsiteX24-123" fmla="*/ 269966 w 430628"/>
                <a:gd name="connsiteY24-124" fmla="*/ 558585 h 767590"/>
                <a:gd name="connsiteX25-125" fmla="*/ 313509 w 430628"/>
                <a:gd name="connsiteY25-126" fmla="*/ 515042 h 767590"/>
                <a:gd name="connsiteX26-127" fmla="*/ 348343 w 430628"/>
                <a:gd name="connsiteY26-128" fmla="*/ 462790 h 767590"/>
                <a:gd name="connsiteX27-129" fmla="*/ 365760 w 430628"/>
                <a:gd name="connsiteY27-130" fmla="*/ 436665 h 767590"/>
                <a:gd name="connsiteX28-131" fmla="*/ 383177 w 430628"/>
                <a:gd name="connsiteY28-132" fmla="*/ 419247 h 767590"/>
                <a:gd name="connsiteX29-133" fmla="*/ 400594 w 430628"/>
                <a:gd name="connsiteY29-134" fmla="*/ 366996 h 767590"/>
                <a:gd name="connsiteX30-135" fmla="*/ 409303 w 430628"/>
                <a:gd name="connsiteY30-136" fmla="*/ 340870 h 767590"/>
                <a:gd name="connsiteX31-137" fmla="*/ 418011 w 430628"/>
                <a:gd name="connsiteY31-138" fmla="*/ 201533 h 767590"/>
                <a:gd name="connsiteX32-139" fmla="*/ 418011 w 430628"/>
                <a:gd name="connsiteY32-140" fmla="*/ 53487 h 767590"/>
                <a:gd name="connsiteX33-141" fmla="*/ 391886 w 430628"/>
                <a:gd name="connsiteY33-142" fmla="*/ 44779 h 767590"/>
                <a:gd name="connsiteX34-143" fmla="*/ 339634 w 430628"/>
                <a:gd name="connsiteY34-144" fmla="*/ 18653 h 767590"/>
                <a:gd name="connsiteX35-145" fmla="*/ 313509 w 430628"/>
                <a:gd name="connsiteY35-146" fmla="*/ 1236 h 767590"/>
                <a:gd name="connsiteX36-147" fmla="*/ 304800 w 430628"/>
                <a:gd name="connsiteY36-148" fmla="*/ 9945 h 767590"/>
                <a:gd name="connsiteX0-149" fmla="*/ 304800 w 430628"/>
                <a:gd name="connsiteY0-150" fmla="*/ 9945 h 767590"/>
                <a:gd name="connsiteX1-151" fmla="*/ 206958 w 430628"/>
                <a:gd name="connsiteY1-152" fmla="*/ 45577 h 767590"/>
                <a:gd name="connsiteX2-153" fmla="*/ 139337 w 430628"/>
                <a:gd name="connsiteY2-154" fmla="*/ 70905 h 767590"/>
                <a:gd name="connsiteX3-155" fmla="*/ 121920 w 430628"/>
                <a:gd name="connsiteY3-156" fmla="*/ 123156 h 767590"/>
                <a:gd name="connsiteX4-157" fmla="*/ 113211 w 430628"/>
                <a:gd name="connsiteY4-158" fmla="*/ 149282 h 767590"/>
                <a:gd name="connsiteX5-159" fmla="*/ 95794 w 430628"/>
                <a:gd name="connsiteY5-160" fmla="*/ 175407 h 767590"/>
                <a:gd name="connsiteX6-161" fmla="*/ 78377 w 430628"/>
                <a:gd name="connsiteY6-162" fmla="*/ 227659 h 767590"/>
                <a:gd name="connsiteX7-163" fmla="*/ 60960 w 430628"/>
                <a:gd name="connsiteY7-164" fmla="*/ 253785 h 767590"/>
                <a:gd name="connsiteX8-165" fmla="*/ 43543 w 430628"/>
                <a:gd name="connsiteY8-166" fmla="*/ 306036 h 767590"/>
                <a:gd name="connsiteX9-167" fmla="*/ 26126 w 430628"/>
                <a:gd name="connsiteY9-168" fmla="*/ 358287 h 767590"/>
                <a:gd name="connsiteX10-169" fmla="*/ 8709 w 430628"/>
                <a:gd name="connsiteY10-170" fmla="*/ 410539 h 767590"/>
                <a:gd name="connsiteX11-171" fmla="*/ 0 w 430628"/>
                <a:gd name="connsiteY11-172" fmla="*/ 436665 h 767590"/>
                <a:gd name="connsiteX12-173" fmla="*/ 43543 w 430628"/>
                <a:gd name="connsiteY12-174" fmla="*/ 515042 h 767590"/>
                <a:gd name="connsiteX13-175" fmla="*/ 87086 w 430628"/>
                <a:gd name="connsiteY13-176" fmla="*/ 584710 h 767590"/>
                <a:gd name="connsiteX14-177" fmla="*/ 95794 w 430628"/>
                <a:gd name="connsiteY14-178" fmla="*/ 610836 h 767590"/>
                <a:gd name="connsiteX15-179" fmla="*/ 130629 w 430628"/>
                <a:gd name="connsiteY15-180" fmla="*/ 654379 h 767590"/>
                <a:gd name="connsiteX16-181" fmla="*/ 139337 w 430628"/>
                <a:gd name="connsiteY16-182" fmla="*/ 680505 h 767590"/>
                <a:gd name="connsiteX17-183" fmla="*/ 148046 w 430628"/>
                <a:gd name="connsiteY17-184" fmla="*/ 732756 h 767590"/>
                <a:gd name="connsiteX18-185" fmla="*/ 174171 w 430628"/>
                <a:gd name="connsiteY18-186" fmla="*/ 750173 h 767590"/>
                <a:gd name="connsiteX19-187" fmla="*/ 191589 w 430628"/>
                <a:gd name="connsiteY19-188" fmla="*/ 767590 h 767590"/>
                <a:gd name="connsiteX20-189" fmla="*/ 243840 w 430628"/>
                <a:gd name="connsiteY20-190" fmla="*/ 741465 h 767590"/>
                <a:gd name="connsiteX21-191" fmla="*/ 235131 w 430628"/>
                <a:gd name="connsiteY21-192" fmla="*/ 697922 h 767590"/>
                <a:gd name="connsiteX22-193" fmla="*/ 261257 w 430628"/>
                <a:gd name="connsiteY22-194" fmla="*/ 584710 h 767590"/>
                <a:gd name="connsiteX23-195" fmla="*/ 269966 w 430628"/>
                <a:gd name="connsiteY23-196" fmla="*/ 558585 h 767590"/>
                <a:gd name="connsiteX24-197" fmla="*/ 313509 w 430628"/>
                <a:gd name="connsiteY24-198" fmla="*/ 515042 h 767590"/>
                <a:gd name="connsiteX25-199" fmla="*/ 348343 w 430628"/>
                <a:gd name="connsiteY25-200" fmla="*/ 462790 h 767590"/>
                <a:gd name="connsiteX26-201" fmla="*/ 365760 w 430628"/>
                <a:gd name="connsiteY26-202" fmla="*/ 436665 h 767590"/>
                <a:gd name="connsiteX27-203" fmla="*/ 383177 w 430628"/>
                <a:gd name="connsiteY27-204" fmla="*/ 419247 h 767590"/>
                <a:gd name="connsiteX28-205" fmla="*/ 400594 w 430628"/>
                <a:gd name="connsiteY28-206" fmla="*/ 366996 h 767590"/>
                <a:gd name="connsiteX29-207" fmla="*/ 409303 w 430628"/>
                <a:gd name="connsiteY29-208" fmla="*/ 340870 h 767590"/>
                <a:gd name="connsiteX30-209" fmla="*/ 418011 w 430628"/>
                <a:gd name="connsiteY30-210" fmla="*/ 201533 h 767590"/>
                <a:gd name="connsiteX31-211" fmla="*/ 418011 w 430628"/>
                <a:gd name="connsiteY31-212" fmla="*/ 53487 h 767590"/>
                <a:gd name="connsiteX32-213" fmla="*/ 391886 w 430628"/>
                <a:gd name="connsiteY32-214" fmla="*/ 44779 h 767590"/>
                <a:gd name="connsiteX33-215" fmla="*/ 339634 w 430628"/>
                <a:gd name="connsiteY33-216" fmla="*/ 18653 h 767590"/>
                <a:gd name="connsiteX34-217" fmla="*/ 313509 w 430628"/>
                <a:gd name="connsiteY34-218" fmla="*/ 1236 h 767590"/>
                <a:gd name="connsiteX35-219" fmla="*/ 304800 w 430628"/>
                <a:gd name="connsiteY35-220" fmla="*/ 9945 h 767590"/>
                <a:gd name="connsiteX0-221" fmla="*/ 304800 w 430628"/>
                <a:gd name="connsiteY0-222" fmla="*/ 9855 h 767500"/>
                <a:gd name="connsiteX1-223" fmla="*/ 243597 w 430628"/>
                <a:gd name="connsiteY1-224" fmla="*/ 1632 h 767500"/>
                <a:gd name="connsiteX2-225" fmla="*/ 206958 w 430628"/>
                <a:gd name="connsiteY2-226" fmla="*/ 45487 h 767500"/>
                <a:gd name="connsiteX3-227" fmla="*/ 139337 w 430628"/>
                <a:gd name="connsiteY3-228" fmla="*/ 70815 h 767500"/>
                <a:gd name="connsiteX4-229" fmla="*/ 121920 w 430628"/>
                <a:gd name="connsiteY4-230" fmla="*/ 123066 h 767500"/>
                <a:gd name="connsiteX5-231" fmla="*/ 113211 w 430628"/>
                <a:gd name="connsiteY5-232" fmla="*/ 149192 h 767500"/>
                <a:gd name="connsiteX6-233" fmla="*/ 95794 w 430628"/>
                <a:gd name="connsiteY6-234" fmla="*/ 175317 h 767500"/>
                <a:gd name="connsiteX7-235" fmla="*/ 78377 w 430628"/>
                <a:gd name="connsiteY7-236" fmla="*/ 227569 h 767500"/>
                <a:gd name="connsiteX8-237" fmla="*/ 60960 w 430628"/>
                <a:gd name="connsiteY8-238" fmla="*/ 253695 h 767500"/>
                <a:gd name="connsiteX9-239" fmla="*/ 43543 w 430628"/>
                <a:gd name="connsiteY9-240" fmla="*/ 305946 h 767500"/>
                <a:gd name="connsiteX10-241" fmla="*/ 26126 w 430628"/>
                <a:gd name="connsiteY10-242" fmla="*/ 358197 h 767500"/>
                <a:gd name="connsiteX11-243" fmla="*/ 8709 w 430628"/>
                <a:gd name="connsiteY11-244" fmla="*/ 410449 h 767500"/>
                <a:gd name="connsiteX12-245" fmla="*/ 0 w 430628"/>
                <a:gd name="connsiteY12-246" fmla="*/ 436575 h 767500"/>
                <a:gd name="connsiteX13-247" fmla="*/ 43543 w 430628"/>
                <a:gd name="connsiteY13-248" fmla="*/ 514952 h 767500"/>
                <a:gd name="connsiteX14-249" fmla="*/ 87086 w 430628"/>
                <a:gd name="connsiteY14-250" fmla="*/ 584620 h 767500"/>
                <a:gd name="connsiteX15-251" fmla="*/ 95794 w 430628"/>
                <a:gd name="connsiteY15-252" fmla="*/ 610746 h 767500"/>
                <a:gd name="connsiteX16-253" fmla="*/ 130629 w 430628"/>
                <a:gd name="connsiteY16-254" fmla="*/ 654289 h 767500"/>
                <a:gd name="connsiteX17-255" fmla="*/ 139337 w 430628"/>
                <a:gd name="connsiteY17-256" fmla="*/ 680415 h 767500"/>
                <a:gd name="connsiteX18-257" fmla="*/ 148046 w 430628"/>
                <a:gd name="connsiteY18-258" fmla="*/ 732666 h 767500"/>
                <a:gd name="connsiteX19-259" fmla="*/ 174171 w 430628"/>
                <a:gd name="connsiteY19-260" fmla="*/ 750083 h 767500"/>
                <a:gd name="connsiteX20-261" fmla="*/ 191589 w 430628"/>
                <a:gd name="connsiteY20-262" fmla="*/ 767500 h 767500"/>
                <a:gd name="connsiteX21-263" fmla="*/ 243840 w 430628"/>
                <a:gd name="connsiteY21-264" fmla="*/ 741375 h 767500"/>
                <a:gd name="connsiteX22-265" fmla="*/ 235131 w 430628"/>
                <a:gd name="connsiteY22-266" fmla="*/ 697832 h 767500"/>
                <a:gd name="connsiteX23-267" fmla="*/ 261257 w 430628"/>
                <a:gd name="connsiteY23-268" fmla="*/ 584620 h 767500"/>
                <a:gd name="connsiteX24-269" fmla="*/ 269966 w 430628"/>
                <a:gd name="connsiteY24-270" fmla="*/ 558495 h 767500"/>
                <a:gd name="connsiteX25-271" fmla="*/ 313509 w 430628"/>
                <a:gd name="connsiteY25-272" fmla="*/ 514952 h 767500"/>
                <a:gd name="connsiteX26-273" fmla="*/ 348343 w 430628"/>
                <a:gd name="connsiteY26-274" fmla="*/ 462700 h 767500"/>
                <a:gd name="connsiteX27-275" fmla="*/ 365760 w 430628"/>
                <a:gd name="connsiteY27-276" fmla="*/ 436575 h 767500"/>
                <a:gd name="connsiteX28-277" fmla="*/ 383177 w 430628"/>
                <a:gd name="connsiteY28-278" fmla="*/ 419157 h 767500"/>
                <a:gd name="connsiteX29-279" fmla="*/ 400594 w 430628"/>
                <a:gd name="connsiteY29-280" fmla="*/ 366906 h 767500"/>
                <a:gd name="connsiteX30-281" fmla="*/ 409303 w 430628"/>
                <a:gd name="connsiteY30-282" fmla="*/ 340780 h 767500"/>
                <a:gd name="connsiteX31-283" fmla="*/ 418011 w 430628"/>
                <a:gd name="connsiteY31-284" fmla="*/ 201443 h 767500"/>
                <a:gd name="connsiteX32-285" fmla="*/ 418011 w 430628"/>
                <a:gd name="connsiteY32-286" fmla="*/ 53397 h 767500"/>
                <a:gd name="connsiteX33-287" fmla="*/ 391886 w 430628"/>
                <a:gd name="connsiteY33-288" fmla="*/ 44689 h 767500"/>
                <a:gd name="connsiteX34-289" fmla="*/ 339634 w 430628"/>
                <a:gd name="connsiteY34-290" fmla="*/ 18563 h 767500"/>
                <a:gd name="connsiteX35-291" fmla="*/ 313509 w 430628"/>
                <a:gd name="connsiteY35-292" fmla="*/ 1146 h 767500"/>
                <a:gd name="connsiteX36-293" fmla="*/ 304800 w 430628"/>
                <a:gd name="connsiteY36-294" fmla="*/ 9855 h 767500"/>
                <a:gd name="connsiteX0-295" fmla="*/ 304800 w 421574"/>
                <a:gd name="connsiteY0-296" fmla="*/ 9855 h 767500"/>
                <a:gd name="connsiteX1-297" fmla="*/ 243597 w 421574"/>
                <a:gd name="connsiteY1-298" fmla="*/ 1632 h 767500"/>
                <a:gd name="connsiteX2-299" fmla="*/ 206958 w 421574"/>
                <a:gd name="connsiteY2-300" fmla="*/ 45487 h 767500"/>
                <a:gd name="connsiteX3-301" fmla="*/ 139337 w 421574"/>
                <a:gd name="connsiteY3-302" fmla="*/ 70815 h 767500"/>
                <a:gd name="connsiteX4-303" fmla="*/ 121920 w 421574"/>
                <a:gd name="connsiteY4-304" fmla="*/ 123066 h 767500"/>
                <a:gd name="connsiteX5-305" fmla="*/ 113211 w 421574"/>
                <a:gd name="connsiteY5-306" fmla="*/ 149192 h 767500"/>
                <a:gd name="connsiteX6-307" fmla="*/ 95794 w 421574"/>
                <a:gd name="connsiteY6-308" fmla="*/ 175317 h 767500"/>
                <a:gd name="connsiteX7-309" fmla="*/ 78377 w 421574"/>
                <a:gd name="connsiteY7-310" fmla="*/ 227569 h 767500"/>
                <a:gd name="connsiteX8-311" fmla="*/ 60960 w 421574"/>
                <a:gd name="connsiteY8-312" fmla="*/ 253695 h 767500"/>
                <a:gd name="connsiteX9-313" fmla="*/ 43543 w 421574"/>
                <a:gd name="connsiteY9-314" fmla="*/ 305946 h 767500"/>
                <a:gd name="connsiteX10-315" fmla="*/ 26126 w 421574"/>
                <a:gd name="connsiteY10-316" fmla="*/ 358197 h 767500"/>
                <a:gd name="connsiteX11-317" fmla="*/ 8709 w 421574"/>
                <a:gd name="connsiteY11-318" fmla="*/ 410449 h 767500"/>
                <a:gd name="connsiteX12-319" fmla="*/ 0 w 421574"/>
                <a:gd name="connsiteY12-320" fmla="*/ 436575 h 767500"/>
                <a:gd name="connsiteX13-321" fmla="*/ 43543 w 421574"/>
                <a:gd name="connsiteY13-322" fmla="*/ 514952 h 767500"/>
                <a:gd name="connsiteX14-323" fmla="*/ 87086 w 421574"/>
                <a:gd name="connsiteY14-324" fmla="*/ 584620 h 767500"/>
                <a:gd name="connsiteX15-325" fmla="*/ 95794 w 421574"/>
                <a:gd name="connsiteY15-326" fmla="*/ 610746 h 767500"/>
                <a:gd name="connsiteX16-327" fmla="*/ 130629 w 421574"/>
                <a:gd name="connsiteY16-328" fmla="*/ 654289 h 767500"/>
                <a:gd name="connsiteX17-329" fmla="*/ 139337 w 421574"/>
                <a:gd name="connsiteY17-330" fmla="*/ 680415 h 767500"/>
                <a:gd name="connsiteX18-331" fmla="*/ 148046 w 421574"/>
                <a:gd name="connsiteY18-332" fmla="*/ 732666 h 767500"/>
                <a:gd name="connsiteX19-333" fmla="*/ 174171 w 421574"/>
                <a:gd name="connsiteY19-334" fmla="*/ 750083 h 767500"/>
                <a:gd name="connsiteX20-335" fmla="*/ 191589 w 421574"/>
                <a:gd name="connsiteY20-336" fmla="*/ 767500 h 767500"/>
                <a:gd name="connsiteX21-337" fmla="*/ 243840 w 421574"/>
                <a:gd name="connsiteY21-338" fmla="*/ 741375 h 767500"/>
                <a:gd name="connsiteX22-339" fmla="*/ 235131 w 421574"/>
                <a:gd name="connsiteY22-340" fmla="*/ 697832 h 767500"/>
                <a:gd name="connsiteX23-341" fmla="*/ 261257 w 421574"/>
                <a:gd name="connsiteY23-342" fmla="*/ 584620 h 767500"/>
                <a:gd name="connsiteX24-343" fmla="*/ 269966 w 421574"/>
                <a:gd name="connsiteY24-344" fmla="*/ 558495 h 767500"/>
                <a:gd name="connsiteX25-345" fmla="*/ 313509 w 421574"/>
                <a:gd name="connsiteY25-346" fmla="*/ 514952 h 767500"/>
                <a:gd name="connsiteX26-347" fmla="*/ 348343 w 421574"/>
                <a:gd name="connsiteY26-348" fmla="*/ 462700 h 767500"/>
                <a:gd name="connsiteX27-349" fmla="*/ 365760 w 421574"/>
                <a:gd name="connsiteY27-350" fmla="*/ 436575 h 767500"/>
                <a:gd name="connsiteX28-351" fmla="*/ 383177 w 421574"/>
                <a:gd name="connsiteY28-352" fmla="*/ 419157 h 767500"/>
                <a:gd name="connsiteX29-353" fmla="*/ 400594 w 421574"/>
                <a:gd name="connsiteY29-354" fmla="*/ 366906 h 767500"/>
                <a:gd name="connsiteX30-355" fmla="*/ 409303 w 421574"/>
                <a:gd name="connsiteY30-356" fmla="*/ 340780 h 767500"/>
                <a:gd name="connsiteX31-357" fmla="*/ 418011 w 421574"/>
                <a:gd name="connsiteY31-358" fmla="*/ 201443 h 767500"/>
                <a:gd name="connsiteX32-359" fmla="*/ 345150 w 421574"/>
                <a:gd name="connsiteY32-360" fmla="*/ 104399 h 767500"/>
                <a:gd name="connsiteX33-361" fmla="*/ 391886 w 421574"/>
                <a:gd name="connsiteY33-362" fmla="*/ 44689 h 767500"/>
                <a:gd name="connsiteX34-363" fmla="*/ 339634 w 421574"/>
                <a:gd name="connsiteY34-364" fmla="*/ 18563 h 767500"/>
                <a:gd name="connsiteX35-365" fmla="*/ 313509 w 421574"/>
                <a:gd name="connsiteY35-366" fmla="*/ 1146 h 767500"/>
                <a:gd name="connsiteX36-367" fmla="*/ 304800 w 421574"/>
                <a:gd name="connsiteY36-368" fmla="*/ 9855 h 767500"/>
                <a:gd name="connsiteX0-369" fmla="*/ 304800 w 421574"/>
                <a:gd name="connsiteY0-370" fmla="*/ 9855 h 767500"/>
                <a:gd name="connsiteX1-371" fmla="*/ 243597 w 421574"/>
                <a:gd name="connsiteY1-372" fmla="*/ 1632 h 767500"/>
                <a:gd name="connsiteX2-373" fmla="*/ 206958 w 421574"/>
                <a:gd name="connsiteY2-374" fmla="*/ 45487 h 767500"/>
                <a:gd name="connsiteX3-375" fmla="*/ 139337 w 421574"/>
                <a:gd name="connsiteY3-376" fmla="*/ 70815 h 767500"/>
                <a:gd name="connsiteX4-377" fmla="*/ 121920 w 421574"/>
                <a:gd name="connsiteY4-378" fmla="*/ 123066 h 767500"/>
                <a:gd name="connsiteX5-379" fmla="*/ 113211 w 421574"/>
                <a:gd name="connsiteY5-380" fmla="*/ 149192 h 767500"/>
                <a:gd name="connsiteX6-381" fmla="*/ 95794 w 421574"/>
                <a:gd name="connsiteY6-382" fmla="*/ 175317 h 767500"/>
                <a:gd name="connsiteX7-383" fmla="*/ 78377 w 421574"/>
                <a:gd name="connsiteY7-384" fmla="*/ 227569 h 767500"/>
                <a:gd name="connsiteX8-385" fmla="*/ 60960 w 421574"/>
                <a:gd name="connsiteY8-386" fmla="*/ 253695 h 767500"/>
                <a:gd name="connsiteX9-387" fmla="*/ 43543 w 421574"/>
                <a:gd name="connsiteY9-388" fmla="*/ 305946 h 767500"/>
                <a:gd name="connsiteX10-389" fmla="*/ 26126 w 421574"/>
                <a:gd name="connsiteY10-390" fmla="*/ 358197 h 767500"/>
                <a:gd name="connsiteX11-391" fmla="*/ 8709 w 421574"/>
                <a:gd name="connsiteY11-392" fmla="*/ 410449 h 767500"/>
                <a:gd name="connsiteX12-393" fmla="*/ 0 w 421574"/>
                <a:gd name="connsiteY12-394" fmla="*/ 436575 h 767500"/>
                <a:gd name="connsiteX13-395" fmla="*/ 43543 w 421574"/>
                <a:gd name="connsiteY13-396" fmla="*/ 514952 h 767500"/>
                <a:gd name="connsiteX14-397" fmla="*/ 87086 w 421574"/>
                <a:gd name="connsiteY14-398" fmla="*/ 584620 h 767500"/>
                <a:gd name="connsiteX15-399" fmla="*/ 95794 w 421574"/>
                <a:gd name="connsiteY15-400" fmla="*/ 610746 h 767500"/>
                <a:gd name="connsiteX16-401" fmla="*/ 130629 w 421574"/>
                <a:gd name="connsiteY16-402" fmla="*/ 654289 h 767500"/>
                <a:gd name="connsiteX17-403" fmla="*/ 139337 w 421574"/>
                <a:gd name="connsiteY17-404" fmla="*/ 680415 h 767500"/>
                <a:gd name="connsiteX18-405" fmla="*/ 148046 w 421574"/>
                <a:gd name="connsiteY18-406" fmla="*/ 732666 h 767500"/>
                <a:gd name="connsiteX19-407" fmla="*/ 174171 w 421574"/>
                <a:gd name="connsiteY19-408" fmla="*/ 750083 h 767500"/>
                <a:gd name="connsiteX20-409" fmla="*/ 191589 w 421574"/>
                <a:gd name="connsiteY20-410" fmla="*/ 767500 h 767500"/>
                <a:gd name="connsiteX21-411" fmla="*/ 243840 w 421574"/>
                <a:gd name="connsiteY21-412" fmla="*/ 741375 h 767500"/>
                <a:gd name="connsiteX22-413" fmla="*/ 235131 w 421574"/>
                <a:gd name="connsiteY22-414" fmla="*/ 697832 h 767500"/>
                <a:gd name="connsiteX23-415" fmla="*/ 261257 w 421574"/>
                <a:gd name="connsiteY23-416" fmla="*/ 584620 h 767500"/>
                <a:gd name="connsiteX24-417" fmla="*/ 269966 w 421574"/>
                <a:gd name="connsiteY24-418" fmla="*/ 558495 h 767500"/>
                <a:gd name="connsiteX25-419" fmla="*/ 313509 w 421574"/>
                <a:gd name="connsiteY25-420" fmla="*/ 514952 h 767500"/>
                <a:gd name="connsiteX26-421" fmla="*/ 348343 w 421574"/>
                <a:gd name="connsiteY26-422" fmla="*/ 462700 h 767500"/>
                <a:gd name="connsiteX27-423" fmla="*/ 365760 w 421574"/>
                <a:gd name="connsiteY27-424" fmla="*/ 436575 h 767500"/>
                <a:gd name="connsiteX28-425" fmla="*/ 383177 w 421574"/>
                <a:gd name="connsiteY28-426" fmla="*/ 419157 h 767500"/>
                <a:gd name="connsiteX29-427" fmla="*/ 400594 w 421574"/>
                <a:gd name="connsiteY29-428" fmla="*/ 366906 h 767500"/>
                <a:gd name="connsiteX30-429" fmla="*/ 409303 w 421574"/>
                <a:gd name="connsiteY30-430" fmla="*/ 340780 h 767500"/>
                <a:gd name="connsiteX31-431" fmla="*/ 418011 w 421574"/>
                <a:gd name="connsiteY31-432" fmla="*/ 201443 h 767500"/>
                <a:gd name="connsiteX32-433" fmla="*/ 345150 w 421574"/>
                <a:gd name="connsiteY32-434" fmla="*/ 104399 h 767500"/>
                <a:gd name="connsiteX33-435" fmla="*/ 355456 w 421574"/>
                <a:gd name="connsiteY33-436" fmla="*/ 55618 h 767500"/>
                <a:gd name="connsiteX34-437" fmla="*/ 339634 w 421574"/>
                <a:gd name="connsiteY34-438" fmla="*/ 18563 h 767500"/>
                <a:gd name="connsiteX35-439" fmla="*/ 313509 w 421574"/>
                <a:gd name="connsiteY35-440" fmla="*/ 1146 h 767500"/>
                <a:gd name="connsiteX36-441" fmla="*/ 304800 w 421574"/>
                <a:gd name="connsiteY36-442" fmla="*/ 9855 h 767500"/>
                <a:gd name="connsiteX0-443" fmla="*/ 304800 w 413274"/>
                <a:gd name="connsiteY0-444" fmla="*/ 9855 h 767500"/>
                <a:gd name="connsiteX1-445" fmla="*/ 243597 w 413274"/>
                <a:gd name="connsiteY1-446" fmla="*/ 1632 h 767500"/>
                <a:gd name="connsiteX2-447" fmla="*/ 206958 w 413274"/>
                <a:gd name="connsiteY2-448" fmla="*/ 45487 h 767500"/>
                <a:gd name="connsiteX3-449" fmla="*/ 139337 w 413274"/>
                <a:gd name="connsiteY3-450" fmla="*/ 70815 h 767500"/>
                <a:gd name="connsiteX4-451" fmla="*/ 121920 w 413274"/>
                <a:gd name="connsiteY4-452" fmla="*/ 123066 h 767500"/>
                <a:gd name="connsiteX5-453" fmla="*/ 113211 w 413274"/>
                <a:gd name="connsiteY5-454" fmla="*/ 149192 h 767500"/>
                <a:gd name="connsiteX6-455" fmla="*/ 95794 w 413274"/>
                <a:gd name="connsiteY6-456" fmla="*/ 175317 h 767500"/>
                <a:gd name="connsiteX7-457" fmla="*/ 78377 w 413274"/>
                <a:gd name="connsiteY7-458" fmla="*/ 227569 h 767500"/>
                <a:gd name="connsiteX8-459" fmla="*/ 60960 w 413274"/>
                <a:gd name="connsiteY8-460" fmla="*/ 253695 h 767500"/>
                <a:gd name="connsiteX9-461" fmla="*/ 43543 w 413274"/>
                <a:gd name="connsiteY9-462" fmla="*/ 305946 h 767500"/>
                <a:gd name="connsiteX10-463" fmla="*/ 26126 w 413274"/>
                <a:gd name="connsiteY10-464" fmla="*/ 358197 h 767500"/>
                <a:gd name="connsiteX11-465" fmla="*/ 8709 w 413274"/>
                <a:gd name="connsiteY11-466" fmla="*/ 410449 h 767500"/>
                <a:gd name="connsiteX12-467" fmla="*/ 0 w 413274"/>
                <a:gd name="connsiteY12-468" fmla="*/ 436575 h 767500"/>
                <a:gd name="connsiteX13-469" fmla="*/ 43543 w 413274"/>
                <a:gd name="connsiteY13-470" fmla="*/ 514952 h 767500"/>
                <a:gd name="connsiteX14-471" fmla="*/ 87086 w 413274"/>
                <a:gd name="connsiteY14-472" fmla="*/ 584620 h 767500"/>
                <a:gd name="connsiteX15-473" fmla="*/ 95794 w 413274"/>
                <a:gd name="connsiteY15-474" fmla="*/ 610746 h 767500"/>
                <a:gd name="connsiteX16-475" fmla="*/ 130629 w 413274"/>
                <a:gd name="connsiteY16-476" fmla="*/ 654289 h 767500"/>
                <a:gd name="connsiteX17-477" fmla="*/ 139337 w 413274"/>
                <a:gd name="connsiteY17-478" fmla="*/ 680415 h 767500"/>
                <a:gd name="connsiteX18-479" fmla="*/ 148046 w 413274"/>
                <a:gd name="connsiteY18-480" fmla="*/ 732666 h 767500"/>
                <a:gd name="connsiteX19-481" fmla="*/ 174171 w 413274"/>
                <a:gd name="connsiteY19-482" fmla="*/ 750083 h 767500"/>
                <a:gd name="connsiteX20-483" fmla="*/ 191589 w 413274"/>
                <a:gd name="connsiteY20-484" fmla="*/ 767500 h 767500"/>
                <a:gd name="connsiteX21-485" fmla="*/ 243840 w 413274"/>
                <a:gd name="connsiteY21-486" fmla="*/ 741375 h 767500"/>
                <a:gd name="connsiteX22-487" fmla="*/ 235131 w 413274"/>
                <a:gd name="connsiteY22-488" fmla="*/ 697832 h 767500"/>
                <a:gd name="connsiteX23-489" fmla="*/ 261257 w 413274"/>
                <a:gd name="connsiteY23-490" fmla="*/ 584620 h 767500"/>
                <a:gd name="connsiteX24-491" fmla="*/ 269966 w 413274"/>
                <a:gd name="connsiteY24-492" fmla="*/ 558495 h 767500"/>
                <a:gd name="connsiteX25-493" fmla="*/ 313509 w 413274"/>
                <a:gd name="connsiteY25-494" fmla="*/ 514952 h 767500"/>
                <a:gd name="connsiteX26-495" fmla="*/ 348343 w 413274"/>
                <a:gd name="connsiteY26-496" fmla="*/ 462700 h 767500"/>
                <a:gd name="connsiteX27-497" fmla="*/ 365760 w 413274"/>
                <a:gd name="connsiteY27-498" fmla="*/ 436575 h 767500"/>
                <a:gd name="connsiteX28-499" fmla="*/ 383177 w 413274"/>
                <a:gd name="connsiteY28-500" fmla="*/ 419157 h 767500"/>
                <a:gd name="connsiteX29-501" fmla="*/ 400594 w 413274"/>
                <a:gd name="connsiteY29-502" fmla="*/ 366906 h 767500"/>
                <a:gd name="connsiteX30-503" fmla="*/ 409303 w 413274"/>
                <a:gd name="connsiteY30-504" fmla="*/ 340780 h 767500"/>
                <a:gd name="connsiteX31-505" fmla="*/ 330579 w 413274"/>
                <a:gd name="connsiteY31-506" fmla="*/ 226944 h 767500"/>
                <a:gd name="connsiteX32-507" fmla="*/ 345150 w 413274"/>
                <a:gd name="connsiteY32-508" fmla="*/ 104399 h 767500"/>
                <a:gd name="connsiteX33-509" fmla="*/ 355456 w 413274"/>
                <a:gd name="connsiteY33-510" fmla="*/ 55618 h 767500"/>
                <a:gd name="connsiteX34-511" fmla="*/ 339634 w 413274"/>
                <a:gd name="connsiteY34-512" fmla="*/ 18563 h 767500"/>
                <a:gd name="connsiteX35-513" fmla="*/ 313509 w 413274"/>
                <a:gd name="connsiteY35-514" fmla="*/ 1146 h 767500"/>
                <a:gd name="connsiteX36-515" fmla="*/ 304800 w 413274"/>
                <a:gd name="connsiteY36-516" fmla="*/ 9855 h 767500"/>
                <a:gd name="connsiteX0-517" fmla="*/ 304800 w 403732"/>
                <a:gd name="connsiteY0-518" fmla="*/ 9855 h 767500"/>
                <a:gd name="connsiteX1-519" fmla="*/ 243597 w 403732"/>
                <a:gd name="connsiteY1-520" fmla="*/ 1632 h 767500"/>
                <a:gd name="connsiteX2-521" fmla="*/ 206958 w 403732"/>
                <a:gd name="connsiteY2-522" fmla="*/ 45487 h 767500"/>
                <a:gd name="connsiteX3-523" fmla="*/ 139337 w 403732"/>
                <a:gd name="connsiteY3-524" fmla="*/ 70815 h 767500"/>
                <a:gd name="connsiteX4-525" fmla="*/ 121920 w 403732"/>
                <a:gd name="connsiteY4-526" fmla="*/ 123066 h 767500"/>
                <a:gd name="connsiteX5-527" fmla="*/ 113211 w 403732"/>
                <a:gd name="connsiteY5-528" fmla="*/ 149192 h 767500"/>
                <a:gd name="connsiteX6-529" fmla="*/ 95794 w 403732"/>
                <a:gd name="connsiteY6-530" fmla="*/ 175317 h 767500"/>
                <a:gd name="connsiteX7-531" fmla="*/ 78377 w 403732"/>
                <a:gd name="connsiteY7-532" fmla="*/ 227569 h 767500"/>
                <a:gd name="connsiteX8-533" fmla="*/ 60960 w 403732"/>
                <a:gd name="connsiteY8-534" fmla="*/ 253695 h 767500"/>
                <a:gd name="connsiteX9-535" fmla="*/ 43543 w 403732"/>
                <a:gd name="connsiteY9-536" fmla="*/ 305946 h 767500"/>
                <a:gd name="connsiteX10-537" fmla="*/ 26126 w 403732"/>
                <a:gd name="connsiteY10-538" fmla="*/ 358197 h 767500"/>
                <a:gd name="connsiteX11-539" fmla="*/ 8709 w 403732"/>
                <a:gd name="connsiteY11-540" fmla="*/ 410449 h 767500"/>
                <a:gd name="connsiteX12-541" fmla="*/ 0 w 403732"/>
                <a:gd name="connsiteY12-542" fmla="*/ 436575 h 767500"/>
                <a:gd name="connsiteX13-543" fmla="*/ 43543 w 403732"/>
                <a:gd name="connsiteY13-544" fmla="*/ 514952 h 767500"/>
                <a:gd name="connsiteX14-545" fmla="*/ 87086 w 403732"/>
                <a:gd name="connsiteY14-546" fmla="*/ 584620 h 767500"/>
                <a:gd name="connsiteX15-547" fmla="*/ 95794 w 403732"/>
                <a:gd name="connsiteY15-548" fmla="*/ 610746 h 767500"/>
                <a:gd name="connsiteX16-549" fmla="*/ 130629 w 403732"/>
                <a:gd name="connsiteY16-550" fmla="*/ 654289 h 767500"/>
                <a:gd name="connsiteX17-551" fmla="*/ 139337 w 403732"/>
                <a:gd name="connsiteY17-552" fmla="*/ 680415 h 767500"/>
                <a:gd name="connsiteX18-553" fmla="*/ 148046 w 403732"/>
                <a:gd name="connsiteY18-554" fmla="*/ 732666 h 767500"/>
                <a:gd name="connsiteX19-555" fmla="*/ 174171 w 403732"/>
                <a:gd name="connsiteY19-556" fmla="*/ 750083 h 767500"/>
                <a:gd name="connsiteX20-557" fmla="*/ 191589 w 403732"/>
                <a:gd name="connsiteY20-558" fmla="*/ 767500 h 767500"/>
                <a:gd name="connsiteX21-559" fmla="*/ 243840 w 403732"/>
                <a:gd name="connsiteY21-560" fmla="*/ 741375 h 767500"/>
                <a:gd name="connsiteX22-561" fmla="*/ 235131 w 403732"/>
                <a:gd name="connsiteY22-562" fmla="*/ 697832 h 767500"/>
                <a:gd name="connsiteX23-563" fmla="*/ 261257 w 403732"/>
                <a:gd name="connsiteY23-564" fmla="*/ 584620 h 767500"/>
                <a:gd name="connsiteX24-565" fmla="*/ 269966 w 403732"/>
                <a:gd name="connsiteY24-566" fmla="*/ 558495 h 767500"/>
                <a:gd name="connsiteX25-567" fmla="*/ 313509 w 403732"/>
                <a:gd name="connsiteY25-568" fmla="*/ 514952 h 767500"/>
                <a:gd name="connsiteX26-569" fmla="*/ 348343 w 403732"/>
                <a:gd name="connsiteY26-570" fmla="*/ 462700 h 767500"/>
                <a:gd name="connsiteX27-571" fmla="*/ 365760 w 403732"/>
                <a:gd name="connsiteY27-572" fmla="*/ 436575 h 767500"/>
                <a:gd name="connsiteX28-573" fmla="*/ 383177 w 403732"/>
                <a:gd name="connsiteY28-574" fmla="*/ 419157 h 767500"/>
                <a:gd name="connsiteX29-575" fmla="*/ 400594 w 403732"/>
                <a:gd name="connsiteY29-576" fmla="*/ 366906 h 767500"/>
                <a:gd name="connsiteX30-577" fmla="*/ 314585 w 403732"/>
                <a:gd name="connsiteY30-578" fmla="*/ 348066 h 767500"/>
                <a:gd name="connsiteX31-579" fmla="*/ 330579 w 403732"/>
                <a:gd name="connsiteY31-580" fmla="*/ 226944 h 767500"/>
                <a:gd name="connsiteX32-581" fmla="*/ 345150 w 403732"/>
                <a:gd name="connsiteY32-582" fmla="*/ 104399 h 767500"/>
                <a:gd name="connsiteX33-583" fmla="*/ 355456 w 403732"/>
                <a:gd name="connsiteY33-584" fmla="*/ 55618 h 767500"/>
                <a:gd name="connsiteX34-585" fmla="*/ 339634 w 403732"/>
                <a:gd name="connsiteY34-586" fmla="*/ 18563 h 767500"/>
                <a:gd name="connsiteX35-587" fmla="*/ 313509 w 403732"/>
                <a:gd name="connsiteY35-588" fmla="*/ 1146 h 767500"/>
                <a:gd name="connsiteX36-589" fmla="*/ 304800 w 403732"/>
                <a:gd name="connsiteY36-590" fmla="*/ 9855 h 767500"/>
                <a:gd name="connsiteX0-591" fmla="*/ 304800 w 383468"/>
                <a:gd name="connsiteY0-592" fmla="*/ 9855 h 767500"/>
                <a:gd name="connsiteX1-593" fmla="*/ 243597 w 383468"/>
                <a:gd name="connsiteY1-594" fmla="*/ 1632 h 767500"/>
                <a:gd name="connsiteX2-595" fmla="*/ 206958 w 383468"/>
                <a:gd name="connsiteY2-596" fmla="*/ 45487 h 767500"/>
                <a:gd name="connsiteX3-597" fmla="*/ 139337 w 383468"/>
                <a:gd name="connsiteY3-598" fmla="*/ 70815 h 767500"/>
                <a:gd name="connsiteX4-599" fmla="*/ 121920 w 383468"/>
                <a:gd name="connsiteY4-600" fmla="*/ 123066 h 767500"/>
                <a:gd name="connsiteX5-601" fmla="*/ 113211 w 383468"/>
                <a:gd name="connsiteY5-602" fmla="*/ 149192 h 767500"/>
                <a:gd name="connsiteX6-603" fmla="*/ 95794 w 383468"/>
                <a:gd name="connsiteY6-604" fmla="*/ 175317 h 767500"/>
                <a:gd name="connsiteX7-605" fmla="*/ 78377 w 383468"/>
                <a:gd name="connsiteY7-606" fmla="*/ 227569 h 767500"/>
                <a:gd name="connsiteX8-607" fmla="*/ 60960 w 383468"/>
                <a:gd name="connsiteY8-608" fmla="*/ 253695 h 767500"/>
                <a:gd name="connsiteX9-609" fmla="*/ 43543 w 383468"/>
                <a:gd name="connsiteY9-610" fmla="*/ 305946 h 767500"/>
                <a:gd name="connsiteX10-611" fmla="*/ 26126 w 383468"/>
                <a:gd name="connsiteY10-612" fmla="*/ 358197 h 767500"/>
                <a:gd name="connsiteX11-613" fmla="*/ 8709 w 383468"/>
                <a:gd name="connsiteY11-614" fmla="*/ 410449 h 767500"/>
                <a:gd name="connsiteX12-615" fmla="*/ 0 w 383468"/>
                <a:gd name="connsiteY12-616" fmla="*/ 436575 h 767500"/>
                <a:gd name="connsiteX13-617" fmla="*/ 43543 w 383468"/>
                <a:gd name="connsiteY13-618" fmla="*/ 514952 h 767500"/>
                <a:gd name="connsiteX14-619" fmla="*/ 87086 w 383468"/>
                <a:gd name="connsiteY14-620" fmla="*/ 584620 h 767500"/>
                <a:gd name="connsiteX15-621" fmla="*/ 95794 w 383468"/>
                <a:gd name="connsiteY15-622" fmla="*/ 610746 h 767500"/>
                <a:gd name="connsiteX16-623" fmla="*/ 130629 w 383468"/>
                <a:gd name="connsiteY16-624" fmla="*/ 654289 h 767500"/>
                <a:gd name="connsiteX17-625" fmla="*/ 139337 w 383468"/>
                <a:gd name="connsiteY17-626" fmla="*/ 680415 h 767500"/>
                <a:gd name="connsiteX18-627" fmla="*/ 148046 w 383468"/>
                <a:gd name="connsiteY18-628" fmla="*/ 732666 h 767500"/>
                <a:gd name="connsiteX19-629" fmla="*/ 174171 w 383468"/>
                <a:gd name="connsiteY19-630" fmla="*/ 750083 h 767500"/>
                <a:gd name="connsiteX20-631" fmla="*/ 191589 w 383468"/>
                <a:gd name="connsiteY20-632" fmla="*/ 767500 h 767500"/>
                <a:gd name="connsiteX21-633" fmla="*/ 243840 w 383468"/>
                <a:gd name="connsiteY21-634" fmla="*/ 741375 h 767500"/>
                <a:gd name="connsiteX22-635" fmla="*/ 235131 w 383468"/>
                <a:gd name="connsiteY22-636" fmla="*/ 697832 h 767500"/>
                <a:gd name="connsiteX23-637" fmla="*/ 261257 w 383468"/>
                <a:gd name="connsiteY23-638" fmla="*/ 584620 h 767500"/>
                <a:gd name="connsiteX24-639" fmla="*/ 269966 w 383468"/>
                <a:gd name="connsiteY24-640" fmla="*/ 558495 h 767500"/>
                <a:gd name="connsiteX25-641" fmla="*/ 313509 w 383468"/>
                <a:gd name="connsiteY25-642" fmla="*/ 514952 h 767500"/>
                <a:gd name="connsiteX26-643" fmla="*/ 348343 w 383468"/>
                <a:gd name="connsiteY26-644" fmla="*/ 462700 h 767500"/>
                <a:gd name="connsiteX27-645" fmla="*/ 365760 w 383468"/>
                <a:gd name="connsiteY27-646" fmla="*/ 436575 h 767500"/>
                <a:gd name="connsiteX28-647" fmla="*/ 383177 w 383468"/>
                <a:gd name="connsiteY28-648" fmla="*/ 419157 h 767500"/>
                <a:gd name="connsiteX29-649" fmla="*/ 294947 w 383468"/>
                <a:gd name="connsiteY29-650" fmla="*/ 450695 h 767500"/>
                <a:gd name="connsiteX30-651" fmla="*/ 314585 w 383468"/>
                <a:gd name="connsiteY30-652" fmla="*/ 348066 h 767500"/>
                <a:gd name="connsiteX31-653" fmla="*/ 330579 w 383468"/>
                <a:gd name="connsiteY31-654" fmla="*/ 226944 h 767500"/>
                <a:gd name="connsiteX32-655" fmla="*/ 345150 w 383468"/>
                <a:gd name="connsiteY32-656" fmla="*/ 104399 h 767500"/>
                <a:gd name="connsiteX33-657" fmla="*/ 355456 w 383468"/>
                <a:gd name="connsiteY33-658" fmla="*/ 55618 h 767500"/>
                <a:gd name="connsiteX34-659" fmla="*/ 339634 w 383468"/>
                <a:gd name="connsiteY34-660" fmla="*/ 18563 h 767500"/>
                <a:gd name="connsiteX35-661" fmla="*/ 313509 w 383468"/>
                <a:gd name="connsiteY35-662" fmla="*/ 1146 h 767500"/>
                <a:gd name="connsiteX36-663" fmla="*/ 304800 w 383468"/>
                <a:gd name="connsiteY36-664" fmla="*/ 9855 h 767500"/>
                <a:gd name="connsiteX0-665" fmla="*/ 304800 w 365760"/>
                <a:gd name="connsiteY0-666" fmla="*/ 9855 h 767500"/>
                <a:gd name="connsiteX1-667" fmla="*/ 243597 w 365760"/>
                <a:gd name="connsiteY1-668" fmla="*/ 1632 h 767500"/>
                <a:gd name="connsiteX2-669" fmla="*/ 206958 w 365760"/>
                <a:gd name="connsiteY2-670" fmla="*/ 45487 h 767500"/>
                <a:gd name="connsiteX3-671" fmla="*/ 139337 w 365760"/>
                <a:gd name="connsiteY3-672" fmla="*/ 70815 h 767500"/>
                <a:gd name="connsiteX4-673" fmla="*/ 121920 w 365760"/>
                <a:gd name="connsiteY4-674" fmla="*/ 123066 h 767500"/>
                <a:gd name="connsiteX5-675" fmla="*/ 113211 w 365760"/>
                <a:gd name="connsiteY5-676" fmla="*/ 149192 h 767500"/>
                <a:gd name="connsiteX6-677" fmla="*/ 95794 w 365760"/>
                <a:gd name="connsiteY6-678" fmla="*/ 175317 h 767500"/>
                <a:gd name="connsiteX7-679" fmla="*/ 78377 w 365760"/>
                <a:gd name="connsiteY7-680" fmla="*/ 227569 h 767500"/>
                <a:gd name="connsiteX8-681" fmla="*/ 60960 w 365760"/>
                <a:gd name="connsiteY8-682" fmla="*/ 253695 h 767500"/>
                <a:gd name="connsiteX9-683" fmla="*/ 43543 w 365760"/>
                <a:gd name="connsiteY9-684" fmla="*/ 305946 h 767500"/>
                <a:gd name="connsiteX10-685" fmla="*/ 26126 w 365760"/>
                <a:gd name="connsiteY10-686" fmla="*/ 358197 h 767500"/>
                <a:gd name="connsiteX11-687" fmla="*/ 8709 w 365760"/>
                <a:gd name="connsiteY11-688" fmla="*/ 410449 h 767500"/>
                <a:gd name="connsiteX12-689" fmla="*/ 0 w 365760"/>
                <a:gd name="connsiteY12-690" fmla="*/ 436575 h 767500"/>
                <a:gd name="connsiteX13-691" fmla="*/ 43543 w 365760"/>
                <a:gd name="connsiteY13-692" fmla="*/ 514952 h 767500"/>
                <a:gd name="connsiteX14-693" fmla="*/ 87086 w 365760"/>
                <a:gd name="connsiteY14-694" fmla="*/ 584620 h 767500"/>
                <a:gd name="connsiteX15-695" fmla="*/ 95794 w 365760"/>
                <a:gd name="connsiteY15-696" fmla="*/ 610746 h 767500"/>
                <a:gd name="connsiteX16-697" fmla="*/ 130629 w 365760"/>
                <a:gd name="connsiteY16-698" fmla="*/ 654289 h 767500"/>
                <a:gd name="connsiteX17-699" fmla="*/ 139337 w 365760"/>
                <a:gd name="connsiteY17-700" fmla="*/ 680415 h 767500"/>
                <a:gd name="connsiteX18-701" fmla="*/ 148046 w 365760"/>
                <a:gd name="connsiteY18-702" fmla="*/ 732666 h 767500"/>
                <a:gd name="connsiteX19-703" fmla="*/ 174171 w 365760"/>
                <a:gd name="connsiteY19-704" fmla="*/ 750083 h 767500"/>
                <a:gd name="connsiteX20-705" fmla="*/ 191589 w 365760"/>
                <a:gd name="connsiteY20-706" fmla="*/ 767500 h 767500"/>
                <a:gd name="connsiteX21-707" fmla="*/ 243840 w 365760"/>
                <a:gd name="connsiteY21-708" fmla="*/ 741375 h 767500"/>
                <a:gd name="connsiteX22-709" fmla="*/ 235131 w 365760"/>
                <a:gd name="connsiteY22-710" fmla="*/ 697832 h 767500"/>
                <a:gd name="connsiteX23-711" fmla="*/ 261257 w 365760"/>
                <a:gd name="connsiteY23-712" fmla="*/ 584620 h 767500"/>
                <a:gd name="connsiteX24-713" fmla="*/ 269966 w 365760"/>
                <a:gd name="connsiteY24-714" fmla="*/ 558495 h 767500"/>
                <a:gd name="connsiteX25-715" fmla="*/ 313509 w 365760"/>
                <a:gd name="connsiteY25-716" fmla="*/ 514952 h 767500"/>
                <a:gd name="connsiteX26-717" fmla="*/ 348343 w 365760"/>
                <a:gd name="connsiteY26-718" fmla="*/ 462700 h 767500"/>
                <a:gd name="connsiteX27-719" fmla="*/ 365760 w 365760"/>
                <a:gd name="connsiteY27-720" fmla="*/ 436575 h 767500"/>
                <a:gd name="connsiteX28-721" fmla="*/ 294947 w 365760"/>
                <a:gd name="connsiteY28-722" fmla="*/ 450695 h 767500"/>
                <a:gd name="connsiteX29-723" fmla="*/ 314585 w 365760"/>
                <a:gd name="connsiteY29-724" fmla="*/ 348066 h 767500"/>
                <a:gd name="connsiteX30-725" fmla="*/ 330579 w 365760"/>
                <a:gd name="connsiteY30-726" fmla="*/ 226944 h 767500"/>
                <a:gd name="connsiteX31-727" fmla="*/ 345150 w 365760"/>
                <a:gd name="connsiteY31-728" fmla="*/ 104399 h 767500"/>
                <a:gd name="connsiteX32-729" fmla="*/ 355456 w 365760"/>
                <a:gd name="connsiteY32-730" fmla="*/ 55618 h 767500"/>
                <a:gd name="connsiteX33-731" fmla="*/ 339634 w 365760"/>
                <a:gd name="connsiteY33-732" fmla="*/ 18563 h 767500"/>
                <a:gd name="connsiteX34-733" fmla="*/ 313509 w 365760"/>
                <a:gd name="connsiteY34-734" fmla="*/ 1146 h 767500"/>
                <a:gd name="connsiteX35-735" fmla="*/ 304800 w 365760"/>
                <a:gd name="connsiteY35-736" fmla="*/ 9855 h 767500"/>
                <a:gd name="connsiteX0-737" fmla="*/ 304800 w 362112"/>
                <a:gd name="connsiteY0-738" fmla="*/ 9855 h 767500"/>
                <a:gd name="connsiteX1-739" fmla="*/ 243597 w 362112"/>
                <a:gd name="connsiteY1-740" fmla="*/ 1632 h 767500"/>
                <a:gd name="connsiteX2-741" fmla="*/ 206958 w 362112"/>
                <a:gd name="connsiteY2-742" fmla="*/ 45487 h 767500"/>
                <a:gd name="connsiteX3-743" fmla="*/ 139337 w 362112"/>
                <a:gd name="connsiteY3-744" fmla="*/ 70815 h 767500"/>
                <a:gd name="connsiteX4-745" fmla="*/ 121920 w 362112"/>
                <a:gd name="connsiteY4-746" fmla="*/ 123066 h 767500"/>
                <a:gd name="connsiteX5-747" fmla="*/ 113211 w 362112"/>
                <a:gd name="connsiteY5-748" fmla="*/ 149192 h 767500"/>
                <a:gd name="connsiteX6-749" fmla="*/ 95794 w 362112"/>
                <a:gd name="connsiteY6-750" fmla="*/ 175317 h 767500"/>
                <a:gd name="connsiteX7-751" fmla="*/ 78377 w 362112"/>
                <a:gd name="connsiteY7-752" fmla="*/ 227569 h 767500"/>
                <a:gd name="connsiteX8-753" fmla="*/ 60960 w 362112"/>
                <a:gd name="connsiteY8-754" fmla="*/ 253695 h 767500"/>
                <a:gd name="connsiteX9-755" fmla="*/ 43543 w 362112"/>
                <a:gd name="connsiteY9-756" fmla="*/ 305946 h 767500"/>
                <a:gd name="connsiteX10-757" fmla="*/ 26126 w 362112"/>
                <a:gd name="connsiteY10-758" fmla="*/ 358197 h 767500"/>
                <a:gd name="connsiteX11-759" fmla="*/ 8709 w 362112"/>
                <a:gd name="connsiteY11-760" fmla="*/ 410449 h 767500"/>
                <a:gd name="connsiteX12-761" fmla="*/ 0 w 362112"/>
                <a:gd name="connsiteY12-762" fmla="*/ 436575 h 767500"/>
                <a:gd name="connsiteX13-763" fmla="*/ 43543 w 362112"/>
                <a:gd name="connsiteY13-764" fmla="*/ 514952 h 767500"/>
                <a:gd name="connsiteX14-765" fmla="*/ 87086 w 362112"/>
                <a:gd name="connsiteY14-766" fmla="*/ 584620 h 767500"/>
                <a:gd name="connsiteX15-767" fmla="*/ 95794 w 362112"/>
                <a:gd name="connsiteY15-768" fmla="*/ 610746 h 767500"/>
                <a:gd name="connsiteX16-769" fmla="*/ 130629 w 362112"/>
                <a:gd name="connsiteY16-770" fmla="*/ 654289 h 767500"/>
                <a:gd name="connsiteX17-771" fmla="*/ 139337 w 362112"/>
                <a:gd name="connsiteY17-772" fmla="*/ 680415 h 767500"/>
                <a:gd name="connsiteX18-773" fmla="*/ 148046 w 362112"/>
                <a:gd name="connsiteY18-774" fmla="*/ 732666 h 767500"/>
                <a:gd name="connsiteX19-775" fmla="*/ 174171 w 362112"/>
                <a:gd name="connsiteY19-776" fmla="*/ 750083 h 767500"/>
                <a:gd name="connsiteX20-777" fmla="*/ 191589 w 362112"/>
                <a:gd name="connsiteY20-778" fmla="*/ 767500 h 767500"/>
                <a:gd name="connsiteX21-779" fmla="*/ 243840 w 362112"/>
                <a:gd name="connsiteY21-780" fmla="*/ 741375 h 767500"/>
                <a:gd name="connsiteX22-781" fmla="*/ 235131 w 362112"/>
                <a:gd name="connsiteY22-782" fmla="*/ 697832 h 767500"/>
                <a:gd name="connsiteX23-783" fmla="*/ 261257 w 362112"/>
                <a:gd name="connsiteY23-784" fmla="*/ 584620 h 767500"/>
                <a:gd name="connsiteX24-785" fmla="*/ 269966 w 362112"/>
                <a:gd name="connsiteY24-786" fmla="*/ 558495 h 767500"/>
                <a:gd name="connsiteX25-787" fmla="*/ 313509 w 362112"/>
                <a:gd name="connsiteY25-788" fmla="*/ 514952 h 767500"/>
                <a:gd name="connsiteX26-789" fmla="*/ 348343 w 362112"/>
                <a:gd name="connsiteY26-790" fmla="*/ 462700 h 767500"/>
                <a:gd name="connsiteX27-791" fmla="*/ 294947 w 362112"/>
                <a:gd name="connsiteY27-792" fmla="*/ 450695 h 767500"/>
                <a:gd name="connsiteX28-793" fmla="*/ 314585 w 362112"/>
                <a:gd name="connsiteY28-794" fmla="*/ 348066 h 767500"/>
                <a:gd name="connsiteX29-795" fmla="*/ 330579 w 362112"/>
                <a:gd name="connsiteY29-796" fmla="*/ 226944 h 767500"/>
                <a:gd name="connsiteX30-797" fmla="*/ 345150 w 362112"/>
                <a:gd name="connsiteY30-798" fmla="*/ 104399 h 767500"/>
                <a:gd name="connsiteX31-799" fmla="*/ 355456 w 362112"/>
                <a:gd name="connsiteY31-800" fmla="*/ 55618 h 767500"/>
                <a:gd name="connsiteX32-801" fmla="*/ 339634 w 362112"/>
                <a:gd name="connsiteY32-802" fmla="*/ 18563 h 767500"/>
                <a:gd name="connsiteX33-803" fmla="*/ 313509 w 362112"/>
                <a:gd name="connsiteY33-804" fmla="*/ 1146 h 767500"/>
                <a:gd name="connsiteX34-805" fmla="*/ 304800 w 362112"/>
                <a:gd name="connsiteY34-806" fmla="*/ 9855 h 767500"/>
                <a:gd name="connsiteX0-807" fmla="*/ 304800 w 362112"/>
                <a:gd name="connsiteY0-808" fmla="*/ 9855 h 767500"/>
                <a:gd name="connsiteX1-809" fmla="*/ 243597 w 362112"/>
                <a:gd name="connsiteY1-810" fmla="*/ 1632 h 767500"/>
                <a:gd name="connsiteX2-811" fmla="*/ 206958 w 362112"/>
                <a:gd name="connsiteY2-812" fmla="*/ 45487 h 767500"/>
                <a:gd name="connsiteX3-813" fmla="*/ 139337 w 362112"/>
                <a:gd name="connsiteY3-814" fmla="*/ 70815 h 767500"/>
                <a:gd name="connsiteX4-815" fmla="*/ 121920 w 362112"/>
                <a:gd name="connsiteY4-816" fmla="*/ 123066 h 767500"/>
                <a:gd name="connsiteX5-817" fmla="*/ 113211 w 362112"/>
                <a:gd name="connsiteY5-818" fmla="*/ 149192 h 767500"/>
                <a:gd name="connsiteX6-819" fmla="*/ 95794 w 362112"/>
                <a:gd name="connsiteY6-820" fmla="*/ 175317 h 767500"/>
                <a:gd name="connsiteX7-821" fmla="*/ 78377 w 362112"/>
                <a:gd name="connsiteY7-822" fmla="*/ 227569 h 767500"/>
                <a:gd name="connsiteX8-823" fmla="*/ 60960 w 362112"/>
                <a:gd name="connsiteY8-824" fmla="*/ 253695 h 767500"/>
                <a:gd name="connsiteX9-825" fmla="*/ 43543 w 362112"/>
                <a:gd name="connsiteY9-826" fmla="*/ 305946 h 767500"/>
                <a:gd name="connsiteX10-827" fmla="*/ 26126 w 362112"/>
                <a:gd name="connsiteY10-828" fmla="*/ 358197 h 767500"/>
                <a:gd name="connsiteX11-829" fmla="*/ 8709 w 362112"/>
                <a:gd name="connsiteY11-830" fmla="*/ 410449 h 767500"/>
                <a:gd name="connsiteX12-831" fmla="*/ 0 w 362112"/>
                <a:gd name="connsiteY12-832" fmla="*/ 436575 h 767500"/>
                <a:gd name="connsiteX13-833" fmla="*/ 43543 w 362112"/>
                <a:gd name="connsiteY13-834" fmla="*/ 514952 h 767500"/>
                <a:gd name="connsiteX14-835" fmla="*/ 87086 w 362112"/>
                <a:gd name="connsiteY14-836" fmla="*/ 584620 h 767500"/>
                <a:gd name="connsiteX15-837" fmla="*/ 95794 w 362112"/>
                <a:gd name="connsiteY15-838" fmla="*/ 610746 h 767500"/>
                <a:gd name="connsiteX16-839" fmla="*/ 130629 w 362112"/>
                <a:gd name="connsiteY16-840" fmla="*/ 654289 h 767500"/>
                <a:gd name="connsiteX17-841" fmla="*/ 139337 w 362112"/>
                <a:gd name="connsiteY17-842" fmla="*/ 680415 h 767500"/>
                <a:gd name="connsiteX18-843" fmla="*/ 148046 w 362112"/>
                <a:gd name="connsiteY18-844" fmla="*/ 732666 h 767500"/>
                <a:gd name="connsiteX19-845" fmla="*/ 174171 w 362112"/>
                <a:gd name="connsiteY19-846" fmla="*/ 750083 h 767500"/>
                <a:gd name="connsiteX20-847" fmla="*/ 191589 w 362112"/>
                <a:gd name="connsiteY20-848" fmla="*/ 767500 h 767500"/>
                <a:gd name="connsiteX21-849" fmla="*/ 243840 w 362112"/>
                <a:gd name="connsiteY21-850" fmla="*/ 741375 h 767500"/>
                <a:gd name="connsiteX22-851" fmla="*/ 235131 w 362112"/>
                <a:gd name="connsiteY22-852" fmla="*/ 697832 h 767500"/>
                <a:gd name="connsiteX23-853" fmla="*/ 261257 w 362112"/>
                <a:gd name="connsiteY23-854" fmla="*/ 584620 h 767500"/>
                <a:gd name="connsiteX24-855" fmla="*/ 269966 w 362112"/>
                <a:gd name="connsiteY24-856" fmla="*/ 558495 h 767500"/>
                <a:gd name="connsiteX25-857" fmla="*/ 313509 w 362112"/>
                <a:gd name="connsiteY25-858" fmla="*/ 514952 h 767500"/>
                <a:gd name="connsiteX26-859" fmla="*/ 294947 w 362112"/>
                <a:gd name="connsiteY26-860" fmla="*/ 450695 h 767500"/>
                <a:gd name="connsiteX27-861" fmla="*/ 314585 w 362112"/>
                <a:gd name="connsiteY27-862" fmla="*/ 348066 h 767500"/>
                <a:gd name="connsiteX28-863" fmla="*/ 330579 w 362112"/>
                <a:gd name="connsiteY28-864" fmla="*/ 226944 h 767500"/>
                <a:gd name="connsiteX29-865" fmla="*/ 345150 w 362112"/>
                <a:gd name="connsiteY29-866" fmla="*/ 104399 h 767500"/>
                <a:gd name="connsiteX30-867" fmla="*/ 355456 w 362112"/>
                <a:gd name="connsiteY30-868" fmla="*/ 55618 h 767500"/>
                <a:gd name="connsiteX31-869" fmla="*/ 339634 w 362112"/>
                <a:gd name="connsiteY31-870" fmla="*/ 18563 h 767500"/>
                <a:gd name="connsiteX32-871" fmla="*/ 313509 w 362112"/>
                <a:gd name="connsiteY32-872" fmla="*/ 1146 h 767500"/>
                <a:gd name="connsiteX33-873" fmla="*/ 304800 w 362112"/>
                <a:gd name="connsiteY33-874" fmla="*/ 9855 h 767500"/>
                <a:gd name="connsiteX0-875" fmla="*/ 304800 w 362112"/>
                <a:gd name="connsiteY0-876" fmla="*/ 9855 h 767500"/>
                <a:gd name="connsiteX1-877" fmla="*/ 243597 w 362112"/>
                <a:gd name="connsiteY1-878" fmla="*/ 1632 h 767500"/>
                <a:gd name="connsiteX2-879" fmla="*/ 206958 w 362112"/>
                <a:gd name="connsiteY2-880" fmla="*/ 45487 h 767500"/>
                <a:gd name="connsiteX3-881" fmla="*/ 139337 w 362112"/>
                <a:gd name="connsiteY3-882" fmla="*/ 70815 h 767500"/>
                <a:gd name="connsiteX4-883" fmla="*/ 121920 w 362112"/>
                <a:gd name="connsiteY4-884" fmla="*/ 123066 h 767500"/>
                <a:gd name="connsiteX5-885" fmla="*/ 113211 w 362112"/>
                <a:gd name="connsiteY5-886" fmla="*/ 149192 h 767500"/>
                <a:gd name="connsiteX6-887" fmla="*/ 95794 w 362112"/>
                <a:gd name="connsiteY6-888" fmla="*/ 175317 h 767500"/>
                <a:gd name="connsiteX7-889" fmla="*/ 78377 w 362112"/>
                <a:gd name="connsiteY7-890" fmla="*/ 227569 h 767500"/>
                <a:gd name="connsiteX8-891" fmla="*/ 60960 w 362112"/>
                <a:gd name="connsiteY8-892" fmla="*/ 253695 h 767500"/>
                <a:gd name="connsiteX9-893" fmla="*/ 43543 w 362112"/>
                <a:gd name="connsiteY9-894" fmla="*/ 305946 h 767500"/>
                <a:gd name="connsiteX10-895" fmla="*/ 26126 w 362112"/>
                <a:gd name="connsiteY10-896" fmla="*/ 358197 h 767500"/>
                <a:gd name="connsiteX11-897" fmla="*/ 8709 w 362112"/>
                <a:gd name="connsiteY11-898" fmla="*/ 410449 h 767500"/>
                <a:gd name="connsiteX12-899" fmla="*/ 0 w 362112"/>
                <a:gd name="connsiteY12-900" fmla="*/ 436575 h 767500"/>
                <a:gd name="connsiteX13-901" fmla="*/ 43543 w 362112"/>
                <a:gd name="connsiteY13-902" fmla="*/ 514952 h 767500"/>
                <a:gd name="connsiteX14-903" fmla="*/ 87086 w 362112"/>
                <a:gd name="connsiteY14-904" fmla="*/ 584620 h 767500"/>
                <a:gd name="connsiteX15-905" fmla="*/ 95794 w 362112"/>
                <a:gd name="connsiteY15-906" fmla="*/ 610746 h 767500"/>
                <a:gd name="connsiteX16-907" fmla="*/ 130629 w 362112"/>
                <a:gd name="connsiteY16-908" fmla="*/ 654289 h 767500"/>
                <a:gd name="connsiteX17-909" fmla="*/ 139337 w 362112"/>
                <a:gd name="connsiteY17-910" fmla="*/ 680415 h 767500"/>
                <a:gd name="connsiteX18-911" fmla="*/ 148046 w 362112"/>
                <a:gd name="connsiteY18-912" fmla="*/ 732666 h 767500"/>
                <a:gd name="connsiteX19-913" fmla="*/ 174171 w 362112"/>
                <a:gd name="connsiteY19-914" fmla="*/ 750083 h 767500"/>
                <a:gd name="connsiteX20-915" fmla="*/ 191589 w 362112"/>
                <a:gd name="connsiteY20-916" fmla="*/ 767500 h 767500"/>
                <a:gd name="connsiteX21-917" fmla="*/ 243840 w 362112"/>
                <a:gd name="connsiteY21-918" fmla="*/ 741375 h 767500"/>
                <a:gd name="connsiteX22-919" fmla="*/ 235131 w 362112"/>
                <a:gd name="connsiteY22-920" fmla="*/ 697832 h 767500"/>
                <a:gd name="connsiteX23-921" fmla="*/ 261257 w 362112"/>
                <a:gd name="connsiteY23-922" fmla="*/ 584620 h 767500"/>
                <a:gd name="connsiteX24-923" fmla="*/ 269966 w 362112"/>
                <a:gd name="connsiteY24-924" fmla="*/ 558495 h 767500"/>
                <a:gd name="connsiteX25-925" fmla="*/ 277078 w 362112"/>
                <a:gd name="connsiteY25-926" fmla="*/ 514952 h 767500"/>
                <a:gd name="connsiteX26-927" fmla="*/ 294947 w 362112"/>
                <a:gd name="connsiteY26-928" fmla="*/ 450695 h 767500"/>
                <a:gd name="connsiteX27-929" fmla="*/ 314585 w 362112"/>
                <a:gd name="connsiteY27-930" fmla="*/ 348066 h 767500"/>
                <a:gd name="connsiteX28-931" fmla="*/ 330579 w 362112"/>
                <a:gd name="connsiteY28-932" fmla="*/ 226944 h 767500"/>
                <a:gd name="connsiteX29-933" fmla="*/ 345150 w 362112"/>
                <a:gd name="connsiteY29-934" fmla="*/ 104399 h 767500"/>
                <a:gd name="connsiteX30-935" fmla="*/ 355456 w 362112"/>
                <a:gd name="connsiteY30-936" fmla="*/ 55618 h 767500"/>
                <a:gd name="connsiteX31-937" fmla="*/ 339634 w 362112"/>
                <a:gd name="connsiteY31-938" fmla="*/ 18563 h 767500"/>
                <a:gd name="connsiteX32-939" fmla="*/ 313509 w 362112"/>
                <a:gd name="connsiteY32-940" fmla="*/ 1146 h 767500"/>
                <a:gd name="connsiteX33-941" fmla="*/ 304800 w 362112"/>
                <a:gd name="connsiteY33-942" fmla="*/ 9855 h 767500"/>
                <a:gd name="connsiteX0-943" fmla="*/ 304800 w 362112"/>
                <a:gd name="connsiteY0-944" fmla="*/ 9855 h 767500"/>
                <a:gd name="connsiteX1-945" fmla="*/ 243597 w 362112"/>
                <a:gd name="connsiteY1-946" fmla="*/ 1632 h 767500"/>
                <a:gd name="connsiteX2-947" fmla="*/ 206958 w 362112"/>
                <a:gd name="connsiteY2-948" fmla="*/ 45487 h 767500"/>
                <a:gd name="connsiteX3-949" fmla="*/ 139337 w 362112"/>
                <a:gd name="connsiteY3-950" fmla="*/ 70815 h 767500"/>
                <a:gd name="connsiteX4-951" fmla="*/ 121920 w 362112"/>
                <a:gd name="connsiteY4-952" fmla="*/ 123066 h 767500"/>
                <a:gd name="connsiteX5-953" fmla="*/ 113211 w 362112"/>
                <a:gd name="connsiteY5-954" fmla="*/ 149192 h 767500"/>
                <a:gd name="connsiteX6-955" fmla="*/ 95794 w 362112"/>
                <a:gd name="connsiteY6-956" fmla="*/ 175317 h 767500"/>
                <a:gd name="connsiteX7-957" fmla="*/ 78377 w 362112"/>
                <a:gd name="connsiteY7-958" fmla="*/ 227569 h 767500"/>
                <a:gd name="connsiteX8-959" fmla="*/ 60960 w 362112"/>
                <a:gd name="connsiteY8-960" fmla="*/ 253695 h 767500"/>
                <a:gd name="connsiteX9-961" fmla="*/ 43543 w 362112"/>
                <a:gd name="connsiteY9-962" fmla="*/ 305946 h 767500"/>
                <a:gd name="connsiteX10-963" fmla="*/ 26126 w 362112"/>
                <a:gd name="connsiteY10-964" fmla="*/ 358197 h 767500"/>
                <a:gd name="connsiteX11-965" fmla="*/ 8709 w 362112"/>
                <a:gd name="connsiteY11-966" fmla="*/ 410449 h 767500"/>
                <a:gd name="connsiteX12-967" fmla="*/ 0 w 362112"/>
                <a:gd name="connsiteY12-968" fmla="*/ 436575 h 767500"/>
                <a:gd name="connsiteX13-969" fmla="*/ 43543 w 362112"/>
                <a:gd name="connsiteY13-970" fmla="*/ 514952 h 767500"/>
                <a:gd name="connsiteX14-971" fmla="*/ 87086 w 362112"/>
                <a:gd name="connsiteY14-972" fmla="*/ 584620 h 767500"/>
                <a:gd name="connsiteX15-973" fmla="*/ 95794 w 362112"/>
                <a:gd name="connsiteY15-974" fmla="*/ 610746 h 767500"/>
                <a:gd name="connsiteX16-975" fmla="*/ 130629 w 362112"/>
                <a:gd name="connsiteY16-976" fmla="*/ 654289 h 767500"/>
                <a:gd name="connsiteX17-977" fmla="*/ 139337 w 362112"/>
                <a:gd name="connsiteY17-978" fmla="*/ 680415 h 767500"/>
                <a:gd name="connsiteX18-979" fmla="*/ 148046 w 362112"/>
                <a:gd name="connsiteY18-980" fmla="*/ 732666 h 767500"/>
                <a:gd name="connsiteX19-981" fmla="*/ 174171 w 362112"/>
                <a:gd name="connsiteY19-982" fmla="*/ 750083 h 767500"/>
                <a:gd name="connsiteX20-983" fmla="*/ 191589 w 362112"/>
                <a:gd name="connsiteY20-984" fmla="*/ 767500 h 767500"/>
                <a:gd name="connsiteX21-985" fmla="*/ 243840 w 362112"/>
                <a:gd name="connsiteY21-986" fmla="*/ 741375 h 767500"/>
                <a:gd name="connsiteX22-987" fmla="*/ 235131 w 362112"/>
                <a:gd name="connsiteY22-988" fmla="*/ 697832 h 767500"/>
                <a:gd name="connsiteX23-989" fmla="*/ 261257 w 362112"/>
                <a:gd name="connsiteY23-990" fmla="*/ 584620 h 767500"/>
                <a:gd name="connsiteX24-991" fmla="*/ 277078 w 362112"/>
                <a:gd name="connsiteY24-992" fmla="*/ 514952 h 767500"/>
                <a:gd name="connsiteX25-993" fmla="*/ 294947 w 362112"/>
                <a:gd name="connsiteY25-994" fmla="*/ 450695 h 767500"/>
                <a:gd name="connsiteX26-995" fmla="*/ 314585 w 362112"/>
                <a:gd name="connsiteY26-996" fmla="*/ 348066 h 767500"/>
                <a:gd name="connsiteX27-997" fmla="*/ 330579 w 362112"/>
                <a:gd name="connsiteY27-998" fmla="*/ 226944 h 767500"/>
                <a:gd name="connsiteX28-999" fmla="*/ 345150 w 362112"/>
                <a:gd name="connsiteY28-1000" fmla="*/ 104399 h 767500"/>
                <a:gd name="connsiteX29-1001" fmla="*/ 355456 w 362112"/>
                <a:gd name="connsiteY29-1002" fmla="*/ 55618 h 767500"/>
                <a:gd name="connsiteX30-1003" fmla="*/ 339634 w 362112"/>
                <a:gd name="connsiteY30-1004" fmla="*/ 18563 h 767500"/>
                <a:gd name="connsiteX31-1005" fmla="*/ 313509 w 362112"/>
                <a:gd name="connsiteY31-1006" fmla="*/ 1146 h 767500"/>
                <a:gd name="connsiteX32-1007" fmla="*/ 304800 w 362112"/>
                <a:gd name="connsiteY32-1008" fmla="*/ 9855 h 767500"/>
                <a:gd name="connsiteX0-1009" fmla="*/ 304800 w 362112"/>
                <a:gd name="connsiteY0-1010" fmla="*/ 9855 h 767500"/>
                <a:gd name="connsiteX1-1011" fmla="*/ 243597 w 362112"/>
                <a:gd name="connsiteY1-1012" fmla="*/ 1632 h 767500"/>
                <a:gd name="connsiteX2-1013" fmla="*/ 206958 w 362112"/>
                <a:gd name="connsiteY2-1014" fmla="*/ 45487 h 767500"/>
                <a:gd name="connsiteX3-1015" fmla="*/ 139337 w 362112"/>
                <a:gd name="connsiteY3-1016" fmla="*/ 70815 h 767500"/>
                <a:gd name="connsiteX4-1017" fmla="*/ 121920 w 362112"/>
                <a:gd name="connsiteY4-1018" fmla="*/ 123066 h 767500"/>
                <a:gd name="connsiteX5-1019" fmla="*/ 113211 w 362112"/>
                <a:gd name="connsiteY5-1020" fmla="*/ 149192 h 767500"/>
                <a:gd name="connsiteX6-1021" fmla="*/ 95794 w 362112"/>
                <a:gd name="connsiteY6-1022" fmla="*/ 175317 h 767500"/>
                <a:gd name="connsiteX7-1023" fmla="*/ 78377 w 362112"/>
                <a:gd name="connsiteY7-1024" fmla="*/ 227569 h 767500"/>
                <a:gd name="connsiteX8-1025" fmla="*/ 60960 w 362112"/>
                <a:gd name="connsiteY8-1026" fmla="*/ 253695 h 767500"/>
                <a:gd name="connsiteX9-1027" fmla="*/ 43543 w 362112"/>
                <a:gd name="connsiteY9-1028" fmla="*/ 305946 h 767500"/>
                <a:gd name="connsiteX10-1029" fmla="*/ 26126 w 362112"/>
                <a:gd name="connsiteY10-1030" fmla="*/ 358197 h 767500"/>
                <a:gd name="connsiteX11-1031" fmla="*/ 8709 w 362112"/>
                <a:gd name="connsiteY11-1032" fmla="*/ 410449 h 767500"/>
                <a:gd name="connsiteX12-1033" fmla="*/ 0 w 362112"/>
                <a:gd name="connsiteY12-1034" fmla="*/ 436575 h 767500"/>
                <a:gd name="connsiteX13-1035" fmla="*/ 43543 w 362112"/>
                <a:gd name="connsiteY13-1036" fmla="*/ 514952 h 767500"/>
                <a:gd name="connsiteX14-1037" fmla="*/ 87086 w 362112"/>
                <a:gd name="connsiteY14-1038" fmla="*/ 584620 h 767500"/>
                <a:gd name="connsiteX15-1039" fmla="*/ 95794 w 362112"/>
                <a:gd name="connsiteY15-1040" fmla="*/ 610746 h 767500"/>
                <a:gd name="connsiteX16-1041" fmla="*/ 130629 w 362112"/>
                <a:gd name="connsiteY16-1042" fmla="*/ 654289 h 767500"/>
                <a:gd name="connsiteX17-1043" fmla="*/ 139337 w 362112"/>
                <a:gd name="connsiteY17-1044" fmla="*/ 680415 h 767500"/>
                <a:gd name="connsiteX18-1045" fmla="*/ 148046 w 362112"/>
                <a:gd name="connsiteY18-1046" fmla="*/ 732666 h 767500"/>
                <a:gd name="connsiteX19-1047" fmla="*/ 174171 w 362112"/>
                <a:gd name="connsiteY19-1048" fmla="*/ 750083 h 767500"/>
                <a:gd name="connsiteX20-1049" fmla="*/ 191589 w 362112"/>
                <a:gd name="connsiteY20-1050" fmla="*/ 767500 h 767500"/>
                <a:gd name="connsiteX21-1051" fmla="*/ 243840 w 362112"/>
                <a:gd name="connsiteY21-1052" fmla="*/ 741375 h 767500"/>
                <a:gd name="connsiteX22-1053" fmla="*/ 235131 w 362112"/>
                <a:gd name="connsiteY22-1054" fmla="*/ 697832 h 767500"/>
                <a:gd name="connsiteX23-1055" fmla="*/ 232113 w 362112"/>
                <a:gd name="connsiteY23-1056" fmla="*/ 584620 h 767500"/>
                <a:gd name="connsiteX24-1057" fmla="*/ 277078 w 362112"/>
                <a:gd name="connsiteY24-1058" fmla="*/ 514952 h 767500"/>
                <a:gd name="connsiteX25-1059" fmla="*/ 294947 w 362112"/>
                <a:gd name="connsiteY25-1060" fmla="*/ 450695 h 767500"/>
                <a:gd name="connsiteX26-1061" fmla="*/ 314585 w 362112"/>
                <a:gd name="connsiteY26-1062" fmla="*/ 348066 h 767500"/>
                <a:gd name="connsiteX27-1063" fmla="*/ 330579 w 362112"/>
                <a:gd name="connsiteY27-1064" fmla="*/ 226944 h 767500"/>
                <a:gd name="connsiteX28-1065" fmla="*/ 345150 w 362112"/>
                <a:gd name="connsiteY28-1066" fmla="*/ 104399 h 767500"/>
                <a:gd name="connsiteX29-1067" fmla="*/ 355456 w 362112"/>
                <a:gd name="connsiteY29-1068" fmla="*/ 55618 h 767500"/>
                <a:gd name="connsiteX30-1069" fmla="*/ 339634 w 362112"/>
                <a:gd name="connsiteY30-1070" fmla="*/ 18563 h 767500"/>
                <a:gd name="connsiteX31-1071" fmla="*/ 313509 w 362112"/>
                <a:gd name="connsiteY31-1072" fmla="*/ 1146 h 767500"/>
                <a:gd name="connsiteX32-1073" fmla="*/ 304800 w 362112"/>
                <a:gd name="connsiteY32-1074" fmla="*/ 9855 h 767500"/>
                <a:gd name="connsiteX0-1075" fmla="*/ 304800 w 362112"/>
                <a:gd name="connsiteY0-1076" fmla="*/ 9855 h 767500"/>
                <a:gd name="connsiteX1-1077" fmla="*/ 243597 w 362112"/>
                <a:gd name="connsiteY1-1078" fmla="*/ 1632 h 767500"/>
                <a:gd name="connsiteX2-1079" fmla="*/ 206958 w 362112"/>
                <a:gd name="connsiteY2-1080" fmla="*/ 45487 h 767500"/>
                <a:gd name="connsiteX3-1081" fmla="*/ 139337 w 362112"/>
                <a:gd name="connsiteY3-1082" fmla="*/ 70815 h 767500"/>
                <a:gd name="connsiteX4-1083" fmla="*/ 121920 w 362112"/>
                <a:gd name="connsiteY4-1084" fmla="*/ 123066 h 767500"/>
                <a:gd name="connsiteX5-1085" fmla="*/ 113211 w 362112"/>
                <a:gd name="connsiteY5-1086" fmla="*/ 149192 h 767500"/>
                <a:gd name="connsiteX6-1087" fmla="*/ 95794 w 362112"/>
                <a:gd name="connsiteY6-1088" fmla="*/ 175317 h 767500"/>
                <a:gd name="connsiteX7-1089" fmla="*/ 78377 w 362112"/>
                <a:gd name="connsiteY7-1090" fmla="*/ 227569 h 767500"/>
                <a:gd name="connsiteX8-1091" fmla="*/ 60960 w 362112"/>
                <a:gd name="connsiteY8-1092" fmla="*/ 253695 h 767500"/>
                <a:gd name="connsiteX9-1093" fmla="*/ 43543 w 362112"/>
                <a:gd name="connsiteY9-1094" fmla="*/ 305946 h 767500"/>
                <a:gd name="connsiteX10-1095" fmla="*/ 26126 w 362112"/>
                <a:gd name="connsiteY10-1096" fmla="*/ 358197 h 767500"/>
                <a:gd name="connsiteX11-1097" fmla="*/ 8709 w 362112"/>
                <a:gd name="connsiteY11-1098" fmla="*/ 410449 h 767500"/>
                <a:gd name="connsiteX12-1099" fmla="*/ 0 w 362112"/>
                <a:gd name="connsiteY12-1100" fmla="*/ 436575 h 767500"/>
                <a:gd name="connsiteX13-1101" fmla="*/ 43543 w 362112"/>
                <a:gd name="connsiteY13-1102" fmla="*/ 514952 h 767500"/>
                <a:gd name="connsiteX14-1103" fmla="*/ 87086 w 362112"/>
                <a:gd name="connsiteY14-1104" fmla="*/ 584620 h 767500"/>
                <a:gd name="connsiteX15-1105" fmla="*/ 95794 w 362112"/>
                <a:gd name="connsiteY15-1106" fmla="*/ 610746 h 767500"/>
                <a:gd name="connsiteX16-1107" fmla="*/ 130629 w 362112"/>
                <a:gd name="connsiteY16-1108" fmla="*/ 654289 h 767500"/>
                <a:gd name="connsiteX17-1109" fmla="*/ 139337 w 362112"/>
                <a:gd name="connsiteY17-1110" fmla="*/ 680415 h 767500"/>
                <a:gd name="connsiteX18-1111" fmla="*/ 148046 w 362112"/>
                <a:gd name="connsiteY18-1112" fmla="*/ 732666 h 767500"/>
                <a:gd name="connsiteX19-1113" fmla="*/ 174171 w 362112"/>
                <a:gd name="connsiteY19-1114" fmla="*/ 750083 h 767500"/>
                <a:gd name="connsiteX20-1115" fmla="*/ 191589 w 362112"/>
                <a:gd name="connsiteY20-1116" fmla="*/ 767500 h 767500"/>
                <a:gd name="connsiteX21-1117" fmla="*/ 243840 w 362112"/>
                <a:gd name="connsiteY21-1118" fmla="*/ 741375 h 767500"/>
                <a:gd name="connsiteX22-1119" fmla="*/ 220559 w 362112"/>
                <a:gd name="connsiteY22-1120" fmla="*/ 683260 h 767500"/>
                <a:gd name="connsiteX23-1121" fmla="*/ 232113 w 362112"/>
                <a:gd name="connsiteY23-1122" fmla="*/ 584620 h 767500"/>
                <a:gd name="connsiteX24-1123" fmla="*/ 277078 w 362112"/>
                <a:gd name="connsiteY24-1124" fmla="*/ 514952 h 767500"/>
                <a:gd name="connsiteX25-1125" fmla="*/ 294947 w 362112"/>
                <a:gd name="connsiteY25-1126" fmla="*/ 450695 h 767500"/>
                <a:gd name="connsiteX26-1127" fmla="*/ 314585 w 362112"/>
                <a:gd name="connsiteY26-1128" fmla="*/ 348066 h 767500"/>
                <a:gd name="connsiteX27-1129" fmla="*/ 330579 w 362112"/>
                <a:gd name="connsiteY27-1130" fmla="*/ 226944 h 767500"/>
                <a:gd name="connsiteX28-1131" fmla="*/ 345150 w 362112"/>
                <a:gd name="connsiteY28-1132" fmla="*/ 104399 h 767500"/>
                <a:gd name="connsiteX29-1133" fmla="*/ 355456 w 362112"/>
                <a:gd name="connsiteY29-1134" fmla="*/ 55618 h 767500"/>
                <a:gd name="connsiteX30-1135" fmla="*/ 339634 w 362112"/>
                <a:gd name="connsiteY30-1136" fmla="*/ 18563 h 767500"/>
                <a:gd name="connsiteX31-1137" fmla="*/ 313509 w 362112"/>
                <a:gd name="connsiteY31-1138" fmla="*/ 1146 h 767500"/>
                <a:gd name="connsiteX32-1139" fmla="*/ 304800 w 362112"/>
                <a:gd name="connsiteY32-1140" fmla="*/ 9855 h 767500"/>
                <a:gd name="connsiteX0-1141" fmla="*/ 304800 w 362112"/>
                <a:gd name="connsiteY0-1142" fmla="*/ 9855 h 767500"/>
                <a:gd name="connsiteX1-1143" fmla="*/ 243597 w 362112"/>
                <a:gd name="connsiteY1-1144" fmla="*/ 1632 h 767500"/>
                <a:gd name="connsiteX2-1145" fmla="*/ 206958 w 362112"/>
                <a:gd name="connsiteY2-1146" fmla="*/ 45487 h 767500"/>
                <a:gd name="connsiteX3-1147" fmla="*/ 139337 w 362112"/>
                <a:gd name="connsiteY3-1148" fmla="*/ 70815 h 767500"/>
                <a:gd name="connsiteX4-1149" fmla="*/ 121920 w 362112"/>
                <a:gd name="connsiteY4-1150" fmla="*/ 123066 h 767500"/>
                <a:gd name="connsiteX5-1151" fmla="*/ 113211 w 362112"/>
                <a:gd name="connsiteY5-1152" fmla="*/ 149192 h 767500"/>
                <a:gd name="connsiteX6-1153" fmla="*/ 95794 w 362112"/>
                <a:gd name="connsiteY6-1154" fmla="*/ 175317 h 767500"/>
                <a:gd name="connsiteX7-1155" fmla="*/ 78377 w 362112"/>
                <a:gd name="connsiteY7-1156" fmla="*/ 227569 h 767500"/>
                <a:gd name="connsiteX8-1157" fmla="*/ 60960 w 362112"/>
                <a:gd name="connsiteY8-1158" fmla="*/ 253695 h 767500"/>
                <a:gd name="connsiteX9-1159" fmla="*/ 43543 w 362112"/>
                <a:gd name="connsiteY9-1160" fmla="*/ 305946 h 767500"/>
                <a:gd name="connsiteX10-1161" fmla="*/ 26126 w 362112"/>
                <a:gd name="connsiteY10-1162" fmla="*/ 358197 h 767500"/>
                <a:gd name="connsiteX11-1163" fmla="*/ 8709 w 362112"/>
                <a:gd name="connsiteY11-1164" fmla="*/ 410449 h 767500"/>
                <a:gd name="connsiteX12-1165" fmla="*/ 0 w 362112"/>
                <a:gd name="connsiteY12-1166" fmla="*/ 436575 h 767500"/>
                <a:gd name="connsiteX13-1167" fmla="*/ 43543 w 362112"/>
                <a:gd name="connsiteY13-1168" fmla="*/ 514952 h 767500"/>
                <a:gd name="connsiteX14-1169" fmla="*/ 87086 w 362112"/>
                <a:gd name="connsiteY14-1170" fmla="*/ 584620 h 767500"/>
                <a:gd name="connsiteX15-1171" fmla="*/ 95794 w 362112"/>
                <a:gd name="connsiteY15-1172" fmla="*/ 610746 h 767500"/>
                <a:gd name="connsiteX16-1173" fmla="*/ 130629 w 362112"/>
                <a:gd name="connsiteY16-1174" fmla="*/ 654289 h 767500"/>
                <a:gd name="connsiteX17-1175" fmla="*/ 139337 w 362112"/>
                <a:gd name="connsiteY17-1176" fmla="*/ 680415 h 767500"/>
                <a:gd name="connsiteX18-1177" fmla="*/ 148046 w 362112"/>
                <a:gd name="connsiteY18-1178" fmla="*/ 732666 h 767500"/>
                <a:gd name="connsiteX19-1179" fmla="*/ 174171 w 362112"/>
                <a:gd name="connsiteY19-1180" fmla="*/ 750083 h 767500"/>
                <a:gd name="connsiteX20-1181" fmla="*/ 191589 w 362112"/>
                <a:gd name="connsiteY20-1182" fmla="*/ 767500 h 767500"/>
                <a:gd name="connsiteX21-1183" fmla="*/ 218339 w 362112"/>
                <a:gd name="connsiteY21-1184" fmla="*/ 712231 h 767500"/>
                <a:gd name="connsiteX22-1185" fmla="*/ 220559 w 362112"/>
                <a:gd name="connsiteY22-1186" fmla="*/ 683260 h 767500"/>
                <a:gd name="connsiteX23-1187" fmla="*/ 232113 w 362112"/>
                <a:gd name="connsiteY23-1188" fmla="*/ 584620 h 767500"/>
                <a:gd name="connsiteX24-1189" fmla="*/ 277078 w 362112"/>
                <a:gd name="connsiteY24-1190" fmla="*/ 514952 h 767500"/>
                <a:gd name="connsiteX25-1191" fmla="*/ 294947 w 362112"/>
                <a:gd name="connsiteY25-1192" fmla="*/ 450695 h 767500"/>
                <a:gd name="connsiteX26-1193" fmla="*/ 314585 w 362112"/>
                <a:gd name="connsiteY26-1194" fmla="*/ 348066 h 767500"/>
                <a:gd name="connsiteX27-1195" fmla="*/ 330579 w 362112"/>
                <a:gd name="connsiteY27-1196" fmla="*/ 226944 h 767500"/>
                <a:gd name="connsiteX28-1197" fmla="*/ 345150 w 362112"/>
                <a:gd name="connsiteY28-1198" fmla="*/ 104399 h 767500"/>
                <a:gd name="connsiteX29-1199" fmla="*/ 355456 w 362112"/>
                <a:gd name="connsiteY29-1200" fmla="*/ 55618 h 767500"/>
                <a:gd name="connsiteX30-1201" fmla="*/ 339634 w 362112"/>
                <a:gd name="connsiteY30-1202" fmla="*/ 18563 h 767500"/>
                <a:gd name="connsiteX31-1203" fmla="*/ 313509 w 362112"/>
                <a:gd name="connsiteY31-1204" fmla="*/ 1146 h 767500"/>
                <a:gd name="connsiteX32-1205" fmla="*/ 304800 w 362112"/>
                <a:gd name="connsiteY32-1206" fmla="*/ 9855 h 767500"/>
                <a:gd name="connsiteX0-1207" fmla="*/ 304800 w 362112"/>
                <a:gd name="connsiteY0-1208" fmla="*/ 9855 h 750696"/>
                <a:gd name="connsiteX1-1209" fmla="*/ 243597 w 362112"/>
                <a:gd name="connsiteY1-1210" fmla="*/ 1632 h 750696"/>
                <a:gd name="connsiteX2-1211" fmla="*/ 206958 w 362112"/>
                <a:gd name="connsiteY2-1212" fmla="*/ 45487 h 750696"/>
                <a:gd name="connsiteX3-1213" fmla="*/ 139337 w 362112"/>
                <a:gd name="connsiteY3-1214" fmla="*/ 70815 h 750696"/>
                <a:gd name="connsiteX4-1215" fmla="*/ 121920 w 362112"/>
                <a:gd name="connsiteY4-1216" fmla="*/ 123066 h 750696"/>
                <a:gd name="connsiteX5-1217" fmla="*/ 113211 w 362112"/>
                <a:gd name="connsiteY5-1218" fmla="*/ 149192 h 750696"/>
                <a:gd name="connsiteX6-1219" fmla="*/ 95794 w 362112"/>
                <a:gd name="connsiteY6-1220" fmla="*/ 175317 h 750696"/>
                <a:gd name="connsiteX7-1221" fmla="*/ 78377 w 362112"/>
                <a:gd name="connsiteY7-1222" fmla="*/ 227569 h 750696"/>
                <a:gd name="connsiteX8-1223" fmla="*/ 60960 w 362112"/>
                <a:gd name="connsiteY8-1224" fmla="*/ 253695 h 750696"/>
                <a:gd name="connsiteX9-1225" fmla="*/ 43543 w 362112"/>
                <a:gd name="connsiteY9-1226" fmla="*/ 305946 h 750696"/>
                <a:gd name="connsiteX10-1227" fmla="*/ 26126 w 362112"/>
                <a:gd name="connsiteY10-1228" fmla="*/ 358197 h 750696"/>
                <a:gd name="connsiteX11-1229" fmla="*/ 8709 w 362112"/>
                <a:gd name="connsiteY11-1230" fmla="*/ 410449 h 750696"/>
                <a:gd name="connsiteX12-1231" fmla="*/ 0 w 362112"/>
                <a:gd name="connsiteY12-1232" fmla="*/ 436575 h 750696"/>
                <a:gd name="connsiteX13-1233" fmla="*/ 43543 w 362112"/>
                <a:gd name="connsiteY13-1234" fmla="*/ 514952 h 750696"/>
                <a:gd name="connsiteX14-1235" fmla="*/ 87086 w 362112"/>
                <a:gd name="connsiteY14-1236" fmla="*/ 584620 h 750696"/>
                <a:gd name="connsiteX15-1237" fmla="*/ 95794 w 362112"/>
                <a:gd name="connsiteY15-1238" fmla="*/ 610746 h 750696"/>
                <a:gd name="connsiteX16-1239" fmla="*/ 130629 w 362112"/>
                <a:gd name="connsiteY16-1240" fmla="*/ 654289 h 750696"/>
                <a:gd name="connsiteX17-1241" fmla="*/ 139337 w 362112"/>
                <a:gd name="connsiteY17-1242" fmla="*/ 680415 h 750696"/>
                <a:gd name="connsiteX18-1243" fmla="*/ 148046 w 362112"/>
                <a:gd name="connsiteY18-1244" fmla="*/ 732666 h 750696"/>
                <a:gd name="connsiteX19-1245" fmla="*/ 174171 w 362112"/>
                <a:gd name="connsiteY19-1246" fmla="*/ 750083 h 750696"/>
                <a:gd name="connsiteX20-1247" fmla="*/ 218339 w 362112"/>
                <a:gd name="connsiteY20-1248" fmla="*/ 712231 h 750696"/>
                <a:gd name="connsiteX21-1249" fmla="*/ 220559 w 362112"/>
                <a:gd name="connsiteY21-1250" fmla="*/ 683260 h 750696"/>
                <a:gd name="connsiteX22-1251" fmla="*/ 232113 w 362112"/>
                <a:gd name="connsiteY22-1252" fmla="*/ 584620 h 750696"/>
                <a:gd name="connsiteX23-1253" fmla="*/ 277078 w 362112"/>
                <a:gd name="connsiteY23-1254" fmla="*/ 514952 h 750696"/>
                <a:gd name="connsiteX24-1255" fmla="*/ 294947 w 362112"/>
                <a:gd name="connsiteY24-1256" fmla="*/ 450695 h 750696"/>
                <a:gd name="connsiteX25-1257" fmla="*/ 314585 w 362112"/>
                <a:gd name="connsiteY25-1258" fmla="*/ 348066 h 750696"/>
                <a:gd name="connsiteX26-1259" fmla="*/ 330579 w 362112"/>
                <a:gd name="connsiteY26-1260" fmla="*/ 226944 h 750696"/>
                <a:gd name="connsiteX27-1261" fmla="*/ 345150 w 362112"/>
                <a:gd name="connsiteY27-1262" fmla="*/ 104399 h 750696"/>
                <a:gd name="connsiteX28-1263" fmla="*/ 355456 w 362112"/>
                <a:gd name="connsiteY28-1264" fmla="*/ 55618 h 750696"/>
                <a:gd name="connsiteX29-1265" fmla="*/ 339634 w 362112"/>
                <a:gd name="connsiteY29-1266" fmla="*/ 18563 h 750696"/>
                <a:gd name="connsiteX30-1267" fmla="*/ 313509 w 362112"/>
                <a:gd name="connsiteY30-1268" fmla="*/ 1146 h 750696"/>
                <a:gd name="connsiteX31-1269" fmla="*/ 304800 w 362112"/>
                <a:gd name="connsiteY31-1270" fmla="*/ 9855 h 750696"/>
                <a:gd name="connsiteX0-1271" fmla="*/ 304800 w 362112"/>
                <a:gd name="connsiteY0-1272" fmla="*/ 9855 h 733648"/>
                <a:gd name="connsiteX1-1273" fmla="*/ 243597 w 362112"/>
                <a:gd name="connsiteY1-1274" fmla="*/ 1632 h 733648"/>
                <a:gd name="connsiteX2-1275" fmla="*/ 206958 w 362112"/>
                <a:gd name="connsiteY2-1276" fmla="*/ 45487 h 733648"/>
                <a:gd name="connsiteX3-1277" fmla="*/ 139337 w 362112"/>
                <a:gd name="connsiteY3-1278" fmla="*/ 70815 h 733648"/>
                <a:gd name="connsiteX4-1279" fmla="*/ 121920 w 362112"/>
                <a:gd name="connsiteY4-1280" fmla="*/ 123066 h 733648"/>
                <a:gd name="connsiteX5-1281" fmla="*/ 113211 w 362112"/>
                <a:gd name="connsiteY5-1282" fmla="*/ 149192 h 733648"/>
                <a:gd name="connsiteX6-1283" fmla="*/ 95794 w 362112"/>
                <a:gd name="connsiteY6-1284" fmla="*/ 175317 h 733648"/>
                <a:gd name="connsiteX7-1285" fmla="*/ 78377 w 362112"/>
                <a:gd name="connsiteY7-1286" fmla="*/ 227569 h 733648"/>
                <a:gd name="connsiteX8-1287" fmla="*/ 60960 w 362112"/>
                <a:gd name="connsiteY8-1288" fmla="*/ 253695 h 733648"/>
                <a:gd name="connsiteX9-1289" fmla="*/ 43543 w 362112"/>
                <a:gd name="connsiteY9-1290" fmla="*/ 305946 h 733648"/>
                <a:gd name="connsiteX10-1291" fmla="*/ 26126 w 362112"/>
                <a:gd name="connsiteY10-1292" fmla="*/ 358197 h 733648"/>
                <a:gd name="connsiteX11-1293" fmla="*/ 8709 w 362112"/>
                <a:gd name="connsiteY11-1294" fmla="*/ 410449 h 733648"/>
                <a:gd name="connsiteX12-1295" fmla="*/ 0 w 362112"/>
                <a:gd name="connsiteY12-1296" fmla="*/ 436575 h 733648"/>
                <a:gd name="connsiteX13-1297" fmla="*/ 43543 w 362112"/>
                <a:gd name="connsiteY13-1298" fmla="*/ 514952 h 733648"/>
                <a:gd name="connsiteX14-1299" fmla="*/ 87086 w 362112"/>
                <a:gd name="connsiteY14-1300" fmla="*/ 584620 h 733648"/>
                <a:gd name="connsiteX15-1301" fmla="*/ 95794 w 362112"/>
                <a:gd name="connsiteY15-1302" fmla="*/ 610746 h 733648"/>
                <a:gd name="connsiteX16-1303" fmla="*/ 130629 w 362112"/>
                <a:gd name="connsiteY16-1304" fmla="*/ 654289 h 733648"/>
                <a:gd name="connsiteX17-1305" fmla="*/ 139337 w 362112"/>
                <a:gd name="connsiteY17-1306" fmla="*/ 680415 h 733648"/>
                <a:gd name="connsiteX18-1307" fmla="*/ 148046 w 362112"/>
                <a:gd name="connsiteY18-1308" fmla="*/ 732666 h 733648"/>
                <a:gd name="connsiteX19-1309" fmla="*/ 218339 w 362112"/>
                <a:gd name="connsiteY19-1310" fmla="*/ 712231 h 733648"/>
                <a:gd name="connsiteX20-1311" fmla="*/ 220559 w 362112"/>
                <a:gd name="connsiteY20-1312" fmla="*/ 683260 h 733648"/>
                <a:gd name="connsiteX21-1313" fmla="*/ 232113 w 362112"/>
                <a:gd name="connsiteY21-1314" fmla="*/ 584620 h 733648"/>
                <a:gd name="connsiteX22-1315" fmla="*/ 277078 w 362112"/>
                <a:gd name="connsiteY22-1316" fmla="*/ 514952 h 733648"/>
                <a:gd name="connsiteX23-1317" fmla="*/ 294947 w 362112"/>
                <a:gd name="connsiteY23-1318" fmla="*/ 450695 h 733648"/>
                <a:gd name="connsiteX24-1319" fmla="*/ 314585 w 362112"/>
                <a:gd name="connsiteY24-1320" fmla="*/ 348066 h 733648"/>
                <a:gd name="connsiteX25-1321" fmla="*/ 330579 w 362112"/>
                <a:gd name="connsiteY25-1322" fmla="*/ 226944 h 733648"/>
                <a:gd name="connsiteX26-1323" fmla="*/ 345150 w 362112"/>
                <a:gd name="connsiteY26-1324" fmla="*/ 104399 h 733648"/>
                <a:gd name="connsiteX27-1325" fmla="*/ 355456 w 362112"/>
                <a:gd name="connsiteY27-1326" fmla="*/ 55618 h 733648"/>
                <a:gd name="connsiteX28-1327" fmla="*/ 339634 w 362112"/>
                <a:gd name="connsiteY28-1328" fmla="*/ 18563 h 733648"/>
                <a:gd name="connsiteX29-1329" fmla="*/ 313509 w 362112"/>
                <a:gd name="connsiteY29-1330" fmla="*/ 1146 h 733648"/>
                <a:gd name="connsiteX30-1331" fmla="*/ 304800 w 362112"/>
                <a:gd name="connsiteY30-1332" fmla="*/ 9855 h 733648"/>
                <a:gd name="connsiteX0-1333" fmla="*/ 304800 w 362112"/>
                <a:gd name="connsiteY0-1334" fmla="*/ 9855 h 712713"/>
                <a:gd name="connsiteX1-1335" fmla="*/ 243597 w 362112"/>
                <a:gd name="connsiteY1-1336" fmla="*/ 1632 h 712713"/>
                <a:gd name="connsiteX2-1337" fmla="*/ 206958 w 362112"/>
                <a:gd name="connsiteY2-1338" fmla="*/ 45487 h 712713"/>
                <a:gd name="connsiteX3-1339" fmla="*/ 139337 w 362112"/>
                <a:gd name="connsiteY3-1340" fmla="*/ 70815 h 712713"/>
                <a:gd name="connsiteX4-1341" fmla="*/ 121920 w 362112"/>
                <a:gd name="connsiteY4-1342" fmla="*/ 123066 h 712713"/>
                <a:gd name="connsiteX5-1343" fmla="*/ 113211 w 362112"/>
                <a:gd name="connsiteY5-1344" fmla="*/ 149192 h 712713"/>
                <a:gd name="connsiteX6-1345" fmla="*/ 95794 w 362112"/>
                <a:gd name="connsiteY6-1346" fmla="*/ 175317 h 712713"/>
                <a:gd name="connsiteX7-1347" fmla="*/ 78377 w 362112"/>
                <a:gd name="connsiteY7-1348" fmla="*/ 227569 h 712713"/>
                <a:gd name="connsiteX8-1349" fmla="*/ 60960 w 362112"/>
                <a:gd name="connsiteY8-1350" fmla="*/ 253695 h 712713"/>
                <a:gd name="connsiteX9-1351" fmla="*/ 43543 w 362112"/>
                <a:gd name="connsiteY9-1352" fmla="*/ 305946 h 712713"/>
                <a:gd name="connsiteX10-1353" fmla="*/ 26126 w 362112"/>
                <a:gd name="connsiteY10-1354" fmla="*/ 358197 h 712713"/>
                <a:gd name="connsiteX11-1355" fmla="*/ 8709 w 362112"/>
                <a:gd name="connsiteY11-1356" fmla="*/ 410449 h 712713"/>
                <a:gd name="connsiteX12-1357" fmla="*/ 0 w 362112"/>
                <a:gd name="connsiteY12-1358" fmla="*/ 436575 h 712713"/>
                <a:gd name="connsiteX13-1359" fmla="*/ 43543 w 362112"/>
                <a:gd name="connsiteY13-1360" fmla="*/ 514952 h 712713"/>
                <a:gd name="connsiteX14-1361" fmla="*/ 87086 w 362112"/>
                <a:gd name="connsiteY14-1362" fmla="*/ 584620 h 712713"/>
                <a:gd name="connsiteX15-1363" fmla="*/ 95794 w 362112"/>
                <a:gd name="connsiteY15-1364" fmla="*/ 610746 h 712713"/>
                <a:gd name="connsiteX16-1365" fmla="*/ 130629 w 362112"/>
                <a:gd name="connsiteY16-1366" fmla="*/ 654289 h 712713"/>
                <a:gd name="connsiteX17-1367" fmla="*/ 139337 w 362112"/>
                <a:gd name="connsiteY17-1368" fmla="*/ 680415 h 712713"/>
                <a:gd name="connsiteX18-1369" fmla="*/ 169905 w 362112"/>
                <a:gd name="connsiteY18-1370" fmla="*/ 699879 h 712713"/>
                <a:gd name="connsiteX19-1371" fmla="*/ 218339 w 362112"/>
                <a:gd name="connsiteY19-1372" fmla="*/ 712231 h 712713"/>
                <a:gd name="connsiteX20-1373" fmla="*/ 220559 w 362112"/>
                <a:gd name="connsiteY20-1374" fmla="*/ 683260 h 712713"/>
                <a:gd name="connsiteX21-1375" fmla="*/ 232113 w 362112"/>
                <a:gd name="connsiteY21-1376" fmla="*/ 584620 h 712713"/>
                <a:gd name="connsiteX22-1377" fmla="*/ 277078 w 362112"/>
                <a:gd name="connsiteY22-1378" fmla="*/ 514952 h 712713"/>
                <a:gd name="connsiteX23-1379" fmla="*/ 294947 w 362112"/>
                <a:gd name="connsiteY23-1380" fmla="*/ 450695 h 712713"/>
                <a:gd name="connsiteX24-1381" fmla="*/ 314585 w 362112"/>
                <a:gd name="connsiteY24-1382" fmla="*/ 348066 h 712713"/>
                <a:gd name="connsiteX25-1383" fmla="*/ 330579 w 362112"/>
                <a:gd name="connsiteY25-1384" fmla="*/ 226944 h 712713"/>
                <a:gd name="connsiteX26-1385" fmla="*/ 345150 w 362112"/>
                <a:gd name="connsiteY26-1386" fmla="*/ 104399 h 712713"/>
                <a:gd name="connsiteX27-1387" fmla="*/ 355456 w 362112"/>
                <a:gd name="connsiteY27-1388" fmla="*/ 55618 h 712713"/>
                <a:gd name="connsiteX28-1389" fmla="*/ 339634 w 362112"/>
                <a:gd name="connsiteY28-1390" fmla="*/ 18563 h 712713"/>
                <a:gd name="connsiteX29-1391" fmla="*/ 313509 w 362112"/>
                <a:gd name="connsiteY29-1392" fmla="*/ 1146 h 712713"/>
                <a:gd name="connsiteX30-1393" fmla="*/ 304800 w 362112"/>
                <a:gd name="connsiteY30-1394" fmla="*/ 9855 h 712713"/>
                <a:gd name="connsiteX0-1395" fmla="*/ 304800 w 362112"/>
                <a:gd name="connsiteY0-1396" fmla="*/ 9855 h 712713"/>
                <a:gd name="connsiteX1-1397" fmla="*/ 243597 w 362112"/>
                <a:gd name="connsiteY1-1398" fmla="*/ 1632 h 712713"/>
                <a:gd name="connsiteX2-1399" fmla="*/ 206958 w 362112"/>
                <a:gd name="connsiteY2-1400" fmla="*/ 45487 h 712713"/>
                <a:gd name="connsiteX3-1401" fmla="*/ 139337 w 362112"/>
                <a:gd name="connsiteY3-1402" fmla="*/ 70815 h 712713"/>
                <a:gd name="connsiteX4-1403" fmla="*/ 121920 w 362112"/>
                <a:gd name="connsiteY4-1404" fmla="*/ 123066 h 712713"/>
                <a:gd name="connsiteX5-1405" fmla="*/ 113211 w 362112"/>
                <a:gd name="connsiteY5-1406" fmla="*/ 149192 h 712713"/>
                <a:gd name="connsiteX6-1407" fmla="*/ 95794 w 362112"/>
                <a:gd name="connsiteY6-1408" fmla="*/ 175317 h 712713"/>
                <a:gd name="connsiteX7-1409" fmla="*/ 78377 w 362112"/>
                <a:gd name="connsiteY7-1410" fmla="*/ 227569 h 712713"/>
                <a:gd name="connsiteX8-1411" fmla="*/ 60960 w 362112"/>
                <a:gd name="connsiteY8-1412" fmla="*/ 253695 h 712713"/>
                <a:gd name="connsiteX9-1413" fmla="*/ 43543 w 362112"/>
                <a:gd name="connsiteY9-1414" fmla="*/ 305946 h 712713"/>
                <a:gd name="connsiteX10-1415" fmla="*/ 26126 w 362112"/>
                <a:gd name="connsiteY10-1416" fmla="*/ 358197 h 712713"/>
                <a:gd name="connsiteX11-1417" fmla="*/ 8709 w 362112"/>
                <a:gd name="connsiteY11-1418" fmla="*/ 410449 h 712713"/>
                <a:gd name="connsiteX12-1419" fmla="*/ 0 w 362112"/>
                <a:gd name="connsiteY12-1420" fmla="*/ 436575 h 712713"/>
                <a:gd name="connsiteX13-1421" fmla="*/ 43543 w 362112"/>
                <a:gd name="connsiteY13-1422" fmla="*/ 514952 h 712713"/>
                <a:gd name="connsiteX14-1423" fmla="*/ 87086 w 362112"/>
                <a:gd name="connsiteY14-1424" fmla="*/ 584620 h 712713"/>
                <a:gd name="connsiteX15-1425" fmla="*/ 95794 w 362112"/>
                <a:gd name="connsiteY15-1426" fmla="*/ 610746 h 712713"/>
                <a:gd name="connsiteX16-1427" fmla="*/ 134272 w 362112"/>
                <a:gd name="connsiteY16-1428" fmla="*/ 639717 h 712713"/>
                <a:gd name="connsiteX17-1429" fmla="*/ 139337 w 362112"/>
                <a:gd name="connsiteY17-1430" fmla="*/ 680415 h 712713"/>
                <a:gd name="connsiteX18-1431" fmla="*/ 169905 w 362112"/>
                <a:gd name="connsiteY18-1432" fmla="*/ 699879 h 712713"/>
                <a:gd name="connsiteX19-1433" fmla="*/ 218339 w 362112"/>
                <a:gd name="connsiteY19-1434" fmla="*/ 712231 h 712713"/>
                <a:gd name="connsiteX20-1435" fmla="*/ 220559 w 362112"/>
                <a:gd name="connsiteY20-1436" fmla="*/ 683260 h 712713"/>
                <a:gd name="connsiteX21-1437" fmla="*/ 232113 w 362112"/>
                <a:gd name="connsiteY21-1438" fmla="*/ 584620 h 712713"/>
                <a:gd name="connsiteX22-1439" fmla="*/ 277078 w 362112"/>
                <a:gd name="connsiteY22-1440" fmla="*/ 514952 h 712713"/>
                <a:gd name="connsiteX23-1441" fmla="*/ 294947 w 362112"/>
                <a:gd name="connsiteY23-1442" fmla="*/ 450695 h 712713"/>
                <a:gd name="connsiteX24-1443" fmla="*/ 314585 w 362112"/>
                <a:gd name="connsiteY24-1444" fmla="*/ 348066 h 712713"/>
                <a:gd name="connsiteX25-1445" fmla="*/ 330579 w 362112"/>
                <a:gd name="connsiteY25-1446" fmla="*/ 226944 h 712713"/>
                <a:gd name="connsiteX26-1447" fmla="*/ 345150 w 362112"/>
                <a:gd name="connsiteY26-1448" fmla="*/ 104399 h 712713"/>
                <a:gd name="connsiteX27-1449" fmla="*/ 355456 w 362112"/>
                <a:gd name="connsiteY27-1450" fmla="*/ 55618 h 712713"/>
                <a:gd name="connsiteX28-1451" fmla="*/ 339634 w 362112"/>
                <a:gd name="connsiteY28-1452" fmla="*/ 18563 h 712713"/>
                <a:gd name="connsiteX29-1453" fmla="*/ 313509 w 362112"/>
                <a:gd name="connsiteY29-1454" fmla="*/ 1146 h 712713"/>
                <a:gd name="connsiteX30-1455" fmla="*/ 304800 w 362112"/>
                <a:gd name="connsiteY30-1456" fmla="*/ 9855 h 712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</a:cxnLst>
              <a:rect l="l" t="t" r="r" b="b"/>
              <a:pathLst>
                <a:path w="362112" h="712713">
                  <a:moveTo>
                    <a:pt x="304800" y="9855"/>
                  </a:moveTo>
                  <a:cubicBezTo>
                    <a:pt x="293148" y="9936"/>
                    <a:pt x="259904" y="-4307"/>
                    <a:pt x="243597" y="1632"/>
                  </a:cubicBezTo>
                  <a:cubicBezTo>
                    <a:pt x="227290" y="7571"/>
                    <a:pt x="224335" y="33957"/>
                    <a:pt x="206958" y="45487"/>
                  </a:cubicBezTo>
                  <a:cubicBezTo>
                    <a:pt x="189581" y="57017"/>
                    <a:pt x="181400" y="28750"/>
                    <a:pt x="139337" y="70815"/>
                  </a:cubicBezTo>
                  <a:lnTo>
                    <a:pt x="121920" y="123066"/>
                  </a:lnTo>
                  <a:cubicBezTo>
                    <a:pt x="119017" y="131775"/>
                    <a:pt x="118303" y="141554"/>
                    <a:pt x="113211" y="149192"/>
                  </a:cubicBezTo>
                  <a:lnTo>
                    <a:pt x="95794" y="175317"/>
                  </a:lnTo>
                  <a:cubicBezTo>
                    <a:pt x="89988" y="192734"/>
                    <a:pt x="88561" y="212293"/>
                    <a:pt x="78377" y="227569"/>
                  </a:cubicBezTo>
                  <a:cubicBezTo>
                    <a:pt x="72571" y="236278"/>
                    <a:pt x="65211" y="244131"/>
                    <a:pt x="60960" y="253695"/>
                  </a:cubicBezTo>
                  <a:cubicBezTo>
                    <a:pt x="53504" y="270472"/>
                    <a:pt x="49349" y="288529"/>
                    <a:pt x="43543" y="305946"/>
                  </a:cubicBezTo>
                  <a:lnTo>
                    <a:pt x="26126" y="358197"/>
                  </a:lnTo>
                  <a:lnTo>
                    <a:pt x="8709" y="410449"/>
                  </a:lnTo>
                  <a:lnTo>
                    <a:pt x="0" y="436575"/>
                  </a:lnTo>
                  <a:cubicBezTo>
                    <a:pt x="21312" y="500510"/>
                    <a:pt x="4435" y="475844"/>
                    <a:pt x="43543" y="514952"/>
                  </a:cubicBezTo>
                  <a:cubicBezTo>
                    <a:pt x="64270" y="577132"/>
                    <a:pt x="45684" y="557019"/>
                    <a:pt x="87086" y="584620"/>
                  </a:cubicBezTo>
                  <a:cubicBezTo>
                    <a:pt x="89989" y="593329"/>
                    <a:pt x="87930" y="601563"/>
                    <a:pt x="95794" y="610746"/>
                  </a:cubicBezTo>
                  <a:cubicBezTo>
                    <a:pt x="103658" y="619929"/>
                    <a:pt x="118071" y="623517"/>
                    <a:pt x="134272" y="639717"/>
                  </a:cubicBezTo>
                  <a:cubicBezTo>
                    <a:pt x="137175" y="648426"/>
                    <a:pt x="133398" y="670388"/>
                    <a:pt x="139337" y="680415"/>
                  </a:cubicBezTo>
                  <a:cubicBezTo>
                    <a:pt x="145276" y="690442"/>
                    <a:pt x="156738" y="694576"/>
                    <a:pt x="169905" y="699879"/>
                  </a:cubicBezTo>
                  <a:cubicBezTo>
                    <a:pt x="183072" y="705182"/>
                    <a:pt x="209897" y="715001"/>
                    <a:pt x="218339" y="712231"/>
                  </a:cubicBezTo>
                  <a:cubicBezTo>
                    <a:pt x="226781" y="709461"/>
                    <a:pt x="223462" y="697774"/>
                    <a:pt x="220559" y="683260"/>
                  </a:cubicBezTo>
                  <a:cubicBezTo>
                    <a:pt x="231864" y="604130"/>
                    <a:pt x="222693" y="612671"/>
                    <a:pt x="232113" y="584620"/>
                  </a:cubicBezTo>
                  <a:cubicBezTo>
                    <a:pt x="241533" y="556569"/>
                    <a:pt x="266606" y="537273"/>
                    <a:pt x="277078" y="514952"/>
                  </a:cubicBezTo>
                  <a:cubicBezTo>
                    <a:pt x="287550" y="492631"/>
                    <a:pt x="288696" y="478509"/>
                    <a:pt x="294947" y="450695"/>
                  </a:cubicBezTo>
                  <a:cubicBezTo>
                    <a:pt x="301198" y="422881"/>
                    <a:pt x="308646" y="385358"/>
                    <a:pt x="314585" y="348066"/>
                  </a:cubicBezTo>
                  <a:cubicBezTo>
                    <a:pt x="320524" y="310774"/>
                    <a:pt x="325485" y="267555"/>
                    <a:pt x="330579" y="226944"/>
                  </a:cubicBezTo>
                  <a:cubicBezTo>
                    <a:pt x="335673" y="186333"/>
                    <a:pt x="341004" y="132953"/>
                    <a:pt x="345150" y="104399"/>
                  </a:cubicBezTo>
                  <a:cubicBezTo>
                    <a:pt x="349296" y="75845"/>
                    <a:pt x="364164" y="58521"/>
                    <a:pt x="355456" y="55618"/>
                  </a:cubicBezTo>
                  <a:cubicBezTo>
                    <a:pt x="280578" y="5700"/>
                    <a:pt x="411749" y="54621"/>
                    <a:pt x="339634" y="18563"/>
                  </a:cubicBezTo>
                  <a:cubicBezTo>
                    <a:pt x="330273" y="13882"/>
                    <a:pt x="321682" y="7684"/>
                    <a:pt x="313509" y="1146"/>
                  </a:cubicBezTo>
                  <a:cubicBezTo>
                    <a:pt x="307098" y="-3983"/>
                    <a:pt x="316452" y="9774"/>
                    <a:pt x="304800" y="9855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60" descr="00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185" y="3106784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683610" y="2714702"/>
            <a:ext cx="144918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江南机器制造总局</a:t>
            </a:r>
          </a:p>
        </p:txBody>
      </p:sp>
      <p:pic>
        <p:nvPicPr>
          <p:cNvPr id="7" name="Picture 60" descr="00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604" y="1994127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543849" y="2391124"/>
            <a:ext cx="91257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天津机器局</a:t>
            </a:r>
          </a:p>
        </p:txBody>
      </p:sp>
      <p:sp>
        <p:nvSpPr>
          <p:cNvPr id="9" name="矩形 8"/>
          <p:cNvSpPr/>
          <p:nvPr/>
        </p:nvSpPr>
        <p:spPr>
          <a:xfrm>
            <a:off x="1662595" y="3080070"/>
            <a:ext cx="12615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上海轮船招商局</a:t>
            </a:r>
            <a:endParaRPr lang="zh-CN" altLang="en-US" sz="1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45447" y="3340047"/>
            <a:ext cx="12615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上海机器织布局</a:t>
            </a:r>
            <a:endParaRPr lang="zh-CN" altLang="en-US" sz="1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60" descr="00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257" y="2182404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751906" y="1550227"/>
            <a:ext cx="78716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开平煤矿</a:t>
            </a:r>
            <a:endParaRPr lang="zh-CN" altLang="en-US" sz="1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1557532" y="2934482"/>
            <a:ext cx="174141" cy="1723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731673" y="2934481"/>
            <a:ext cx="12462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7" idx="3"/>
          </p:cNvCxnSpPr>
          <p:nvPr/>
        </p:nvCxnSpPr>
        <p:spPr>
          <a:xfrm flipV="1">
            <a:off x="1007951" y="1766443"/>
            <a:ext cx="775952" cy="281858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1772015" y="1768288"/>
            <a:ext cx="715692" cy="3104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857783" y="2258638"/>
            <a:ext cx="699749" cy="3721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558152" y="2633193"/>
            <a:ext cx="788360" cy="24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531257" y="3178082"/>
            <a:ext cx="170761" cy="141756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702018" y="3319838"/>
            <a:ext cx="1148408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702018" y="3580109"/>
            <a:ext cx="1148408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531257" y="3214474"/>
            <a:ext cx="170761" cy="36668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876136" y="2008952"/>
            <a:ext cx="873353" cy="2272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1731673" y="2007900"/>
            <a:ext cx="1025767" cy="4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720770" y="1786653"/>
            <a:ext cx="117465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天津武备学堂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99604" y="2238796"/>
            <a:ext cx="884299" cy="880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783903" y="2326455"/>
            <a:ext cx="973537" cy="44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731673" y="2103714"/>
            <a:ext cx="117465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天津西医学堂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Picture 60" descr="00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4871" y="3821088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>
          <a:xfrm>
            <a:off x="1469296" y="3644379"/>
            <a:ext cx="1602506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400" b="1" dirty="0" smtClean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福州船政局</a:t>
            </a:r>
            <a:endParaRPr lang="zh-CN" altLang="en-US" sz="1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31" name="直接连接符 30"/>
          <p:cNvCxnSpPr>
            <a:stCxn id="29" idx="3"/>
          </p:cNvCxnSpPr>
          <p:nvPr/>
        </p:nvCxnSpPr>
        <p:spPr>
          <a:xfrm>
            <a:off x="1343218" y="3875262"/>
            <a:ext cx="156948" cy="538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1500166" y="3929072"/>
            <a:ext cx="982939" cy="5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2. 2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内容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-142908" y="-142894"/>
            <a:ext cx="1000132" cy="1071570"/>
            <a:chOff x="5072066" y="3000378"/>
            <a:chExt cx="1000132" cy="1071570"/>
          </a:xfrm>
        </p:grpSpPr>
        <p:sp>
          <p:nvSpPr>
            <p:cNvPr id="35" name="椭圆 34"/>
            <p:cNvSpPr/>
            <p:nvPr/>
          </p:nvSpPr>
          <p:spPr>
            <a:xfrm>
              <a:off x="5214942" y="3214692"/>
              <a:ext cx="720000" cy="72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77" t="43056" r="50000" b="44444"/>
            <a:stretch>
              <a:fillRect/>
            </a:stretch>
          </p:blipFill>
          <p:spPr bwMode="auto">
            <a:xfrm>
              <a:off x="5072066" y="3000378"/>
              <a:ext cx="928694" cy="642942"/>
            </a:xfrm>
            <a:prstGeom prst="rect">
              <a:avLst/>
            </a:prstGeom>
            <a:noFill/>
          </p:spPr>
        </p:pic>
        <p:pic>
          <p:nvPicPr>
            <p:cNvPr id="37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0" t="43056" r="19609" b="44444"/>
            <a:stretch>
              <a:fillRect/>
            </a:stretch>
          </p:blipFill>
          <p:spPr bwMode="auto">
            <a:xfrm>
              <a:off x="5214942" y="3429006"/>
              <a:ext cx="857256" cy="642942"/>
            </a:xfrm>
            <a:prstGeom prst="rect">
              <a:avLst/>
            </a:prstGeom>
            <a:noFill/>
          </p:spPr>
        </p:pic>
      </p:grpSp>
      <p:pic>
        <p:nvPicPr>
          <p:cNvPr id="38" name="Picture 60" descr="00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78936"/>
            <a:ext cx="108347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直接连接符 38"/>
          <p:cNvCxnSpPr/>
          <p:nvPr/>
        </p:nvCxnSpPr>
        <p:spPr>
          <a:xfrm flipV="1">
            <a:off x="1197150" y="1142990"/>
            <a:ext cx="1017398" cy="9728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Lenovo\Desktop\下载 (4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35" t="77778" r="16315" b="5555"/>
          <a:stretch>
            <a:fillRect/>
          </a:stretch>
        </p:blipFill>
        <p:spPr bwMode="auto">
          <a:xfrm>
            <a:off x="1857356" y="142858"/>
            <a:ext cx="2143140" cy="1512805"/>
          </a:xfrm>
          <a:prstGeom prst="rect">
            <a:avLst/>
          </a:prstGeom>
          <a:noFill/>
        </p:spPr>
      </p:pic>
      <p:sp>
        <p:nvSpPr>
          <p:cNvPr id="54" name="矩形 53"/>
          <p:cNvSpPr/>
          <p:nvPr/>
        </p:nvSpPr>
        <p:spPr>
          <a:xfrm>
            <a:off x="5214942" y="642924"/>
            <a:ext cx="3581396" cy="957955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约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20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家军事工业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约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40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家民用工业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均采用机器生产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236277" y="1776242"/>
            <a:ext cx="3581396" cy="1265731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逐步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采用洋枪</a:t>
            </a:r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、</a:t>
            </a:r>
            <a:endParaRPr lang="en-US" altLang="zh-CN" sz="2000" dirty="0" smtClean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洋炮装备军队</a:t>
            </a:r>
            <a:endParaRPr lang="en-US" altLang="zh-CN" sz="2000" dirty="0" smtClean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创立海军，</a:t>
            </a:r>
            <a:endParaRPr lang="en-US" altLang="zh-CN" sz="2000" dirty="0" smtClean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236277" y="2990688"/>
            <a:ext cx="3581396" cy="957955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创办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24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座洋务学堂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派遣约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205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位留学生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翻译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200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多册西文书籍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57" name="箭头"/>
          <p:cNvSpPr/>
          <p:nvPr/>
        </p:nvSpPr>
        <p:spPr>
          <a:xfrm flipH="1">
            <a:off x="7358082" y="714362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58" name="箭头"/>
          <p:cNvSpPr/>
          <p:nvPr/>
        </p:nvSpPr>
        <p:spPr>
          <a:xfrm flipH="1">
            <a:off x="7358082" y="1847617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59" name="箭头"/>
          <p:cNvSpPr/>
          <p:nvPr/>
        </p:nvSpPr>
        <p:spPr>
          <a:xfrm flipH="1">
            <a:off x="7358082" y="3151821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715272" y="785800"/>
            <a:ext cx="736219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0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工业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715272" y="1924915"/>
            <a:ext cx="807657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0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军事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715272" y="3198468"/>
            <a:ext cx="664781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0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教育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67" name="箭头"/>
          <p:cNvSpPr/>
          <p:nvPr/>
        </p:nvSpPr>
        <p:spPr>
          <a:xfrm flipH="1">
            <a:off x="7379921" y="4081272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7737111" y="4127919"/>
            <a:ext cx="714380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外交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214942" y="4301051"/>
            <a:ext cx="3581396" cy="342401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总理各国衙门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3071802" y="2143122"/>
            <a:ext cx="2200284" cy="2800366"/>
            <a:chOff x="7158062" y="2128838"/>
            <a:chExt cx="2200284" cy="2800366"/>
          </a:xfrm>
        </p:grpSpPr>
        <p:pic>
          <p:nvPicPr>
            <p:cNvPr id="1026" name="Picture 2" descr="C:\Users\Lenovo\Desktop\下载 (1)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406" t="52976" b="11309"/>
            <a:stretch>
              <a:fillRect/>
            </a:stretch>
          </p:blipFill>
          <p:spPr bwMode="auto">
            <a:xfrm>
              <a:off x="7310478" y="2357436"/>
              <a:ext cx="2047868" cy="2571768"/>
            </a:xfrm>
            <a:prstGeom prst="rect">
              <a:avLst/>
            </a:prstGeom>
            <a:noFill/>
          </p:spPr>
        </p:pic>
        <p:sp useBgFill="1">
          <p:nvSpPr>
            <p:cNvPr id="70" name="任意多边形 69"/>
            <p:cNvSpPr/>
            <p:nvPr/>
          </p:nvSpPr>
          <p:spPr>
            <a:xfrm>
              <a:off x="7158062" y="2128838"/>
              <a:ext cx="729343" cy="533400"/>
            </a:xfrm>
            <a:custGeom>
              <a:avLst/>
              <a:gdLst>
                <a:gd name="connsiteX0" fmla="*/ 76200 w 729343"/>
                <a:gd name="connsiteY0" fmla="*/ 76200 h 533400"/>
                <a:gd name="connsiteX1" fmla="*/ 76200 w 729343"/>
                <a:gd name="connsiteY1" fmla="*/ 76200 h 533400"/>
                <a:gd name="connsiteX2" fmla="*/ 729343 w 729343"/>
                <a:gd name="connsiteY2" fmla="*/ 163286 h 533400"/>
                <a:gd name="connsiteX3" fmla="*/ 707571 w 729343"/>
                <a:gd name="connsiteY3" fmla="*/ 424543 h 533400"/>
                <a:gd name="connsiteX4" fmla="*/ 272143 w 729343"/>
                <a:gd name="connsiteY4" fmla="*/ 533400 h 533400"/>
                <a:gd name="connsiteX5" fmla="*/ 0 w 729343"/>
                <a:gd name="connsiteY5" fmla="*/ 533400 h 533400"/>
                <a:gd name="connsiteX6" fmla="*/ 87086 w 729343"/>
                <a:gd name="connsiteY6" fmla="*/ 0 h 533400"/>
                <a:gd name="connsiteX7" fmla="*/ 478971 w 729343"/>
                <a:gd name="connsiteY7" fmla="*/ 108857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9343" h="533400">
                  <a:moveTo>
                    <a:pt x="76200" y="76200"/>
                  </a:moveTo>
                  <a:lnTo>
                    <a:pt x="76200" y="76200"/>
                  </a:lnTo>
                  <a:lnTo>
                    <a:pt x="729343" y="163286"/>
                  </a:lnTo>
                  <a:lnTo>
                    <a:pt x="707571" y="424543"/>
                  </a:lnTo>
                  <a:lnTo>
                    <a:pt x="272143" y="533400"/>
                  </a:lnTo>
                  <a:lnTo>
                    <a:pt x="0" y="533400"/>
                  </a:lnTo>
                  <a:lnTo>
                    <a:pt x="87086" y="0"/>
                  </a:lnTo>
                  <a:lnTo>
                    <a:pt x="478971" y="108857"/>
                  </a:lnTo>
                </a:path>
              </a:pathLst>
            </a:cu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71" name="TextBox 70"/>
            <p:cNvSpPr txBox="1"/>
            <p:nvPr/>
          </p:nvSpPr>
          <p:spPr>
            <a:xfrm>
              <a:off x="7715272" y="4357700"/>
              <a:ext cx="1000132" cy="3231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latin typeface="江西拙楷" panose="02010600040101010101" pitchFamily="2" charset="-122"/>
                  <a:ea typeface="江西拙楷" panose="02010600040101010101" pitchFamily="2" charset="-122"/>
                </a:rPr>
                <a:t>总理衙门</a:t>
              </a:r>
              <a:endParaRPr lang="zh-CN" altLang="en-US" sz="1500" dirty="0"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54" grpId="0"/>
      <p:bldP spid="55" grpId="0"/>
      <p:bldP spid="56" grpId="0"/>
      <p:bldP spid="57" grpId="0" animBg="1"/>
      <p:bldP spid="58" grpId="0" animBg="1"/>
      <p:bldP spid="59" grpId="0" animBg="1"/>
      <p:bldP spid="60" grpId="0"/>
      <p:bldP spid="61" grpId="0"/>
      <p:bldP spid="62" grpId="0"/>
      <p:bldP spid="67" grpId="0" animBg="1"/>
      <p:bldP spid="68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214942" y="642924"/>
            <a:ext cx="3581396" cy="957955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约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20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家军事工业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约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40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家民用工业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均采用机器生产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36277" y="1776242"/>
            <a:ext cx="3581396" cy="1265731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逐步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采用洋枪</a:t>
            </a:r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、</a:t>
            </a:r>
            <a:endParaRPr lang="en-US" altLang="zh-CN" sz="2000" dirty="0" smtClean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洋炮装备军队</a:t>
            </a:r>
            <a:endParaRPr lang="en-US" altLang="zh-CN" sz="2000" dirty="0" smtClean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创立海军，</a:t>
            </a:r>
            <a:endParaRPr lang="en-US" altLang="zh-CN" sz="2000" dirty="0" smtClean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36277" y="2990688"/>
            <a:ext cx="3581396" cy="957955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创办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24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座洋务学堂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派遣约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205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位留学生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翻译</a:t>
            </a:r>
            <a:r>
              <a:rPr lang="en-US" altLang="zh-CN" sz="2000" u="sng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200</a:t>
            </a:r>
            <a:r>
              <a:rPr lang="zh-CN" altLang="en-US" sz="2000" dirty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多册西文书籍</a:t>
            </a:r>
            <a:endParaRPr lang="en-US" altLang="zh-CN" sz="2000" dirty="0">
              <a:solidFill>
                <a:srgbClr val="0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7" name="箭头"/>
          <p:cNvSpPr/>
          <p:nvPr/>
        </p:nvSpPr>
        <p:spPr>
          <a:xfrm flipH="1">
            <a:off x="7358082" y="714362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8" name="箭头"/>
          <p:cNvSpPr/>
          <p:nvPr/>
        </p:nvSpPr>
        <p:spPr>
          <a:xfrm flipH="1">
            <a:off x="7358082" y="1847617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9" name="箭头"/>
          <p:cNvSpPr/>
          <p:nvPr/>
        </p:nvSpPr>
        <p:spPr>
          <a:xfrm flipH="1">
            <a:off x="7358082" y="3151821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715272" y="785800"/>
            <a:ext cx="736219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0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工业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715272" y="1924915"/>
            <a:ext cx="807657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0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军事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715272" y="3198468"/>
            <a:ext cx="664781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0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教育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3" name="箭头"/>
          <p:cNvSpPr/>
          <p:nvPr/>
        </p:nvSpPr>
        <p:spPr>
          <a:xfrm flipH="1">
            <a:off x="7379921" y="4081272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737111" y="4127919"/>
            <a:ext cx="714380" cy="388568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300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外交</a:t>
            </a:r>
            <a:endParaRPr lang="en-US" altLang="zh-CN" sz="2300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14942" y="4301051"/>
            <a:ext cx="3581396" cy="342401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总理各国衙门</a:t>
            </a:r>
          </a:p>
        </p:txBody>
      </p:sp>
      <p:sp>
        <p:nvSpPr>
          <p:cNvPr id="26" name="箭头"/>
          <p:cNvSpPr/>
          <p:nvPr/>
        </p:nvSpPr>
        <p:spPr>
          <a:xfrm flipH="1">
            <a:off x="4839271" y="795553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tx2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7" name="箭头"/>
          <p:cNvSpPr/>
          <p:nvPr/>
        </p:nvSpPr>
        <p:spPr>
          <a:xfrm flipH="1">
            <a:off x="4857752" y="1928808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tx2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8" name="箭头"/>
          <p:cNvSpPr/>
          <p:nvPr/>
        </p:nvSpPr>
        <p:spPr>
          <a:xfrm flipH="1">
            <a:off x="4857752" y="3233012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tx2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9" name="箭头"/>
          <p:cNvSpPr/>
          <p:nvPr/>
        </p:nvSpPr>
        <p:spPr>
          <a:xfrm flipH="1">
            <a:off x="4879591" y="4162463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tx2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30" name="文本框 3"/>
          <p:cNvSpPr txBox="1"/>
          <p:nvPr/>
        </p:nvSpPr>
        <p:spPr>
          <a:xfrm>
            <a:off x="714348" y="1285866"/>
            <a:ext cx="428781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在客观上促进了中国民族资本主义的发展；对外国资本的入侵起了一定的抵制</a:t>
            </a:r>
            <a:r>
              <a:rPr lang="zh-CN" altLang="en-US" dirty="0" smtClean="0">
                <a:solidFill>
                  <a:schemeClr val="accent2">
                    <a:lumMod val="7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作用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1" name="文本框 4"/>
          <p:cNvSpPr txBox="1"/>
          <p:nvPr/>
        </p:nvSpPr>
        <p:spPr>
          <a:xfrm>
            <a:off x="714348" y="642924"/>
            <a:ext cx="392908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一定程度上增强了国力，引进西方先进技术，迈出了近代化的第一</a:t>
            </a:r>
            <a:r>
              <a:rPr lang="zh-CN" altLang="en-US" dirty="0" smtClean="0">
                <a:solidFill>
                  <a:schemeClr val="accent2">
                    <a:lumMod val="7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步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2" name="文本框 25"/>
          <p:cNvSpPr txBox="1"/>
          <p:nvPr/>
        </p:nvSpPr>
        <p:spPr>
          <a:xfrm>
            <a:off x="714348" y="3214692"/>
            <a:ext cx="407350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为近代中国培养了一批科技人才</a:t>
            </a:r>
          </a:p>
        </p:txBody>
      </p:sp>
      <p:sp>
        <p:nvSpPr>
          <p:cNvPr id="33" name="文本框 26"/>
          <p:cNvSpPr txBox="1"/>
          <p:nvPr/>
        </p:nvSpPr>
        <p:spPr>
          <a:xfrm>
            <a:off x="714348" y="2091378"/>
            <a:ext cx="414494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在一定程度上提高了清军的战斗力，加强了海防</a:t>
            </a:r>
          </a:p>
        </p:txBody>
      </p:sp>
      <p:sp>
        <p:nvSpPr>
          <p:cNvPr id="34" name="文本框 25"/>
          <p:cNvSpPr txBox="1"/>
          <p:nvPr/>
        </p:nvSpPr>
        <p:spPr>
          <a:xfrm>
            <a:off x="785786" y="4214824"/>
            <a:ext cx="407350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dirty="0" smtClean="0">
                <a:solidFill>
                  <a:schemeClr val="accent2">
                    <a:lumMod val="7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推动了政治的现代化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643306" y="1357304"/>
            <a:ext cx="1948875" cy="2912581"/>
            <a:chOff x="7358082" y="142876"/>
            <a:chExt cx="1948875" cy="2912581"/>
          </a:xfrm>
        </p:grpSpPr>
        <p:sp>
          <p:nvSpPr>
            <p:cNvPr id="36" name="矩形 35"/>
            <p:cNvSpPr/>
            <p:nvPr/>
          </p:nvSpPr>
          <p:spPr>
            <a:xfrm>
              <a:off x="7429520" y="2286016"/>
              <a:ext cx="1877437" cy="769441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r>
                <a:rPr lang="zh-CN" altLang="en-US" sz="4400" dirty="0" smtClean="0">
                  <a:solidFill>
                    <a:srgbClr val="C00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n-ea"/>
                  <a:sym typeface="+mn-lt"/>
                </a:rPr>
                <a:t>现代化</a:t>
              </a:r>
              <a:endParaRPr lang="en-US" altLang="zh-CN" sz="44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37" name="Picture 3" descr="C:\Users\Lenovo\Desktop\下载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DF8"/>
                </a:clrFrom>
                <a:clrTo>
                  <a:srgbClr val="FBFDF8">
                    <a:alpha val="0"/>
                  </a:srgbClr>
                </a:clrTo>
              </a:clrChange>
            </a:blip>
            <a:srcRect l="34765" t="35821" r="33594" b="41791"/>
            <a:stretch>
              <a:fillRect/>
            </a:stretch>
          </p:blipFill>
          <p:spPr bwMode="auto">
            <a:xfrm>
              <a:off x="7358082" y="142876"/>
              <a:ext cx="1928826" cy="2143140"/>
            </a:xfrm>
            <a:prstGeom prst="rect">
              <a:avLst/>
            </a:prstGeom>
            <a:noFill/>
          </p:spPr>
        </p:pic>
      </p:grpSp>
      <p:sp>
        <p:nvSpPr>
          <p:cNvPr id="38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2. 3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影响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-142908" y="-142894"/>
            <a:ext cx="1000132" cy="1071570"/>
            <a:chOff x="5072066" y="3000378"/>
            <a:chExt cx="1000132" cy="1071570"/>
          </a:xfrm>
        </p:grpSpPr>
        <p:sp>
          <p:nvSpPr>
            <p:cNvPr id="40" name="椭圆 39"/>
            <p:cNvSpPr/>
            <p:nvPr/>
          </p:nvSpPr>
          <p:spPr>
            <a:xfrm>
              <a:off x="5214942" y="3214692"/>
              <a:ext cx="720000" cy="72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77" t="43056" r="50000" b="44444"/>
            <a:stretch>
              <a:fillRect/>
            </a:stretch>
          </p:blipFill>
          <p:spPr bwMode="auto">
            <a:xfrm>
              <a:off x="5072066" y="3000378"/>
              <a:ext cx="928694" cy="642942"/>
            </a:xfrm>
            <a:prstGeom prst="rect">
              <a:avLst/>
            </a:prstGeom>
            <a:noFill/>
          </p:spPr>
        </p:pic>
        <p:pic>
          <p:nvPicPr>
            <p:cNvPr id="42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0" t="43056" r="19609" b="44444"/>
            <a:stretch>
              <a:fillRect/>
            </a:stretch>
          </p:blipFill>
          <p:spPr bwMode="auto">
            <a:xfrm>
              <a:off x="5214942" y="3429006"/>
              <a:ext cx="857256" cy="6429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786050" y="2000246"/>
            <a:ext cx="5643602" cy="900246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9050">
            <a:solidFill>
              <a:srgbClr val="C00000"/>
            </a:solidFill>
            <a:prstDash val="lgDash"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zh-CN" altLang="en-US" b="1" dirty="0" smtClean="0">
                <a:latin typeface="仿宋" panose="02010609060101010101" charset="-122"/>
                <a:ea typeface="仿宋" panose="02010609060101010101" charset="-122"/>
              </a:rPr>
              <a:t>  我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办了</a:t>
            </a:r>
            <a:r>
              <a:rPr lang="zh-CN" altLang="en-US" b="1" dirty="0" smtClean="0">
                <a:latin typeface="仿宋" panose="02010609060101010101" charset="-122"/>
                <a:ea typeface="仿宋" panose="02010609060101010101" charset="-122"/>
              </a:rPr>
              <a:t>一辈子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的事，练兵也，海军也，都是纸糊的</a:t>
            </a:r>
            <a:r>
              <a:rPr lang="zh-CN" altLang="en-US" b="1" dirty="0" smtClean="0">
                <a:latin typeface="仿宋" panose="02010609060101010101" charset="-122"/>
                <a:ea typeface="仿宋" panose="02010609060101010101" charset="-122"/>
              </a:rPr>
              <a:t>老虎</a:t>
            </a:r>
            <a:r>
              <a:rPr lang="en-US" altLang="zh-CN" b="1" dirty="0" smtClean="0">
                <a:latin typeface="仿宋" panose="02010609060101010101" charset="-122"/>
                <a:ea typeface="仿宋" panose="02010609060101010101" charset="-122"/>
              </a:rPr>
              <a:t>……</a:t>
            </a:r>
            <a:r>
              <a:rPr lang="zh-CN" altLang="en-US" b="1" dirty="0" smtClean="0">
                <a:latin typeface="仿宋" panose="02010609060101010101" charset="-122"/>
                <a:ea typeface="仿宋" panose="02010609060101010101" charset="-122"/>
              </a:rPr>
              <a:t>不过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勉强涂饰，</a:t>
            </a:r>
            <a:r>
              <a:rPr lang="zh-CN" altLang="en-US" b="1" dirty="0" smtClean="0">
                <a:latin typeface="仿宋" panose="02010609060101010101" charset="-122"/>
                <a:ea typeface="仿宋" panose="02010609060101010101" charset="-122"/>
              </a:rPr>
              <a:t>虚有其表。</a:t>
            </a:r>
            <a:endParaRPr lang="en-US" altLang="zh-CN" b="1" dirty="0" smtClean="0">
              <a:latin typeface="仿宋" panose="02010609060101010101" charset="-122"/>
              <a:ea typeface="仿宋" panose="02010609060101010101" charset="-122"/>
            </a:endParaRPr>
          </a:p>
          <a:p>
            <a:pPr algn="r"/>
            <a:r>
              <a:rPr lang="en-US" altLang="zh-CN" b="1" dirty="0" smtClean="0"/>
              <a:t>——</a:t>
            </a:r>
            <a:r>
              <a:rPr lang="zh-CN" altLang="en-US" b="1" dirty="0" smtClean="0"/>
              <a:t>李鸿章</a:t>
            </a:r>
            <a:endParaRPr lang="zh-CN" altLang="en-US" b="1" dirty="0"/>
          </a:p>
        </p:txBody>
      </p:sp>
      <p:sp>
        <p:nvSpPr>
          <p:cNvPr id="2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2. 3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影响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42908" y="-142894"/>
            <a:ext cx="1000132" cy="1071570"/>
            <a:chOff x="5072066" y="3000378"/>
            <a:chExt cx="1000132" cy="1071570"/>
          </a:xfrm>
        </p:grpSpPr>
        <p:sp>
          <p:nvSpPr>
            <p:cNvPr id="4" name="椭圆 3"/>
            <p:cNvSpPr/>
            <p:nvPr/>
          </p:nvSpPr>
          <p:spPr>
            <a:xfrm>
              <a:off x="5214942" y="3214692"/>
              <a:ext cx="720000" cy="72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77" t="43056" r="50000" b="44444"/>
            <a:stretch>
              <a:fillRect/>
            </a:stretch>
          </p:blipFill>
          <p:spPr bwMode="auto">
            <a:xfrm>
              <a:off x="5072066" y="3000378"/>
              <a:ext cx="928694" cy="642942"/>
            </a:xfrm>
            <a:prstGeom prst="rect">
              <a:avLst/>
            </a:prstGeom>
            <a:noFill/>
          </p:spPr>
        </p:pic>
        <p:pic>
          <p:nvPicPr>
            <p:cNvPr id="6" name="Picture 3" descr="C:\Users\Lenovo\Desktop\下载 (3)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0" t="43056" r="19609" b="44444"/>
            <a:stretch>
              <a:fillRect/>
            </a:stretch>
          </p:blipFill>
          <p:spPr bwMode="auto">
            <a:xfrm>
              <a:off x="5214942" y="3429006"/>
              <a:ext cx="857256" cy="642942"/>
            </a:xfrm>
            <a:prstGeom prst="rect">
              <a:avLst/>
            </a:prstGeom>
            <a:noFill/>
          </p:spPr>
        </p:pic>
      </p:grpSp>
      <p:pic>
        <p:nvPicPr>
          <p:cNvPr id="7" name="Picture 7" descr="C:\Users\Administrator\Desktop\timg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36" y="-142894"/>
            <a:ext cx="4178191" cy="55665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57356" y="4804946"/>
            <a:ext cx="1669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C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李鸿章</a:t>
            </a:r>
            <a:endParaRPr lang="zh-CN" altLang="en-US" sz="1600" dirty="0">
              <a:solidFill>
                <a:srgbClr val="FFC0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43108" y="928676"/>
            <a:ext cx="2614835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慈禧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：</a:t>
            </a:r>
            <a:r>
              <a:rPr lang="zh-CN" altLang="en-US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“再造玄黄”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之</a:t>
            </a:r>
            <a:r>
              <a:rPr lang="zh-CN" altLang="en-US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人。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43108" y="1239313"/>
            <a:ext cx="5686670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梁启超：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鸿章必为数千年中国历史上一人物，无可疑也。</a:t>
            </a:r>
          </a:p>
        </p:txBody>
      </p:sp>
      <p:sp>
        <p:nvSpPr>
          <p:cNvPr id="11" name="矩形 10"/>
          <p:cNvSpPr/>
          <p:nvPr/>
        </p:nvSpPr>
        <p:spPr>
          <a:xfrm>
            <a:off x="2143109" y="1556654"/>
            <a:ext cx="6357981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伊藤博文： </a:t>
            </a:r>
            <a:r>
              <a:rPr lang="zh-CN" altLang="en-US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大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清帝国中唯一有能耐可和世界列强一争长短之</a:t>
            </a:r>
            <a:r>
              <a:rPr lang="zh-CN" altLang="en-US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人。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5"/>
          <p:cNvSpPr txBox="1">
            <a:spLocks noChangeArrowheads="1"/>
          </p:cNvSpPr>
          <p:nvPr/>
        </p:nvSpPr>
        <p:spPr bwMode="auto">
          <a:xfrm>
            <a:off x="3357554" y="3071816"/>
            <a:ext cx="5786446" cy="684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marL="257175" indent="-257175"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</a:rPr>
              <a:t>本质：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不改变封建统治，只是学习西方技术和军事，  </a:t>
            </a:r>
            <a:endParaRPr lang="en-US" altLang="zh-CN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marL="257175" indent="-257175">
              <a:defRPr/>
            </a:pPr>
            <a:r>
              <a:rPr lang="en-US" altLang="zh-CN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失败是必然的。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箭头"/>
          <p:cNvSpPr/>
          <p:nvPr/>
        </p:nvSpPr>
        <p:spPr>
          <a:xfrm rot="16200000" flipH="1">
            <a:off x="4500562" y="3643320"/>
            <a:ext cx="304233" cy="508999"/>
          </a:xfrm>
          <a:prstGeom prst="rightArrow">
            <a:avLst>
              <a:gd name="adj1" fmla="val 32000"/>
              <a:gd name="adj2" fmla="val 71821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800" b="1">
                <a:solidFill>
                  <a:srgbClr val="F5F8EB"/>
                </a:solidFill>
              </a:defRPr>
            </a:pPr>
            <a:endParaRPr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786182" y="3143254"/>
            <a:ext cx="2071702" cy="2000246"/>
            <a:chOff x="0" y="289555"/>
            <a:chExt cx="4500562" cy="4906759"/>
          </a:xfrm>
        </p:grpSpPr>
        <p:pic>
          <p:nvPicPr>
            <p:cNvPr id="15" name="Picture 3" descr="C:\Users\Administrator\Desktop\微信图片_20201015100235_副本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89555"/>
              <a:ext cx="3643306" cy="4853946"/>
            </a:xfrm>
            <a:prstGeom prst="rect">
              <a:avLst/>
            </a:prstGeom>
            <a:noFill/>
          </p:spPr>
        </p:pic>
        <p:pic>
          <p:nvPicPr>
            <p:cNvPr id="16" name="Picture 5" descr="C:\Users\Administrator\Desktop\微信图片_20201015100233_副本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7656" b="65833"/>
            <a:stretch>
              <a:fillRect/>
            </a:stretch>
          </p:blipFill>
          <p:spPr bwMode="auto">
            <a:xfrm>
              <a:off x="2550498" y="3500444"/>
              <a:ext cx="1950064" cy="1695870"/>
            </a:xfrm>
            <a:prstGeom prst="rect">
              <a:avLst/>
            </a:prstGeom>
            <a:noFill/>
          </p:spPr>
        </p:pic>
      </p:grpSp>
      <p:pic>
        <p:nvPicPr>
          <p:cNvPr id="18" name="Picture 4" descr="C:\Users\Administrator\Desktop\微信图片_20201015100231_副本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2786064"/>
            <a:ext cx="1928826" cy="2569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10" grpId="0"/>
      <p:bldP spid="11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微信图片_20201015100235_副本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9555"/>
            <a:ext cx="3643306" cy="4853946"/>
          </a:xfrm>
          <a:prstGeom prst="rect">
            <a:avLst/>
          </a:prstGeom>
          <a:noFill/>
        </p:spPr>
      </p:pic>
      <p:pic>
        <p:nvPicPr>
          <p:cNvPr id="1028" name="Picture 4" descr="C:\Users\Administrator\Desktop\微信图片_20201015100231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285734"/>
            <a:ext cx="3929090" cy="5234693"/>
          </a:xfrm>
          <a:prstGeom prst="rect">
            <a:avLst/>
          </a:prstGeom>
          <a:noFill/>
        </p:spPr>
      </p:pic>
      <p:pic>
        <p:nvPicPr>
          <p:cNvPr id="1029" name="Picture 5" descr="C:\Users\Administrator\Desktop\微信图片_20201015100233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656" b="65833"/>
          <a:stretch>
            <a:fillRect/>
          </a:stretch>
        </p:blipFill>
        <p:spPr bwMode="auto">
          <a:xfrm>
            <a:off x="2550498" y="3500444"/>
            <a:ext cx="1950064" cy="1695870"/>
          </a:xfrm>
          <a:prstGeom prst="rect">
            <a:avLst/>
          </a:prstGeom>
          <a:noFill/>
        </p:spPr>
      </p:pic>
      <p:sp>
        <p:nvSpPr>
          <p:cNvPr id="11" name="Text Placeholder 33"/>
          <p:cNvSpPr txBox="1"/>
          <p:nvPr/>
        </p:nvSpPr>
        <p:spPr>
          <a:xfrm>
            <a:off x="1428728" y="1643056"/>
            <a:ext cx="3571899" cy="103255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8000" dirty="0" smtClean="0">
                <a:solidFill>
                  <a:prstClr val="black"/>
                </a:solidFill>
                <a:latin typeface="Impact" panose="020B0806030902050204" pitchFamily="34" charset="0"/>
                <a:ea typeface="江西拙楷" panose="02010600040101010101" pitchFamily="2" charset="-122"/>
              </a:rPr>
              <a:t>03</a:t>
            </a:r>
            <a:endParaRPr lang="en-US" altLang="zh-CN" sz="4400" b="1" dirty="0" smtClean="0">
              <a:solidFill>
                <a:prstClr val="black"/>
              </a:solidFill>
              <a:latin typeface="Impact" panose="020B0806030902050204" pitchFamily="34" charset="0"/>
              <a:ea typeface="江西拙楷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1857370"/>
            <a:ext cx="9144000" cy="1044000"/>
          </a:xfrm>
          <a:prstGeom prst="rect">
            <a:avLst/>
          </a:prstGeom>
          <a:solidFill>
            <a:schemeClr val="bg2">
              <a:lumMod val="5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kern="12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500298" y="2071684"/>
            <a:ext cx="571504" cy="5715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928926" y="2071684"/>
            <a:ext cx="571504" cy="5715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00330" y="1996857"/>
            <a:ext cx="6786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20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侵略加剧</a:t>
            </a:r>
            <a:r>
              <a:rPr lang="en-US" altLang="zh-CN" sz="3600" b="1" kern="120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——</a:t>
            </a:r>
            <a:r>
              <a:rPr lang="zh-CN" alt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</a:rPr>
              <a:t>边防与海防</a:t>
            </a:r>
            <a:endParaRPr lang="zh-CN" altLang="en-US" sz="3600" b="1" kern="12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6501" y="1368970"/>
            <a:ext cx="3420152" cy="283031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0" y="1785932"/>
            <a:ext cx="2087727" cy="623248"/>
          </a:xfrm>
          <a:prstGeom prst="rect">
            <a:avLst/>
          </a:prstGeom>
          <a:solidFill>
            <a:srgbClr val="464A4B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1865-</a:t>
            </a:r>
            <a:r>
              <a:rPr lang="en-US" altLang="zh-CN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1877</a:t>
            </a:r>
            <a:r>
              <a:rPr lang="zh-CN" altLang="en-US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年英国支持阿古柏</a:t>
            </a:r>
            <a:r>
              <a:rPr lang="zh-CN" altLang="en-US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入侵新疆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0" y="2472502"/>
            <a:ext cx="2071669" cy="623248"/>
          </a:xfrm>
          <a:prstGeom prst="rect">
            <a:avLst/>
          </a:prstGeom>
          <a:solidFill>
            <a:srgbClr val="464A4B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1871</a:t>
            </a:r>
            <a:r>
              <a:rPr lang="zh-CN" altLang="en-US" b="1" dirty="0">
                <a:solidFill>
                  <a:schemeClr val="bg1"/>
                </a:solidFill>
              </a:rPr>
              <a:t>年，沙俄占领伊犁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62698" y="3990136"/>
            <a:ext cx="662552" cy="7257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500430" y="4058606"/>
            <a:ext cx="2714644" cy="1084912"/>
          </a:xfrm>
          <a:prstGeom prst="rect">
            <a:avLst/>
          </a:prstGeom>
          <a:solidFill>
            <a:srgbClr val="464A4B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1883-1885</a:t>
            </a:r>
            <a:r>
              <a:rPr lang="zh-CN" altLang="en-US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 </a:t>
            </a:r>
            <a:r>
              <a:rPr lang="zh-CN" altLang="en-US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中法战争</a:t>
            </a:r>
            <a:endParaRPr lang="en-US" altLang="zh-CN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zh-CN" altLang="en-US" sz="16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陆上：法军败退</a:t>
            </a:r>
            <a:endParaRPr lang="en-US" altLang="zh-CN" sz="16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zh-CN" altLang="en-US" sz="16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海上：马尾海战战败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zh-CN" altLang="en-US" sz="1600" dirty="0" smtClean="0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            </a:t>
            </a:r>
            <a:r>
              <a:rPr lang="zh-CN" altLang="en-US" sz="1600" b="1" dirty="0" smtClean="0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福建水师全军覆没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/>
          <a:srcRect l="69594" b="8692"/>
          <a:stretch>
            <a:fillRect/>
          </a:stretch>
        </p:blipFill>
        <p:spPr>
          <a:xfrm>
            <a:off x="5143504" y="3571882"/>
            <a:ext cx="624246" cy="7858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955186" y="2269833"/>
            <a:ext cx="1293989" cy="141744"/>
          </a:xfrm>
          <a:prstGeom prst="rect">
            <a:avLst/>
          </a:prstGeom>
        </p:spPr>
      </p:pic>
      <p:sp>
        <p:nvSpPr>
          <p:cNvPr id="18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3</a:t>
            </a:r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. 1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疆域危机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42908" y="1925401"/>
            <a:ext cx="3810000" cy="3218099"/>
            <a:chOff x="2667000" y="928676"/>
            <a:chExt cx="3810000" cy="3218099"/>
          </a:xfrm>
        </p:grpSpPr>
        <p:pic>
          <p:nvPicPr>
            <p:cNvPr id="28" name="Picture 2" descr="C:\Users\Lenovo\Desktop\timg_副本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636" b="19043"/>
            <a:stretch>
              <a:fillRect/>
            </a:stretch>
          </p:blipFill>
          <p:spPr bwMode="auto">
            <a:xfrm>
              <a:off x="2667000" y="928676"/>
              <a:ext cx="3810000" cy="3214710"/>
            </a:xfrm>
            <a:prstGeom prst="rect">
              <a:avLst/>
            </a:prstGeom>
            <a:noFill/>
          </p:spPr>
        </p:pic>
        <p:sp>
          <p:nvSpPr>
            <p:cNvPr id="29" name="文本框 11"/>
            <p:cNvSpPr txBox="1"/>
            <p:nvPr/>
          </p:nvSpPr>
          <p:spPr>
            <a:xfrm>
              <a:off x="3714744" y="3500444"/>
              <a:ext cx="26432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1875</a:t>
              </a:r>
              <a:r>
                <a:rPr lang="zh-CN" altLang="en-US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年</a:t>
              </a:r>
              <a:r>
                <a:rPr lang="zh-CN" altLang="en-US" b="1" dirty="0">
                  <a:solidFill>
                    <a:srgbClr val="CC99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左宗棠</a:t>
              </a:r>
              <a:r>
                <a:rPr lang="zh-CN" altLang="en-US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入疆平叛</a:t>
              </a:r>
            </a:p>
            <a:p>
              <a:r>
                <a:rPr lang="en-US" altLang="zh-CN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1884</a:t>
              </a:r>
              <a:r>
                <a:rPr lang="zh-CN" altLang="en-US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年建省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000728" y="1723384"/>
            <a:ext cx="3143272" cy="3420116"/>
            <a:chOff x="4214810" y="508956"/>
            <a:chExt cx="3143272" cy="3420116"/>
          </a:xfrm>
        </p:grpSpPr>
        <p:pic>
          <p:nvPicPr>
            <p:cNvPr id="31" name="Picture 2" descr="C:\Users\Lenovo\Desktop\timg (1)_副本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813" r="26562" b="45122"/>
            <a:stretch>
              <a:fillRect/>
            </a:stretch>
          </p:blipFill>
          <p:spPr bwMode="auto">
            <a:xfrm>
              <a:off x="4214810" y="508956"/>
              <a:ext cx="3000396" cy="3343322"/>
            </a:xfrm>
            <a:prstGeom prst="rect">
              <a:avLst/>
            </a:prstGeom>
            <a:noFill/>
          </p:spPr>
        </p:pic>
        <p:sp>
          <p:nvSpPr>
            <p:cNvPr id="32" name="文本框 11"/>
            <p:cNvSpPr txBox="1"/>
            <p:nvPr/>
          </p:nvSpPr>
          <p:spPr>
            <a:xfrm>
              <a:off x="4214810" y="2728743"/>
              <a:ext cx="3143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1885</a:t>
              </a:r>
              <a:r>
                <a:rPr lang="zh-CN" altLang="en-US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年</a:t>
              </a:r>
              <a:r>
                <a:rPr lang="zh-CN" altLang="en-US" b="1" dirty="0" smtClean="0">
                  <a:solidFill>
                    <a:schemeClr val="accent6">
                      <a:lumMod val="50000"/>
                    </a:schemeClr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冯子材</a:t>
              </a:r>
              <a:r>
                <a:rPr lang="zh-CN" altLang="en-US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取得镇南关大捷，同年清廷宣布停战，签订中法</a:t>
              </a:r>
              <a:r>
                <a:rPr lang="en-US" altLang="zh-CN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《</a:t>
              </a:r>
              <a:r>
                <a:rPr lang="zh-CN" altLang="en-US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越南条款</a:t>
              </a:r>
              <a:r>
                <a:rPr lang="en-US" altLang="zh-CN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》</a:t>
              </a:r>
              <a:endParaRPr lang="zh-CN" altLang="en-US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r>
                <a:rPr lang="en-US" altLang="zh-CN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1885</a:t>
              </a:r>
              <a:r>
                <a:rPr lang="zh-CN" altLang="en-US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年台湾建省</a:t>
              </a:r>
              <a:endParaRPr lang="zh-CN" altLang="en-US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721300" y="1528322"/>
            <a:ext cx="1166950" cy="1288850"/>
            <a:chOff x="4721300" y="1528322"/>
            <a:chExt cx="1166950" cy="128885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4718063" flipV="1">
              <a:off x="4517268" y="2135274"/>
              <a:ext cx="1288850" cy="74946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3406090">
              <a:off x="4721300" y="1892045"/>
              <a:ext cx="1166950" cy="67858"/>
            </a:xfrm>
            <a:prstGeom prst="rect">
              <a:avLst/>
            </a:prstGeom>
          </p:spPr>
        </p:pic>
      </p:grpSp>
      <p:sp>
        <p:nvSpPr>
          <p:cNvPr id="36" name="文本框 43"/>
          <p:cNvSpPr txBox="1"/>
          <p:nvPr/>
        </p:nvSpPr>
        <p:spPr>
          <a:xfrm>
            <a:off x="3571868" y="1071552"/>
            <a:ext cx="1428760" cy="623248"/>
          </a:xfrm>
          <a:prstGeom prst="rect">
            <a:avLst/>
          </a:prstGeom>
          <a:solidFill>
            <a:srgbClr val="464A4B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1894</a:t>
            </a:r>
            <a:r>
              <a:rPr lang="zh-CN" altLang="en-US" b="1" dirty="0" smtClean="0">
                <a:solidFill>
                  <a:schemeClr val="bg1"/>
                </a:solidFill>
              </a:rPr>
              <a:t>年中</a:t>
            </a:r>
            <a:r>
              <a:rPr lang="zh-CN" altLang="en-US" b="1" dirty="0">
                <a:solidFill>
                  <a:schemeClr val="bg1"/>
                </a:solidFill>
              </a:rPr>
              <a:t>日甲午战争</a:t>
            </a:r>
          </a:p>
        </p:txBody>
      </p:sp>
      <p:pic>
        <p:nvPicPr>
          <p:cNvPr id="1028" name="Picture 4" descr="https://timgsa.baidu.com/timg?image&amp;quality=80&amp;size=b9999_10000&amp;sec=1605446823088&amp;di=3f9ac2a28765e4b1768caa022789a03e&amp;imgtype=0&amp;src=http%3A%2F%2Fwww.kfzimg.com%2FG06%2FM00%2F4D%2F70%2Fp4YBAFs8MDmAAgPfAANhZezBhsM278_b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30372F"/>
              </a:clrFrom>
              <a:clrTo>
                <a:srgbClr val="30372F">
                  <a:alpha val="0"/>
                </a:srgbClr>
              </a:clrTo>
            </a:clrChange>
          </a:blip>
          <a:srcRect l="26139" t="38480" r="36361" b="38216"/>
          <a:stretch>
            <a:fillRect/>
          </a:stretch>
        </p:blipFill>
        <p:spPr bwMode="auto">
          <a:xfrm>
            <a:off x="-1" y="-1"/>
            <a:ext cx="759989" cy="68400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8"/>
          <p:cNvSpPr txBox="1"/>
          <p:nvPr/>
        </p:nvSpPr>
        <p:spPr>
          <a:xfrm>
            <a:off x="-32" y="2560236"/>
            <a:ext cx="805755" cy="980472"/>
          </a:xfrm>
          <a:prstGeom prst="rect">
            <a:avLst/>
          </a:prstGeom>
          <a:noFill/>
          <a:ln w="9525">
            <a:noFill/>
          </a:ln>
        </p:spPr>
        <p:txBody>
          <a:bodyPr vert="eaVert" wrap="none" lIns="71321" tIns="35661" rIns="71321" bIns="35661">
            <a:spAutoFit/>
          </a:bodyPr>
          <a:lstStyle/>
          <a:p>
            <a:pPr algn="ctr" rtl="0"/>
            <a:r>
              <a:rPr lang="zh-CN" altLang="en-US" sz="2500" b="1" kern="1200" dirty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目 录</a:t>
            </a:r>
            <a:endParaRPr lang="en-US" altLang="zh-CN" sz="25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  <a:p>
            <a:pPr algn="ctr" rtl="0"/>
            <a:r>
              <a:rPr lang="en-US" altLang="zh-CN" kern="12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CONTENT</a:t>
            </a:r>
          </a:p>
        </p:txBody>
      </p:sp>
      <p:cxnSp>
        <p:nvCxnSpPr>
          <p:cNvPr id="7" name="直接连接符 6"/>
          <p:cNvCxnSpPr/>
          <p:nvPr/>
        </p:nvCxnSpPr>
        <p:spPr>
          <a:xfrm rot="5400000" flipH="1">
            <a:off x="5080528" y="-1054856"/>
            <a:ext cx="0" cy="698400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1">
            <a:hlinkClick r:id="" action="ppaction://noaction"/>
          </p:cNvPr>
          <p:cNvSpPr txBox="1"/>
          <p:nvPr/>
        </p:nvSpPr>
        <p:spPr>
          <a:xfrm>
            <a:off x="2117729" y="2783224"/>
            <a:ext cx="5500726" cy="502906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/>
            <a:r>
              <a:rPr lang="en-US" altLang="zh-CN" sz="2800" b="1" kern="1200" spc="78" dirty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 01 </a:t>
            </a:r>
            <a:r>
              <a:rPr lang="en-US" altLang="zh-CN" sz="2800" b="1" kern="1200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·</a:t>
            </a:r>
            <a:r>
              <a:rPr lang="zh-CN" altLang="en-US" sz="2800" b="1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农民的探索</a:t>
            </a:r>
            <a:r>
              <a:rPr lang="en-US" altLang="zh-CN" sz="2800" b="1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——</a:t>
            </a:r>
            <a:r>
              <a:rPr lang="zh-CN" altLang="en-US" sz="2800" b="1" spc="78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太平天国运动</a:t>
            </a:r>
          </a:p>
        </p:txBody>
      </p:sp>
      <p:sp>
        <p:nvSpPr>
          <p:cNvPr id="10" name="文本框 14">
            <a:hlinkClick r:id="" action="ppaction://noaction"/>
          </p:cNvPr>
          <p:cNvSpPr txBox="1"/>
          <p:nvPr/>
        </p:nvSpPr>
        <p:spPr>
          <a:xfrm>
            <a:off x="1474787" y="3283290"/>
            <a:ext cx="5286412" cy="502906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/>
            <a:r>
              <a:rPr lang="en-US" altLang="zh-CN" sz="2800" b="1" kern="1200" spc="78" dirty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 02 </a:t>
            </a:r>
            <a:r>
              <a:rPr lang="en-US" altLang="zh-CN" sz="2800" b="1" kern="1200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·</a:t>
            </a:r>
            <a:r>
              <a:rPr lang="zh-CN" altLang="en-US" sz="2800" b="1" kern="1200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地主</a:t>
            </a:r>
            <a:r>
              <a:rPr lang="zh-CN" altLang="en-US" sz="2800" b="1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的探索</a:t>
            </a:r>
            <a:r>
              <a:rPr lang="en-US" altLang="zh-CN" sz="2800" b="1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——</a:t>
            </a:r>
            <a:r>
              <a:rPr lang="zh-CN" altLang="en-US" sz="2800" b="1" spc="78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洋务运动</a:t>
            </a:r>
          </a:p>
        </p:txBody>
      </p:sp>
      <p:sp>
        <p:nvSpPr>
          <p:cNvPr id="11" name="文本框 14">
            <a:hlinkClick r:id="" action="ppaction://noaction"/>
          </p:cNvPr>
          <p:cNvSpPr txBox="1"/>
          <p:nvPr/>
        </p:nvSpPr>
        <p:spPr>
          <a:xfrm>
            <a:off x="1903415" y="3926232"/>
            <a:ext cx="5214974" cy="502906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/>
            <a:r>
              <a:rPr lang="en-US" altLang="zh-CN" sz="2800" b="1" kern="1200" spc="78" dirty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 03 </a:t>
            </a:r>
            <a:r>
              <a:rPr lang="en-US" altLang="zh-CN" sz="2800" b="1" kern="1200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·</a:t>
            </a:r>
            <a:r>
              <a:rPr lang="zh-CN" altLang="en-US" sz="2800" b="1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侵略加剧</a:t>
            </a:r>
            <a:r>
              <a:rPr lang="en-US" altLang="zh-CN" sz="2800" b="1" spc="78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——</a:t>
            </a:r>
            <a:r>
              <a:rPr lang="zh-CN" altLang="en-US" sz="2800" b="1" spc="78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边防与海防</a:t>
            </a:r>
          </a:p>
        </p:txBody>
      </p:sp>
      <p:sp useBgFill="1">
        <p:nvSpPr>
          <p:cNvPr id="14" name="任意多边形 13"/>
          <p:cNvSpPr/>
          <p:nvPr/>
        </p:nvSpPr>
        <p:spPr>
          <a:xfrm>
            <a:off x="63500" y="325774"/>
            <a:ext cx="1384300" cy="558800"/>
          </a:xfrm>
          <a:custGeom>
            <a:avLst/>
            <a:gdLst>
              <a:gd name="connsiteX0" fmla="*/ 177800 w 1384300"/>
              <a:gd name="connsiteY0" fmla="*/ 495300 h 558800"/>
              <a:gd name="connsiteX1" fmla="*/ 190500 w 1384300"/>
              <a:gd name="connsiteY1" fmla="*/ 203200 h 558800"/>
              <a:gd name="connsiteX2" fmla="*/ 330200 w 1384300"/>
              <a:gd name="connsiteY2" fmla="*/ 254000 h 558800"/>
              <a:gd name="connsiteX3" fmla="*/ 774700 w 1384300"/>
              <a:gd name="connsiteY3" fmla="*/ 254000 h 558800"/>
              <a:gd name="connsiteX4" fmla="*/ 800100 w 1384300"/>
              <a:gd name="connsiteY4" fmla="*/ 355600 h 558800"/>
              <a:gd name="connsiteX5" fmla="*/ 800100 w 1384300"/>
              <a:gd name="connsiteY5" fmla="*/ 495300 h 558800"/>
              <a:gd name="connsiteX6" fmla="*/ 1066800 w 1384300"/>
              <a:gd name="connsiteY6" fmla="*/ 546100 h 558800"/>
              <a:gd name="connsiteX7" fmla="*/ 1384300 w 1384300"/>
              <a:gd name="connsiteY7" fmla="*/ 546100 h 558800"/>
              <a:gd name="connsiteX8" fmla="*/ 1371600 w 1384300"/>
              <a:gd name="connsiteY8" fmla="*/ 12700 h 558800"/>
              <a:gd name="connsiteX9" fmla="*/ 330200 w 1384300"/>
              <a:gd name="connsiteY9" fmla="*/ 0 h 558800"/>
              <a:gd name="connsiteX10" fmla="*/ 0 w 1384300"/>
              <a:gd name="connsiteY10" fmla="*/ 152400 h 558800"/>
              <a:gd name="connsiteX11" fmla="*/ 0 w 1384300"/>
              <a:gd name="connsiteY11" fmla="*/ 558800 h 558800"/>
              <a:gd name="connsiteX12" fmla="*/ 177800 w 1384300"/>
              <a:gd name="connsiteY12" fmla="*/ 4953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4300" h="558800">
                <a:moveTo>
                  <a:pt x="177800" y="495300"/>
                </a:moveTo>
                <a:lnTo>
                  <a:pt x="190500" y="203200"/>
                </a:lnTo>
                <a:lnTo>
                  <a:pt x="330200" y="254000"/>
                </a:lnTo>
                <a:lnTo>
                  <a:pt x="774700" y="254000"/>
                </a:lnTo>
                <a:lnTo>
                  <a:pt x="800100" y="355600"/>
                </a:lnTo>
                <a:lnTo>
                  <a:pt x="800100" y="495300"/>
                </a:lnTo>
                <a:lnTo>
                  <a:pt x="1066800" y="546100"/>
                </a:lnTo>
                <a:lnTo>
                  <a:pt x="1384300" y="546100"/>
                </a:lnTo>
                <a:lnTo>
                  <a:pt x="1371600" y="12700"/>
                </a:lnTo>
                <a:lnTo>
                  <a:pt x="330200" y="0"/>
                </a:lnTo>
                <a:lnTo>
                  <a:pt x="0" y="152400"/>
                </a:lnTo>
                <a:lnTo>
                  <a:pt x="0" y="558800"/>
                </a:lnTo>
                <a:lnTo>
                  <a:pt x="177800" y="4953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99"/>
          <p:cNvSpPr txBox="1"/>
          <p:nvPr/>
        </p:nvSpPr>
        <p:spPr>
          <a:xfrm>
            <a:off x="1500166" y="211474"/>
            <a:ext cx="7643834" cy="2164899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zh-CN" altLang="en-US" sz="2400" b="1" kern="120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课程标准</a:t>
            </a:r>
            <a:endParaRPr lang="en-US" altLang="zh-CN" sz="2400" b="1" kern="1200" dirty="0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356870" algn="l" rtl="0"/>
            <a:endParaRPr lang="en-US" altLang="zh-CN" sz="1000" b="1" kern="1200" dirty="0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356870">
              <a:lnSpc>
                <a:spcPct val="125000"/>
              </a:lnSpc>
            </a:pPr>
            <a:r>
              <a:rPr lang="zh-CN" altLang="en-US" sz="2400" b="1" dirty="0" smtClean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认识列强侵华对中国社会的影响，概述晚清时期中国人民反抗外来侵略的斗争事迹，理解其性质和意义；认识社会各阶级为挽救危局所作的努力及存在的局限性。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046159" y="2783224"/>
            <a:ext cx="1000132" cy="571504"/>
            <a:chOff x="1428728" y="3643320"/>
            <a:chExt cx="1000132" cy="571504"/>
          </a:xfrm>
        </p:grpSpPr>
        <p:sp>
          <p:nvSpPr>
            <p:cNvPr id="12" name="椭圆 11"/>
            <p:cNvSpPr/>
            <p:nvPr/>
          </p:nvSpPr>
          <p:spPr>
            <a:xfrm>
              <a:off x="1428728" y="3643320"/>
              <a:ext cx="571504" cy="57150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857356" y="3643320"/>
              <a:ext cx="571504" cy="57150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447429" y="3643320"/>
              <a:ext cx="9099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78" dirty="0" smtClean="0">
                  <a:solidFill>
                    <a:prstClr val="black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出路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7597" y="3854794"/>
            <a:ext cx="1000132" cy="571504"/>
            <a:chOff x="1428728" y="3643320"/>
            <a:chExt cx="1000132" cy="571504"/>
          </a:xfrm>
        </p:grpSpPr>
        <p:sp>
          <p:nvSpPr>
            <p:cNvPr id="18" name="椭圆 17"/>
            <p:cNvSpPr/>
            <p:nvPr/>
          </p:nvSpPr>
          <p:spPr>
            <a:xfrm>
              <a:off x="1428728" y="3643320"/>
              <a:ext cx="571504" cy="57150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857356" y="3643320"/>
              <a:ext cx="571504" cy="57150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447429" y="3643320"/>
              <a:ext cx="9099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78" dirty="0" smtClean="0">
                  <a:solidFill>
                    <a:prstClr val="black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侵略</a:t>
              </a:r>
            </a:p>
          </p:txBody>
        </p:sp>
      </p:grpSp>
      <p:pic>
        <p:nvPicPr>
          <p:cNvPr id="3074" name="Picture 2" descr="C:\Users\Administrator\Desktop\微信图片_20201015100233_副本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-10000"/>
          </a:blip>
          <a:srcRect r="43750" b="64074"/>
          <a:stretch>
            <a:fillRect/>
          </a:stretch>
        </p:blipFill>
        <p:spPr bwMode="auto">
          <a:xfrm flipH="1">
            <a:off x="6709331" y="3214692"/>
            <a:ext cx="2434669" cy="2071702"/>
          </a:xfrm>
          <a:prstGeom prst="rect">
            <a:avLst/>
          </a:prstGeom>
          <a:noFill/>
        </p:spPr>
      </p:pic>
      <p:pic>
        <p:nvPicPr>
          <p:cNvPr id="3075" name="Picture 3" descr="C:\Users\Administrator\Desktop\所需图片\明清\新建文件夹\微信图片_20201015100116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1759" r="54688"/>
          <a:stretch>
            <a:fillRect/>
          </a:stretch>
        </p:blipFill>
        <p:spPr bwMode="auto">
          <a:xfrm rot="16200000">
            <a:off x="-98185" y="238172"/>
            <a:ext cx="1238248" cy="1756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C:\Users\Administrator\Desktop\微信图片_20201015100231_副本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7000" contrast="-63000"/>
          </a:blip>
          <a:srcRect/>
          <a:stretch>
            <a:fillRect/>
          </a:stretch>
        </p:blipFill>
        <p:spPr bwMode="auto">
          <a:xfrm>
            <a:off x="6143636" y="1237498"/>
            <a:ext cx="3214709" cy="4282930"/>
          </a:xfrm>
          <a:prstGeom prst="rect">
            <a:avLst/>
          </a:prstGeom>
          <a:noFill/>
        </p:spPr>
      </p:pic>
      <p:sp>
        <p:nvSpPr>
          <p:cNvPr id="2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3</a:t>
            </a:r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. 2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甲午海战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3" name="Picture 4" descr="https://timgsa.baidu.com/timg?image&amp;quality=80&amp;size=b9999_10000&amp;sec=1605446823088&amp;di=3f9ac2a28765e4b1768caa022789a03e&amp;imgtype=0&amp;src=http%3A%2F%2Fwww.kfzimg.com%2FG06%2FM00%2F4D%2F70%2Fp4YBAFs8MDmAAgPfAANhZezBhsM278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0372F"/>
              </a:clrFrom>
              <a:clrTo>
                <a:srgbClr val="30372F">
                  <a:alpha val="0"/>
                </a:srgbClr>
              </a:clrTo>
            </a:clrChange>
          </a:blip>
          <a:srcRect l="26139" t="38480" r="36361" b="38216"/>
          <a:stretch>
            <a:fillRect/>
          </a:stretch>
        </p:blipFill>
        <p:spPr bwMode="auto">
          <a:xfrm>
            <a:off x="-1" y="-1"/>
            <a:ext cx="759989" cy="684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文本框 8"/>
          <p:cNvSpPr txBox="1"/>
          <p:nvPr/>
        </p:nvSpPr>
        <p:spPr>
          <a:xfrm>
            <a:off x="714348" y="528566"/>
            <a:ext cx="664373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000" b="1" dirty="0" smtClean="0">
                <a:solidFill>
                  <a:srgbClr val="CC99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  <a:sym typeface="+mn-ea"/>
              </a:rPr>
              <a:t>根本</a:t>
            </a:r>
            <a:r>
              <a:rPr lang="zh-CN" sz="2000" b="1" dirty="0">
                <a:solidFill>
                  <a:srgbClr val="CC99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  <a:sym typeface="+mn-ea"/>
              </a:rPr>
              <a:t>原因：</a:t>
            </a:r>
            <a:r>
              <a:rPr lang="zh-CN" sz="2000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日本明治维新后，</a:t>
            </a:r>
            <a:r>
              <a:rPr lang="zh-CN" sz="20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国力壮大</a:t>
            </a:r>
            <a:r>
              <a:rPr lang="zh-CN" sz="2000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，</a:t>
            </a:r>
            <a:r>
              <a:rPr lang="zh-CN" sz="20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蓄谋侵略中国</a:t>
            </a:r>
            <a:r>
              <a:rPr lang="zh-CN" sz="2000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714348" y="885756"/>
            <a:ext cx="71438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000" b="1" dirty="0" smtClean="0">
                <a:solidFill>
                  <a:srgbClr val="CC99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  <a:sym typeface="+mn-ea"/>
              </a:rPr>
              <a:t>直接</a:t>
            </a:r>
            <a:r>
              <a:rPr lang="zh-CN" sz="2000" b="1" dirty="0">
                <a:solidFill>
                  <a:srgbClr val="CC99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  <a:sym typeface="+mn-ea"/>
              </a:rPr>
              <a:t>原因：</a:t>
            </a:r>
            <a:r>
              <a:rPr lang="zh-CN" sz="20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朝鲜</a:t>
            </a:r>
            <a:r>
              <a:rPr lang="zh-CN" sz="2000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爆发</a:t>
            </a:r>
            <a:r>
              <a:rPr lang="zh-CN" sz="20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农民起义</a:t>
            </a:r>
            <a:r>
              <a:rPr lang="zh-CN" sz="2000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，日本趁机入侵，</a:t>
            </a:r>
            <a:r>
              <a:rPr lang="zh-CN" sz="20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故意挑起战争</a:t>
            </a:r>
            <a:r>
              <a:rPr lang="zh-CN" sz="2000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9225"/>
            <a:ext cx="5107305" cy="3724275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5469254" y="1462088"/>
            <a:ext cx="3237548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altLang="zh-CN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1.</a:t>
            </a:r>
            <a:r>
              <a:rPr lang="zh-CN" altLang="en-US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 丰岛战役：</a:t>
            </a:r>
            <a:r>
              <a:rPr lang="en-US" altLang="zh-CN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1894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年7月，日军在朝鲜半岛海域丰岛海面偷袭清军运兵船</a:t>
            </a:r>
            <a:r>
              <a:rPr lang="zh-CN" altLang="en-US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。</a:t>
            </a:r>
            <a:endParaRPr lang="en-US" altLang="zh-CN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charset="-122"/>
            </a:endParaRPr>
          </a:p>
        </p:txBody>
      </p:sp>
      <p:sp>
        <p:nvSpPr>
          <p:cNvPr id="8" name="Line 4"/>
          <p:cNvSpPr/>
          <p:nvPr/>
        </p:nvSpPr>
        <p:spPr>
          <a:xfrm>
            <a:off x="146208" y="3232309"/>
            <a:ext cx="3794760" cy="1168241"/>
          </a:xfrm>
          <a:prstGeom prst="line">
            <a:avLst/>
          </a:prstGeom>
          <a:ln w="57150" cap="flat" cmpd="sng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" name="Line 24"/>
          <p:cNvSpPr/>
          <p:nvPr/>
        </p:nvSpPr>
        <p:spPr>
          <a:xfrm flipH="1">
            <a:off x="4401978" y="4060508"/>
            <a:ext cx="171450" cy="2857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" name="Text Box 38"/>
          <p:cNvSpPr txBox="1"/>
          <p:nvPr/>
        </p:nvSpPr>
        <p:spPr>
          <a:xfrm>
            <a:off x="4086701" y="4346258"/>
            <a:ext cx="445294" cy="25288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丰岛</a:t>
            </a:r>
          </a:p>
        </p:txBody>
      </p:sp>
      <p:sp>
        <p:nvSpPr>
          <p:cNvPr id="11" name="Text Box 17"/>
          <p:cNvSpPr txBox="1"/>
          <p:nvPr/>
        </p:nvSpPr>
        <p:spPr>
          <a:xfrm>
            <a:off x="3087528" y="4322921"/>
            <a:ext cx="1314450" cy="29908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rgbClr val="1111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1894.7.25</a:t>
            </a:r>
          </a:p>
        </p:txBody>
      </p:sp>
      <p:grpSp>
        <p:nvGrpSpPr>
          <p:cNvPr id="12" name="Group 10"/>
          <p:cNvGrpSpPr/>
          <p:nvPr/>
        </p:nvGrpSpPr>
        <p:grpSpPr>
          <a:xfrm>
            <a:off x="4042410" y="3421380"/>
            <a:ext cx="609600" cy="774383"/>
            <a:chOff x="4032" y="2256"/>
            <a:chExt cx="604" cy="912"/>
          </a:xfrm>
        </p:grpSpPr>
        <p:sp>
          <p:nvSpPr>
            <p:cNvPr id="13" name="Freeform 11"/>
            <p:cNvSpPr/>
            <p:nvPr/>
          </p:nvSpPr>
          <p:spPr>
            <a:xfrm>
              <a:off x="4128" y="2256"/>
              <a:ext cx="508" cy="912"/>
            </a:xfrm>
            <a:custGeom>
              <a:avLst/>
              <a:gdLst>
                <a:gd name="txL" fmla="*/ 0 w 508"/>
                <a:gd name="txT" fmla="*/ 0 h 912"/>
                <a:gd name="txR" fmla="*/ 508 w 508"/>
                <a:gd name="txB" fmla="*/ 912 h 912"/>
              </a:gdLst>
              <a:ahLst/>
              <a:cxnLst>
                <a:cxn ang="0">
                  <a:pos x="480" y="912"/>
                </a:cxn>
                <a:cxn ang="0">
                  <a:pos x="504" y="564"/>
                </a:cxn>
                <a:cxn ang="0">
                  <a:pos x="480" y="432"/>
                </a:cxn>
                <a:cxn ang="0">
                  <a:pos x="336" y="336"/>
                </a:cxn>
                <a:cxn ang="0">
                  <a:pos x="0" y="0"/>
                </a:cxn>
              </a:cxnLst>
              <a:rect l="txL" t="txT" r="txR" b="txB"/>
              <a:pathLst>
                <a:path w="508" h="912">
                  <a:moveTo>
                    <a:pt x="480" y="912"/>
                  </a:moveTo>
                  <a:lnTo>
                    <a:pt x="504" y="564"/>
                  </a:lnTo>
                  <a:cubicBezTo>
                    <a:pt x="504" y="484"/>
                    <a:pt x="508" y="470"/>
                    <a:pt x="480" y="432"/>
                  </a:cubicBezTo>
                  <a:cubicBezTo>
                    <a:pt x="452" y="394"/>
                    <a:pt x="416" y="408"/>
                    <a:pt x="336" y="336"/>
                  </a:cubicBez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>
            <a:xfrm>
              <a:off x="4032" y="2304"/>
              <a:ext cx="576" cy="816"/>
            </a:xfrm>
            <a:custGeom>
              <a:avLst/>
              <a:gdLst>
                <a:gd name="txL" fmla="*/ 0 w 576"/>
                <a:gd name="txT" fmla="*/ 0 h 816"/>
                <a:gd name="txR" fmla="*/ 576 w 576"/>
                <a:gd name="txB" fmla="*/ 816 h 816"/>
              </a:gdLst>
              <a:ahLst/>
              <a:cxnLst>
                <a:cxn ang="0">
                  <a:pos x="576" y="816"/>
                </a:cxn>
                <a:cxn ang="0">
                  <a:pos x="276" y="360"/>
                </a:cxn>
                <a:cxn ang="0">
                  <a:pos x="108" y="192"/>
                </a:cxn>
                <a:cxn ang="0">
                  <a:pos x="36" y="132"/>
                </a:cxn>
                <a:cxn ang="0">
                  <a:pos x="0" y="0"/>
                </a:cxn>
              </a:cxnLst>
              <a:rect l="txL" t="txT" r="txR" b="txB"/>
              <a:pathLst>
                <a:path w="576" h="816">
                  <a:moveTo>
                    <a:pt x="576" y="816"/>
                  </a:moveTo>
                  <a:lnTo>
                    <a:pt x="276" y="360"/>
                  </a:lnTo>
                  <a:cubicBezTo>
                    <a:pt x="198" y="256"/>
                    <a:pt x="148" y="230"/>
                    <a:pt x="108" y="192"/>
                  </a:cubicBezTo>
                  <a:cubicBezTo>
                    <a:pt x="68" y="154"/>
                    <a:pt x="54" y="164"/>
                    <a:pt x="36" y="132"/>
                  </a:cubicBezTo>
                  <a:cubicBezTo>
                    <a:pt x="18" y="100"/>
                    <a:pt x="7" y="27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" name="Text Box 18"/>
          <p:cNvSpPr txBox="1"/>
          <p:nvPr/>
        </p:nvSpPr>
        <p:spPr>
          <a:xfrm>
            <a:off x="4041933" y="3131820"/>
            <a:ext cx="1314450" cy="29908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rgbClr val="1111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1894.9.15</a:t>
            </a:r>
          </a:p>
        </p:txBody>
      </p:sp>
      <p:sp>
        <p:nvSpPr>
          <p:cNvPr id="16" name="Freeform 9"/>
          <p:cNvSpPr/>
          <p:nvPr/>
        </p:nvSpPr>
        <p:spPr>
          <a:xfrm>
            <a:off x="249554" y="2787015"/>
            <a:ext cx="3094673" cy="745808"/>
          </a:xfrm>
          <a:custGeom>
            <a:avLst/>
            <a:gdLst>
              <a:gd name="txL" fmla="*/ 0 w 2844"/>
              <a:gd name="txT" fmla="*/ 0 h 758"/>
              <a:gd name="txR" fmla="*/ 2844 w 2844"/>
              <a:gd name="txB" fmla="*/ 758 h 758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44" h="758">
                <a:moveTo>
                  <a:pt x="0" y="470"/>
                </a:moveTo>
                <a:cubicBezTo>
                  <a:pt x="154" y="504"/>
                  <a:pt x="636" y="630"/>
                  <a:pt x="924" y="674"/>
                </a:cubicBezTo>
                <a:cubicBezTo>
                  <a:pt x="1212" y="718"/>
                  <a:pt x="1538" y="758"/>
                  <a:pt x="1728" y="734"/>
                </a:cubicBezTo>
                <a:lnTo>
                  <a:pt x="2064" y="530"/>
                </a:lnTo>
                <a:cubicBezTo>
                  <a:pt x="2174" y="460"/>
                  <a:pt x="2298" y="378"/>
                  <a:pt x="2388" y="314"/>
                </a:cubicBezTo>
                <a:cubicBezTo>
                  <a:pt x="2478" y="250"/>
                  <a:pt x="2540" y="196"/>
                  <a:pt x="2604" y="146"/>
                </a:cubicBezTo>
                <a:cubicBezTo>
                  <a:pt x="2668" y="96"/>
                  <a:pt x="2732" y="28"/>
                  <a:pt x="2772" y="14"/>
                </a:cubicBezTo>
                <a:cubicBezTo>
                  <a:pt x="2812" y="0"/>
                  <a:pt x="2829" y="52"/>
                  <a:pt x="2844" y="62"/>
                </a:cubicBezTo>
              </a:path>
            </a:pathLst>
          </a:custGeom>
          <a:noFill/>
          <a:ln w="57150" cap="flat" cmpd="sng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7" name="Freeform 8"/>
          <p:cNvSpPr/>
          <p:nvPr/>
        </p:nvSpPr>
        <p:spPr>
          <a:xfrm>
            <a:off x="2919412" y="2709863"/>
            <a:ext cx="890588" cy="752475"/>
          </a:xfrm>
          <a:custGeom>
            <a:avLst/>
            <a:gdLst>
              <a:gd name="txL" fmla="*/ 0 w 848"/>
              <a:gd name="txT" fmla="*/ 0 h 384"/>
              <a:gd name="txR" fmla="*/ 848 w 848"/>
              <a:gd name="txB" fmla="*/ 384 h 38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848" h="384">
                <a:moveTo>
                  <a:pt x="848" y="384"/>
                </a:moveTo>
                <a:cubicBezTo>
                  <a:pt x="816" y="372"/>
                  <a:pt x="718" y="324"/>
                  <a:pt x="656" y="312"/>
                </a:cubicBezTo>
                <a:cubicBezTo>
                  <a:pt x="594" y="300"/>
                  <a:pt x="546" y="308"/>
                  <a:pt x="476" y="312"/>
                </a:cubicBezTo>
                <a:cubicBezTo>
                  <a:pt x="406" y="316"/>
                  <a:pt x="312" y="338"/>
                  <a:pt x="236" y="336"/>
                </a:cubicBezTo>
                <a:cubicBezTo>
                  <a:pt x="160" y="334"/>
                  <a:pt x="40" y="334"/>
                  <a:pt x="20" y="300"/>
                </a:cubicBezTo>
                <a:cubicBezTo>
                  <a:pt x="0" y="266"/>
                  <a:pt x="66" y="182"/>
                  <a:pt x="116" y="132"/>
                </a:cubicBezTo>
                <a:cubicBezTo>
                  <a:pt x="166" y="82"/>
                  <a:pt x="278" y="27"/>
                  <a:pt x="320" y="0"/>
                </a:cubicBezTo>
              </a:path>
            </a:pathLst>
          </a:custGeom>
          <a:noFill/>
          <a:ln w="5715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8" name="Text Box 35"/>
          <p:cNvSpPr txBox="1"/>
          <p:nvPr/>
        </p:nvSpPr>
        <p:spPr>
          <a:xfrm>
            <a:off x="3241833" y="2604135"/>
            <a:ext cx="844868" cy="25288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黄海海战</a:t>
            </a:r>
          </a:p>
        </p:txBody>
      </p:sp>
      <p:sp>
        <p:nvSpPr>
          <p:cNvPr id="19" name="Freeform 29"/>
          <p:cNvSpPr/>
          <p:nvPr/>
        </p:nvSpPr>
        <p:spPr>
          <a:xfrm>
            <a:off x="3136583" y="2128361"/>
            <a:ext cx="852011" cy="1151573"/>
          </a:xfrm>
          <a:custGeom>
            <a:avLst/>
            <a:gdLst>
              <a:gd name="txL" fmla="*/ 0 w 576"/>
              <a:gd name="txT" fmla="*/ 0 h 816"/>
              <a:gd name="txR" fmla="*/ 576 w 576"/>
              <a:gd name="txB" fmla="*/ 816 h 81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rect l="txL" t="txT" r="txR" b="txB"/>
            <a:pathLst>
              <a:path w="576" h="816">
                <a:moveTo>
                  <a:pt x="576" y="816"/>
                </a:moveTo>
                <a:lnTo>
                  <a:pt x="276" y="360"/>
                </a:lnTo>
                <a:cubicBezTo>
                  <a:pt x="198" y="256"/>
                  <a:pt x="148" y="230"/>
                  <a:pt x="108" y="192"/>
                </a:cubicBezTo>
                <a:cubicBezTo>
                  <a:pt x="68" y="154"/>
                  <a:pt x="54" y="164"/>
                  <a:pt x="36" y="132"/>
                </a:cubicBezTo>
                <a:cubicBezTo>
                  <a:pt x="18" y="100"/>
                  <a:pt x="7" y="27"/>
                  <a:pt x="0" y="0"/>
                </a:cubicBezTo>
              </a:path>
            </a:pathLst>
          </a:custGeom>
          <a:noFill/>
          <a:ln w="5715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0" name="Freeform 26"/>
          <p:cNvSpPr/>
          <p:nvPr/>
        </p:nvSpPr>
        <p:spPr>
          <a:xfrm>
            <a:off x="2568892" y="2820829"/>
            <a:ext cx="1241108" cy="599599"/>
          </a:xfrm>
          <a:custGeom>
            <a:avLst/>
            <a:gdLst>
              <a:gd name="txL" fmla="*/ 0 w 960"/>
              <a:gd name="txT" fmla="*/ 0 h 494"/>
              <a:gd name="txR" fmla="*/ 960 w 960"/>
              <a:gd name="txB" fmla="*/ 494 h 49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rect l="txL" t="txT" r="txR" b="txB"/>
            <a:pathLst>
              <a:path w="960" h="494">
                <a:moveTo>
                  <a:pt x="960" y="480"/>
                </a:moveTo>
                <a:cubicBezTo>
                  <a:pt x="890" y="480"/>
                  <a:pt x="642" y="480"/>
                  <a:pt x="540" y="480"/>
                </a:cubicBezTo>
                <a:cubicBezTo>
                  <a:pt x="438" y="480"/>
                  <a:pt x="396" y="478"/>
                  <a:pt x="348" y="480"/>
                </a:cubicBezTo>
                <a:cubicBezTo>
                  <a:pt x="300" y="482"/>
                  <a:pt x="274" y="494"/>
                  <a:pt x="252" y="492"/>
                </a:cubicBezTo>
                <a:cubicBezTo>
                  <a:pt x="230" y="490"/>
                  <a:pt x="242" y="492"/>
                  <a:pt x="216" y="468"/>
                </a:cubicBezTo>
                <a:cubicBezTo>
                  <a:pt x="190" y="444"/>
                  <a:pt x="132" y="426"/>
                  <a:pt x="96" y="348"/>
                </a:cubicBezTo>
                <a:cubicBezTo>
                  <a:pt x="60" y="270"/>
                  <a:pt x="20" y="72"/>
                  <a:pt x="0" y="0"/>
                </a:cubicBezTo>
              </a:path>
            </a:pathLst>
          </a:custGeom>
          <a:noFill/>
          <a:ln w="5715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1" name="Freeform 27"/>
          <p:cNvSpPr/>
          <p:nvPr/>
        </p:nvSpPr>
        <p:spPr>
          <a:xfrm>
            <a:off x="1973579" y="2946559"/>
            <a:ext cx="514350" cy="457200"/>
          </a:xfrm>
          <a:custGeom>
            <a:avLst/>
            <a:gdLst>
              <a:gd name="txL" fmla="*/ 0 w 432"/>
              <a:gd name="txT" fmla="*/ 0 h 384"/>
              <a:gd name="txR" fmla="*/ 432 w 432"/>
              <a:gd name="txB" fmla="*/ 384 h 384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432" h="384">
                <a:moveTo>
                  <a:pt x="432" y="0"/>
                </a:moveTo>
                <a:cubicBezTo>
                  <a:pt x="382" y="38"/>
                  <a:pt x="204" y="164"/>
                  <a:pt x="132" y="228"/>
                </a:cubicBezTo>
                <a:cubicBezTo>
                  <a:pt x="60" y="292"/>
                  <a:pt x="27" y="352"/>
                  <a:pt x="0" y="384"/>
                </a:cubicBezTo>
              </a:path>
            </a:pathLst>
          </a:custGeom>
          <a:noFill/>
          <a:ln w="5715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2" name="Line 28"/>
          <p:cNvSpPr/>
          <p:nvPr/>
        </p:nvSpPr>
        <p:spPr>
          <a:xfrm flipH="1">
            <a:off x="1898808" y="3208496"/>
            <a:ext cx="171450" cy="571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" name="Text Box 40"/>
          <p:cNvSpPr txBox="1"/>
          <p:nvPr/>
        </p:nvSpPr>
        <p:spPr>
          <a:xfrm>
            <a:off x="1494948" y="3279934"/>
            <a:ext cx="452438" cy="25288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旅顺</a:t>
            </a:r>
          </a:p>
        </p:txBody>
      </p:sp>
      <p:grpSp>
        <p:nvGrpSpPr>
          <p:cNvPr id="24" name="Group 13"/>
          <p:cNvGrpSpPr/>
          <p:nvPr/>
        </p:nvGrpSpPr>
        <p:grpSpPr>
          <a:xfrm>
            <a:off x="2070735" y="3353276"/>
            <a:ext cx="676275" cy="859155"/>
            <a:chOff x="2256" y="2352"/>
            <a:chExt cx="432" cy="816"/>
          </a:xfrm>
        </p:grpSpPr>
        <p:sp>
          <p:nvSpPr>
            <p:cNvPr id="25" name="Line 14"/>
            <p:cNvSpPr/>
            <p:nvPr/>
          </p:nvSpPr>
          <p:spPr>
            <a:xfrm>
              <a:off x="2256" y="2352"/>
              <a:ext cx="96" cy="816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6" name="Line 15"/>
            <p:cNvSpPr/>
            <p:nvPr/>
          </p:nvSpPr>
          <p:spPr>
            <a:xfrm>
              <a:off x="2304" y="2400"/>
              <a:ext cx="384" cy="72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7" name="Group 21"/>
          <p:cNvGrpSpPr/>
          <p:nvPr/>
        </p:nvGrpSpPr>
        <p:grpSpPr>
          <a:xfrm>
            <a:off x="2286476" y="4117658"/>
            <a:ext cx="460534" cy="295275"/>
            <a:chOff x="2352" y="3120"/>
            <a:chExt cx="340" cy="248"/>
          </a:xfrm>
        </p:grpSpPr>
        <p:sp>
          <p:nvSpPr>
            <p:cNvPr id="28" name="Freeform 22"/>
            <p:cNvSpPr/>
            <p:nvPr/>
          </p:nvSpPr>
          <p:spPr>
            <a:xfrm>
              <a:off x="2592" y="3120"/>
              <a:ext cx="100" cy="192"/>
            </a:xfrm>
            <a:custGeom>
              <a:avLst/>
              <a:gdLst>
                <a:gd name="txL" fmla="*/ 0 w 100"/>
                <a:gd name="txT" fmla="*/ 0 h 192"/>
                <a:gd name="txR" fmla="*/ 100 w 100"/>
                <a:gd name="txB" fmla="*/ 192 h 192"/>
              </a:gdLst>
              <a:ahLst/>
              <a:cxnLst>
                <a:cxn ang="0">
                  <a:pos x="96" y="0"/>
                </a:cxn>
                <a:cxn ang="0">
                  <a:pos x="84" y="144"/>
                </a:cxn>
                <a:cxn ang="0">
                  <a:pos x="0" y="192"/>
                </a:cxn>
              </a:cxnLst>
              <a:rect l="txL" t="txT" r="txR" b="txB"/>
              <a:pathLst>
                <a:path w="100" h="192">
                  <a:moveTo>
                    <a:pt x="96" y="0"/>
                  </a:moveTo>
                  <a:cubicBezTo>
                    <a:pt x="94" y="24"/>
                    <a:pt x="100" y="112"/>
                    <a:pt x="84" y="144"/>
                  </a:cubicBezTo>
                  <a:lnTo>
                    <a:pt x="0" y="192"/>
                  </a:lnTo>
                </a:path>
              </a:pathLst>
            </a:custGeom>
            <a:noFill/>
            <a:ln w="5715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23"/>
            <p:cNvSpPr/>
            <p:nvPr/>
          </p:nvSpPr>
          <p:spPr>
            <a:xfrm>
              <a:off x="2352" y="3216"/>
              <a:ext cx="192" cy="152"/>
            </a:xfrm>
            <a:custGeom>
              <a:avLst/>
              <a:gdLst>
                <a:gd name="txL" fmla="*/ 0 w 192"/>
                <a:gd name="txT" fmla="*/ 0 h 56"/>
                <a:gd name="txR" fmla="*/ 192 w 192"/>
                <a:gd name="txB" fmla="*/ 56 h 56"/>
              </a:gdLst>
              <a:ahLst/>
              <a:cxnLst>
                <a:cxn ang="0">
                  <a:pos x="192" y="7659742"/>
                </a:cxn>
                <a:cxn ang="0">
                  <a:pos x="84" y="7659742"/>
                </a:cxn>
                <a:cxn ang="0">
                  <a:pos x="0" y="0"/>
                </a:cxn>
              </a:cxnLst>
              <a:rect l="txL" t="txT" r="txR" b="txB"/>
              <a:pathLst>
                <a:path w="192" h="56">
                  <a:moveTo>
                    <a:pt x="192" y="48"/>
                  </a:moveTo>
                  <a:cubicBezTo>
                    <a:pt x="174" y="48"/>
                    <a:pt x="116" y="56"/>
                    <a:pt x="84" y="48"/>
                  </a:cubicBezTo>
                  <a:cubicBezTo>
                    <a:pt x="52" y="40"/>
                    <a:pt x="17" y="10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" name="Text Box 41"/>
          <p:cNvSpPr txBox="1"/>
          <p:nvPr/>
        </p:nvSpPr>
        <p:spPr>
          <a:xfrm>
            <a:off x="1681162" y="4077177"/>
            <a:ext cx="606743" cy="25288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威海卫</a:t>
            </a:r>
          </a:p>
        </p:txBody>
      </p:sp>
      <p:sp>
        <p:nvSpPr>
          <p:cNvPr id="31" name="Text Box 20"/>
          <p:cNvSpPr txBox="1"/>
          <p:nvPr/>
        </p:nvSpPr>
        <p:spPr>
          <a:xfrm>
            <a:off x="3940968" y="2580799"/>
            <a:ext cx="1314450" cy="29908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rgbClr val="1111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1894.9.17</a:t>
            </a:r>
          </a:p>
        </p:txBody>
      </p:sp>
      <p:sp>
        <p:nvSpPr>
          <p:cNvPr id="32" name="Text Box 42"/>
          <p:cNvSpPr txBox="1"/>
          <p:nvPr/>
        </p:nvSpPr>
        <p:spPr>
          <a:xfrm>
            <a:off x="1039892" y="3053954"/>
            <a:ext cx="1133475" cy="29908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rgbClr val="111111"/>
                </a:solidFill>
                <a:latin typeface="宋体" panose="02010600030101010101" pitchFamily="2" charset="-122"/>
              </a:rPr>
              <a:t>1894.11</a:t>
            </a:r>
          </a:p>
        </p:txBody>
      </p:sp>
      <p:sp>
        <p:nvSpPr>
          <p:cNvPr id="33" name="Text Box 19"/>
          <p:cNvSpPr txBox="1"/>
          <p:nvPr/>
        </p:nvSpPr>
        <p:spPr>
          <a:xfrm>
            <a:off x="1494948" y="4300061"/>
            <a:ext cx="1314450" cy="29908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rgbClr val="1111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1895.2.2</a:t>
            </a:r>
          </a:p>
        </p:txBody>
      </p:sp>
      <p:sp>
        <p:nvSpPr>
          <p:cNvPr id="34" name="文本框 18"/>
          <p:cNvSpPr txBox="1"/>
          <p:nvPr/>
        </p:nvSpPr>
        <p:spPr>
          <a:xfrm>
            <a:off x="5468778" y="2143122"/>
            <a:ext cx="32385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↓</a:t>
            </a:r>
            <a:endParaRPr lang="en-US" altLang="zh-CN" b="1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en-US" altLang="zh-CN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2.</a:t>
            </a:r>
            <a:r>
              <a:rPr lang="zh-CN" altLang="en-US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平壤战役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（</a:t>
            </a:r>
            <a:r>
              <a:rPr lang="en-US" altLang="zh-CN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1894.9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）</a:t>
            </a:r>
          </a:p>
        </p:txBody>
      </p:sp>
      <p:sp>
        <p:nvSpPr>
          <p:cNvPr id="35" name="文本框 20"/>
          <p:cNvSpPr txBox="1"/>
          <p:nvPr/>
        </p:nvSpPr>
        <p:spPr>
          <a:xfrm>
            <a:off x="5476904" y="2786064"/>
            <a:ext cx="323850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↓</a:t>
            </a:r>
            <a:endParaRPr lang="en-US" altLang="zh-CN" b="1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en-US" altLang="zh-CN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3.</a:t>
            </a:r>
            <a:r>
              <a:rPr lang="zh-CN" altLang="en-US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黄海海战：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1894年9月,中日海军在黄海展开决战。</a:t>
            </a:r>
          </a:p>
        </p:txBody>
      </p:sp>
      <p:sp>
        <p:nvSpPr>
          <p:cNvPr id="36" name="文本框 21"/>
          <p:cNvSpPr txBox="1"/>
          <p:nvPr/>
        </p:nvSpPr>
        <p:spPr>
          <a:xfrm>
            <a:off x="5429256" y="3643320"/>
            <a:ext cx="32385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↓</a:t>
            </a:r>
            <a:endParaRPr lang="en-US" altLang="zh-CN" b="1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en-US" altLang="zh-CN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4.</a:t>
            </a:r>
            <a:r>
              <a:rPr lang="zh-CN" altLang="en-US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旅顺大屠杀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（</a:t>
            </a:r>
            <a:r>
              <a:rPr lang="en-US" altLang="zh-CN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1894.11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）</a:t>
            </a:r>
          </a:p>
        </p:txBody>
      </p:sp>
      <p:sp>
        <p:nvSpPr>
          <p:cNvPr id="37" name="文本框 22"/>
          <p:cNvSpPr txBox="1"/>
          <p:nvPr/>
        </p:nvSpPr>
        <p:spPr>
          <a:xfrm>
            <a:off x="5468778" y="4286262"/>
            <a:ext cx="32385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  <a:sym typeface="+mn-ea"/>
              </a:rPr>
              <a:t>↓</a:t>
            </a:r>
            <a:endParaRPr lang="en-US" altLang="zh-CN" b="1" dirty="0">
              <a:solidFill>
                <a:srgbClr val="1C488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en-US" altLang="zh-CN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5.</a:t>
            </a:r>
            <a:r>
              <a:rPr lang="zh-CN" altLang="en-US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黑体" panose="02010609060101010101" charset="-122"/>
              </a:rPr>
              <a:t>威海卫战役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（</a:t>
            </a:r>
            <a:r>
              <a:rPr lang="en-US" altLang="zh-CN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1895.2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charset="-122"/>
              </a:rPr>
              <a:t>）</a:t>
            </a:r>
          </a:p>
        </p:txBody>
      </p:sp>
      <p:sp>
        <p:nvSpPr>
          <p:cNvPr id="38" name="文本框 24"/>
          <p:cNvSpPr txBox="1"/>
          <p:nvPr/>
        </p:nvSpPr>
        <p:spPr>
          <a:xfrm>
            <a:off x="47149" y="1462088"/>
            <a:ext cx="2063591" cy="6232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甲午中日战争形势示意图</a:t>
            </a:r>
          </a:p>
        </p:txBody>
      </p:sp>
      <p:sp>
        <p:nvSpPr>
          <p:cNvPr id="39" name="Text Box 39"/>
          <p:cNvSpPr txBox="1"/>
          <p:nvPr/>
        </p:nvSpPr>
        <p:spPr>
          <a:xfrm>
            <a:off x="3635692" y="3168492"/>
            <a:ext cx="451009" cy="25288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平壤</a:t>
            </a: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6"/>
            <a:ext cx="3803650" cy="3730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3" name="组合 42"/>
          <p:cNvGrpSpPr/>
          <p:nvPr/>
        </p:nvGrpSpPr>
        <p:grpSpPr>
          <a:xfrm>
            <a:off x="1714480" y="1925026"/>
            <a:ext cx="2428892" cy="3218474"/>
            <a:chOff x="4929190" y="1428743"/>
            <a:chExt cx="2428892" cy="3218474"/>
          </a:xfrm>
        </p:grpSpPr>
        <p:pic>
          <p:nvPicPr>
            <p:cNvPr id="44" name="Picture 2" descr="F:\明清\新建文件夹\微信图片_20201015100328_副本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1572"/>
            <a:stretch>
              <a:fillRect/>
            </a:stretch>
          </p:blipFill>
          <p:spPr bwMode="auto">
            <a:xfrm rot="16200000">
              <a:off x="4399753" y="2172495"/>
              <a:ext cx="3048000" cy="1560495"/>
            </a:xfrm>
            <a:prstGeom prst="rect">
              <a:avLst/>
            </a:prstGeom>
            <a:noFill/>
          </p:spPr>
        </p:pic>
        <p:sp>
          <p:nvSpPr>
            <p:cNvPr id="45" name="洋务运动"/>
            <p:cNvSpPr txBox="1"/>
            <p:nvPr/>
          </p:nvSpPr>
          <p:spPr>
            <a:xfrm>
              <a:off x="4929190" y="3929072"/>
              <a:ext cx="2428892" cy="718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300" b="1">
                  <a:solidFill>
                    <a:srgbClr val="000000"/>
                  </a:solidFill>
                </a:defRPr>
              </a:lvl1pPr>
            </a:lstStyle>
            <a:p>
              <a:pPr algn="ctr"/>
              <a:r>
                <a:rPr lang="zh-CN" altLang="en-US" sz="2000" dirty="0" smtClean="0">
                  <a:ln>
                    <a:solidFill>
                      <a:schemeClr val="tx1"/>
                    </a:solidFill>
                  </a:ln>
                  <a:solidFill>
                    <a:srgbClr val="CC99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n-ea"/>
                  <a:sym typeface="+mn-lt"/>
                </a:rPr>
                <a:t>李鸿章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n-ea"/>
                  <a:sym typeface="+mn-lt"/>
                </a:rPr>
                <a:t>“避战保船”</a:t>
              </a:r>
              <a:endParaRPr lang="en-US" altLang="zh-CN" sz="2000" dirty="0" smtClean="0">
                <a:solidFill>
                  <a:schemeClr val="tx1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2000" dirty="0" smtClean="0">
                  <a:solidFill>
                    <a:schemeClr val="tx1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n-ea"/>
                  <a:sym typeface="+mn-lt"/>
                </a:rPr>
                <a:t>北洋舰队全军覆没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0" grpId="0" bldLvl="0" animBg="1"/>
      <p:bldP spid="11" grpId="0"/>
      <p:bldP spid="15" grpId="0"/>
      <p:bldP spid="18" grpId="0" bldLvl="0" animBg="1"/>
      <p:bldP spid="23" grpId="0" bldLvl="0" animBg="1"/>
      <p:bldP spid="30" grpId="0" bldLvl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3</a:t>
            </a:r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. 3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</a:t>
            </a:r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《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马关条约</a:t>
            </a:r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》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3" name="Picture 4" descr="https://timgsa.baidu.com/timg?image&amp;quality=80&amp;size=b9999_10000&amp;sec=1605446823088&amp;di=3f9ac2a28765e4b1768caa022789a03e&amp;imgtype=0&amp;src=http%3A%2F%2Fwww.kfzimg.com%2FG06%2FM00%2F4D%2F70%2Fp4YBAFs8MDmAAgPfAANhZezBhsM278_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0372F"/>
              </a:clrFrom>
              <a:clrTo>
                <a:srgbClr val="30372F">
                  <a:alpha val="0"/>
                </a:srgbClr>
              </a:clrTo>
            </a:clrChange>
          </a:blip>
          <a:srcRect l="26139" t="38480" r="36361" b="38216"/>
          <a:stretch>
            <a:fillRect/>
          </a:stretch>
        </p:blipFill>
        <p:spPr bwMode="auto">
          <a:xfrm>
            <a:off x="-1" y="-1"/>
            <a:ext cx="759989" cy="684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1885年…"/>
          <p:cNvSpPr txBox="1"/>
          <p:nvPr/>
        </p:nvSpPr>
        <p:spPr>
          <a:xfrm>
            <a:off x="500035" y="1285866"/>
            <a:ext cx="2082500" cy="350096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/>
          <a:p>
            <a:pPr>
              <a:spcBef>
                <a:spcPts val="1275"/>
              </a:spcBef>
              <a:defRPr>
                <a:solidFill>
                  <a:srgbClr val="000000"/>
                </a:solidFill>
              </a:defRPr>
            </a:pPr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承认朝鲜独立；</a:t>
            </a:r>
            <a:endParaRPr sz="20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2" name="1885年…"/>
          <p:cNvSpPr txBox="1"/>
          <p:nvPr/>
        </p:nvSpPr>
        <p:spPr>
          <a:xfrm>
            <a:off x="500035" y="1723427"/>
            <a:ext cx="2714644" cy="973343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/>
          <a:p>
            <a:pPr>
              <a:spcBef>
                <a:spcPts val="1275"/>
              </a:spcBef>
              <a:defRPr>
                <a:solidFill>
                  <a:srgbClr val="000000"/>
                </a:solidFill>
              </a:defRPr>
            </a:pPr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割让辽东半岛、台湾全岛及所有附属各岛屿、澎湖列岛给日本；</a:t>
            </a:r>
            <a:endParaRPr sz="20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3" name="1885年…"/>
          <p:cNvSpPr txBox="1"/>
          <p:nvPr/>
        </p:nvSpPr>
        <p:spPr>
          <a:xfrm>
            <a:off x="576077" y="2805938"/>
            <a:ext cx="2209973" cy="346249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/>
          <a:p>
            <a:pPr>
              <a:spcBef>
                <a:spcPts val="1275"/>
              </a:spcBef>
              <a:defRPr>
                <a:solidFill>
                  <a:srgbClr val="000000"/>
                </a:solidFill>
              </a:defRPr>
            </a:pPr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赔款</a:t>
            </a:r>
            <a:r>
              <a:rPr lang="en-US" altLang="zh-CN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2</a:t>
            </a:r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亿两白银</a:t>
            </a:r>
            <a:endParaRPr sz="20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4" name="1885年…"/>
          <p:cNvSpPr txBox="1"/>
          <p:nvPr/>
        </p:nvSpPr>
        <p:spPr>
          <a:xfrm>
            <a:off x="500035" y="3223625"/>
            <a:ext cx="2786082" cy="1269578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/>
          <a:p>
            <a:pPr>
              <a:spcBef>
                <a:spcPts val="1275"/>
              </a:spcBef>
              <a:defRPr>
                <a:solidFill>
                  <a:srgbClr val="000000"/>
                </a:solidFill>
              </a:defRPr>
            </a:pPr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rPr>
              <a:t>增开沙市、重庆、苏州、杭州为通商口岸，日本可以在中国通商口岸设厂制造。</a:t>
            </a:r>
            <a:endParaRPr sz="20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214678" y="1643056"/>
            <a:ext cx="5929354" cy="1071570"/>
            <a:chOff x="4143373" y="1928808"/>
            <a:chExt cx="5929354" cy="107157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/>
            <a:srcRect l="18919" r="4291"/>
            <a:stretch>
              <a:fillRect/>
            </a:stretch>
          </p:blipFill>
          <p:spPr>
            <a:xfrm>
              <a:off x="4791418" y="1928808"/>
              <a:ext cx="5281309" cy="107157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5400" t="6615" r="86794" b="7395"/>
            <a:stretch>
              <a:fillRect/>
            </a:stretch>
          </p:blipFill>
          <p:spPr>
            <a:xfrm>
              <a:off x="4143373" y="2000246"/>
              <a:ext cx="541125" cy="92869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2928926" y="571486"/>
            <a:ext cx="6215074" cy="1044000"/>
            <a:chOff x="2928926" y="857238"/>
            <a:chExt cx="6215074" cy="1044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/>
            <a:srcRect l="18826" r="3780"/>
            <a:stretch>
              <a:fillRect/>
            </a:stretch>
          </p:blipFill>
          <p:spPr>
            <a:xfrm>
              <a:off x="3857588" y="857238"/>
              <a:ext cx="5286412" cy="10440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/>
            <a:srcRect l="1046" t="6843" r="83266" b="4202"/>
            <a:stretch>
              <a:fillRect/>
            </a:stretch>
          </p:blipFill>
          <p:spPr>
            <a:xfrm>
              <a:off x="2928926" y="928676"/>
              <a:ext cx="1071570" cy="928694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3143240" y="2643188"/>
            <a:ext cx="5997026" cy="864000"/>
            <a:chOff x="3143240" y="2928940"/>
            <a:chExt cx="5997026" cy="864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/>
            <a:srcRect l="19437" r="3740"/>
            <a:stretch>
              <a:fillRect/>
            </a:stretch>
          </p:blipFill>
          <p:spPr>
            <a:xfrm>
              <a:off x="3929058" y="2928940"/>
              <a:ext cx="5211208" cy="8640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926" t="8628" r="85191" b="13722"/>
            <a:stretch>
              <a:fillRect/>
            </a:stretch>
          </p:blipFill>
          <p:spPr>
            <a:xfrm>
              <a:off x="3143240" y="3000378"/>
              <a:ext cx="802261" cy="571504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3059628" y="3500444"/>
            <a:ext cx="6084372" cy="1008000"/>
            <a:chOff x="3000364" y="3786196"/>
            <a:chExt cx="6084372" cy="1008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/>
            <a:srcRect l="19437" r="4665"/>
            <a:stretch>
              <a:fillRect/>
            </a:stretch>
          </p:blipFill>
          <p:spPr>
            <a:xfrm>
              <a:off x="4000497" y="3786196"/>
              <a:ext cx="5084239" cy="100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/>
            <a:srcRect l="926" t="7735" r="84389" b="7913"/>
            <a:stretch>
              <a:fillRect/>
            </a:stretch>
          </p:blipFill>
          <p:spPr>
            <a:xfrm>
              <a:off x="3000364" y="3786196"/>
              <a:ext cx="1074520" cy="928694"/>
            </a:xfrm>
            <a:prstGeom prst="rect">
              <a:avLst/>
            </a:prstGeom>
          </p:spPr>
        </p:pic>
      </p:grpSp>
      <p:grpSp>
        <p:nvGrpSpPr>
          <p:cNvPr id="30" name="组合 8"/>
          <p:cNvGrpSpPr/>
          <p:nvPr/>
        </p:nvGrpSpPr>
        <p:grpSpPr>
          <a:xfrm>
            <a:off x="714348" y="4429138"/>
            <a:ext cx="7786742" cy="835959"/>
            <a:chOff x="583620" y="2466752"/>
            <a:chExt cx="8240233" cy="1114612"/>
          </a:xfrm>
        </p:grpSpPr>
        <p:sp>
          <p:nvSpPr>
            <p:cNvPr id="31" name="任意多边形 4534"/>
            <p:cNvSpPr/>
            <p:nvPr/>
          </p:nvSpPr>
          <p:spPr bwMode="auto">
            <a:xfrm>
              <a:off x="583620" y="2466752"/>
              <a:ext cx="8240233" cy="887111"/>
            </a:xfrm>
            <a:custGeom>
              <a:avLst/>
              <a:gdLst>
                <a:gd name="connsiteX0" fmla="*/ 345602 w 874603"/>
                <a:gd name="connsiteY0" fmla="*/ 535450 h 538625"/>
                <a:gd name="connsiteX1" fmla="*/ 347190 w 874603"/>
                <a:gd name="connsiteY1" fmla="*/ 535450 h 538625"/>
                <a:gd name="connsiteX2" fmla="*/ 347190 w 874603"/>
                <a:gd name="connsiteY2" fmla="*/ 538625 h 538625"/>
                <a:gd name="connsiteX3" fmla="*/ 297977 w 874603"/>
                <a:gd name="connsiteY3" fmla="*/ 535450 h 538625"/>
                <a:gd name="connsiteX4" fmla="*/ 297977 w 874603"/>
                <a:gd name="connsiteY4" fmla="*/ 538625 h 538625"/>
                <a:gd name="connsiteX5" fmla="*/ 296389 w 874603"/>
                <a:gd name="connsiteY5" fmla="*/ 538625 h 538625"/>
                <a:gd name="connsiteX6" fmla="*/ 297977 w 874603"/>
                <a:gd name="connsiteY6" fmla="*/ 535450 h 538625"/>
                <a:gd name="connsiteX7" fmla="*/ 294802 w 874603"/>
                <a:gd name="connsiteY7" fmla="*/ 533862 h 538625"/>
                <a:gd name="connsiteX8" fmla="*/ 294802 w 874603"/>
                <a:gd name="connsiteY8" fmla="*/ 535450 h 538625"/>
                <a:gd name="connsiteX9" fmla="*/ 293215 w 874603"/>
                <a:gd name="connsiteY9" fmla="*/ 535450 h 538625"/>
                <a:gd name="connsiteX10" fmla="*/ 294802 w 874603"/>
                <a:gd name="connsiteY10" fmla="*/ 533862 h 538625"/>
                <a:gd name="connsiteX11" fmla="*/ 540864 w 874603"/>
                <a:gd name="connsiteY11" fmla="*/ 525925 h 538625"/>
                <a:gd name="connsiteX12" fmla="*/ 549028 w 874603"/>
                <a:gd name="connsiteY12" fmla="*/ 525925 h 538625"/>
                <a:gd name="connsiteX13" fmla="*/ 549028 w 874603"/>
                <a:gd name="connsiteY13" fmla="*/ 529100 h 538625"/>
                <a:gd name="connsiteX14" fmla="*/ 546307 w 874603"/>
                <a:gd name="connsiteY14" fmla="*/ 529100 h 538625"/>
                <a:gd name="connsiteX15" fmla="*/ 540864 w 874603"/>
                <a:gd name="connsiteY15" fmla="*/ 525925 h 538625"/>
                <a:gd name="connsiteX16" fmla="*/ 228127 w 874603"/>
                <a:gd name="connsiteY16" fmla="*/ 525925 h 538625"/>
                <a:gd name="connsiteX17" fmla="*/ 232889 w 874603"/>
                <a:gd name="connsiteY17" fmla="*/ 527286 h 538625"/>
                <a:gd name="connsiteX18" fmla="*/ 229714 w 874603"/>
                <a:gd name="connsiteY18" fmla="*/ 535450 h 538625"/>
                <a:gd name="connsiteX19" fmla="*/ 226539 w 874603"/>
                <a:gd name="connsiteY19" fmla="*/ 528646 h 538625"/>
                <a:gd name="connsiteX20" fmla="*/ 228127 w 874603"/>
                <a:gd name="connsiteY20" fmla="*/ 525925 h 538625"/>
                <a:gd name="connsiteX21" fmla="*/ 536102 w 874603"/>
                <a:gd name="connsiteY21" fmla="*/ 521162 h 538625"/>
                <a:gd name="connsiteX22" fmla="*/ 537690 w 874603"/>
                <a:gd name="connsiteY22" fmla="*/ 521956 h 538625"/>
                <a:gd name="connsiteX23" fmla="*/ 537690 w 874603"/>
                <a:gd name="connsiteY23" fmla="*/ 522750 h 538625"/>
                <a:gd name="connsiteX24" fmla="*/ 536102 w 874603"/>
                <a:gd name="connsiteY24" fmla="*/ 522750 h 538625"/>
                <a:gd name="connsiteX25" fmla="*/ 536102 w 874603"/>
                <a:gd name="connsiteY25" fmla="*/ 521162 h 538625"/>
                <a:gd name="connsiteX26" fmla="*/ 232890 w 874603"/>
                <a:gd name="connsiteY26" fmla="*/ 521162 h 538625"/>
                <a:gd name="connsiteX27" fmla="*/ 234478 w 874603"/>
                <a:gd name="connsiteY27" fmla="*/ 521162 h 538625"/>
                <a:gd name="connsiteX28" fmla="*/ 234478 w 874603"/>
                <a:gd name="connsiteY28" fmla="*/ 527512 h 538625"/>
                <a:gd name="connsiteX29" fmla="*/ 232890 w 874603"/>
                <a:gd name="connsiteY29" fmla="*/ 521162 h 538625"/>
                <a:gd name="connsiteX30" fmla="*/ 123351 w 874603"/>
                <a:gd name="connsiteY30" fmla="*/ 521162 h 538625"/>
                <a:gd name="connsiteX31" fmla="*/ 123351 w 874603"/>
                <a:gd name="connsiteY31" fmla="*/ 522750 h 538625"/>
                <a:gd name="connsiteX32" fmla="*/ 121764 w 874603"/>
                <a:gd name="connsiteY32" fmla="*/ 522750 h 538625"/>
                <a:gd name="connsiteX33" fmla="*/ 123351 w 874603"/>
                <a:gd name="connsiteY33" fmla="*/ 521162 h 538625"/>
                <a:gd name="connsiteX34" fmla="*/ 707552 w 874603"/>
                <a:gd name="connsiteY34" fmla="*/ 517988 h 538625"/>
                <a:gd name="connsiteX35" fmla="*/ 710727 w 874603"/>
                <a:gd name="connsiteY35" fmla="*/ 519575 h 538625"/>
                <a:gd name="connsiteX36" fmla="*/ 709140 w 874603"/>
                <a:gd name="connsiteY36" fmla="*/ 521163 h 538625"/>
                <a:gd name="connsiteX37" fmla="*/ 707552 w 874603"/>
                <a:gd name="connsiteY37" fmla="*/ 517988 h 538625"/>
                <a:gd name="connsiteX38" fmla="*/ 532927 w 874603"/>
                <a:gd name="connsiteY38" fmla="*/ 517987 h 538625"/>
                <a:gd name="connsiteX39" fmla="*/ 534515 w 874603"/>
                <a:gd name="connsiteY39" fmla="*/ 517987 h 538625"/>
                <a:gd name="connsiteX40" fmla="*/ 534515 w 874603"/>
                <a:gd name="connsiteY40" fmla="*/ 519575 h 538625"/>
                <a:gd name="connsiteX41" fmla="*/ 532927 w 874603"/>
                <a:gd name="connsiteY41" fmla="*/ 519575 h 538625"/>
                <a:gd name="connsiteX42" fmla="*/ 342427 w 874603"/>
                <a:gd name="connsiteY42" fmla="*/ 516400 h 538625"/>
                <a:gd name="connsiteX43" fmla="*/ 345602 w 874603"/>
                <a:gd name="connsiteY43" fmla="*/ 522750 h 538625"/>
                <a:gd name="connsiteX44" fmla="*/ 342427 w 874603"/>
                <a:gd name="connsiteY44" fmla="*/ 516400 h 538625"/>
                <a:gd name="connsiteX45" fmla="*/ 115414 w 874603"/>
                <a:gd name="connsiteY45" fmla="*/ 516400 h 538625"/>
                <a:gd name="connsiteX46" fmla="*/ 117002 w 874603"/>
                <a:gd name="connsiteY46" fmla="*/ 516400 h 538625"/>
                <a:gd name="connsiteX47" fmla="*/ 115414 w 874603"/>
                <a:gd name="connsiteY47" fmla="*/ 521163 h 538625"/>
                <a:gd name="connsiteX48" fmla="*/ 115414 w 874603"/>
                <a:gd name="connsiteY48" fmla="*/ 516400 h 538625"/>
                <a:gd name="connsiteX49" fmla="*/ 339252 w 874603"/>
                <a:gd name="connsiteY49" fmla="*/ 516399 h 538625"/>
                <a:gd name="connsiteX50" fmla="*/ 337664 w 874603"/>
                <a:gd name="connsiteY50" fmla="*/ 521162 h 538625"/>
                <a:gd name="connsiteX51" fmla="*/ 339252 w 874603"/>
                <a:gd name="connsiteY51" fmla="*/ 516399 h 538625"/>
                <a:gd name="connsiteX52" fmla="*/ 280515 w 874603"/>
                <a:gd name="connsiteY52" fmla="*/ 513225 h 538625"/>
                <a:gd name="connsiteX53" fmla="*/ 282102 w 874603"/>
                <a:gd name="connsiteY53" fmla="*/ 514812 h 538625"/>
                <a:gd name="connsiteX54" fmla="*/ 282102 w 874603"/>
                <a:gd name="connsiteY54" fmla="*/ 516400 h 538625"/>
                <a:gd name="connsiteX55" fmla="*/ 280515 w 874603"/>
                <a:gd name="connsiteY55" fmla="*/ 513225 h 538625"/>
                <a:gd name="connsiteX56" fmla="*/ 261068 w 874603"/>
                <a:gd name="connsiteY56" fmla="*/ 512233 h 538625"/>
                <a:gd name="connsiteX57" fmla="*/ 261994 w 874603"/>
                <a:gd name="connsiteY57" fmla="*/ 513225 h 538625"/>
                <a:gd name="connsiteX58" fmla="*/ 261994 w 874603"/>
                <a:gd name="connsiteY58" fmla="*/ 514813 h 538625"/>
                <a:gd name="connsiteX59" fmla="*/ 260935 w 874603"/>
                <a:gd name="connsiteY59" fmla="*/ 514813 h 538625"/>
                <a:gd name="connsiteX60" fmla="*/ 261068 w 874603"/>
                <a:gd name="connsiteY60" fmla="*/ 512233 h 538625"/>
                <a:gd name="connsiteX61" fmla="*/ 344014 w 874603"/>
                <a:gd name="connsiteY61" fmla="*/ 511637 h 538625"/>
                <a:gd name="connsiteX62" fmla="*/ 345602 w 874603"/>
                <a:gd name="connsiteY62" fmla="*/ 516400 h 538625"/>
                <a:gd name="connsiteX63" fmla="*/ 340839 w 874603"/>
                <a:gd name="connsiteY63" fmla="*/ 513225 h 538625"/>
                <a:gd name="connsiteX64" fmla="*/ 344014 w 874603"/>
                <a:gd name="connsiteY64" fmla="*/ 511637 h 538625"/>
                <a:gd name="connsiteX65" fmla="*/ 123352 w 874603"/>
                <a:gd name="connsiteY65" fmla="*/ 511637 h 538625"/>
                <a:gd name="connsiteX66" fmla="*/ 124939 w 874603"/>
                <a:gd name="connsiteY66" fmla="*/ 516400 h 538625"/>
                <a:gd name="connsiteX67" fmla="*/ 123352 w 874603"/>
                <a:gd name="connsiteY67" fmla="*/ 516400 h 538625"/>
                <a:gd name="connsiteX68" fmla="*/ 123352 w 874603"/>
                <a:gd name="connsiteY68" fmla="*/ 511637 h 538625"/>
                <a:gd name="connsiteX69" fmla="*/ 220189 w 874603"/>
                <a:gd name="connsiteY69" fmla="*/ 510050 h 538625"/>
                <a:gd name="connsiteX70" fmla="*/ 221777 w 874603"/>
                <a:gd name="connsiteY70" fmla="*/ 510050 h 538625"/>
                <a:gd name="connsiteX71" fmla="*/ 221777 w 874603"/>
                <a:gd name="connsiteY71" fmla="*/ 511638 h 538625"/>
                <a:gd name="connsiteX72" fmla="*/ 220189 w 874603"/>
                <a:gd name="connsiteY72" fmla="*/ 511638 h 538625"/>
                <a:gd name="connsiteX73" fmla="*/ 745652 w 874603"/>
                <a:gd name="connsiteY73" fmla="*/ 508462 h 538625"/>
                <a:gd name="connsiteX74" fmla="*/ 745652 w 874603"/>
                <a:gd name="connsiteY74" fmla="*/ 510050 h 538625"/>
                <a:gd name="connsiteX75" fmla="*/ 744064 w 874603"/>
                <a:gd name="connsiteY75" fmla="*/ 510050 h 538625"/>
                <a:gd name="connsiteX76" fmla="*/ 227308 w 874603"/>
                <a:gd name="connsiteY76" fmla="*/ 506169 h 538625"/>
                <a:gd name="connsiteX77" fmla="*/ 229913 w 874603"/>
                <a:gd name="connsiteY77" fmla="*/ 510755 h 538625"/>
                <a:gd name="connsiteX78" fmla="*/ 229913 w 874603"/>
                <a:gd name="connsiteY78" fmla="*/ 513578 h 538625"/>
                <a:gd name="connsiteX79" fmla="*/ 231302 w 874603"/>
                <a:gd name="connsiteY79" fmla="*/ 513578 h 538625"/>
                <a:gd name="connsiteX80" fmla="*/ 231302 w 874603"/>
                <a:gd name="connsiteY80" fmla="*/ 516400 h 538625"/>
                <a:gd name="connsiteX81" fmla="*/ 224356 w 874603"/>
                <a:gd name="connsiteY81" fmla="*/ 513578 h 538625"/>
                <a:gd name="connsiteX82" fmla="*/ 220189 w 874603"/>
                <a:gd name="connsiteY82" fmla="*/ 513578 h 538625"/>
                <a:gd name="connsiteX83" fmla="*/ 224356 w 874603"/>
                <a:gd name="connsiteY83" fmla="*/ 509344 h 538625"/>
                <a:gd name="connsiteX84" fmla="*/ 221578 w 874603"/>
                <a:gd name="connsiteY84" fmla="*/ 507933 h 538625"/>
                <a:gd name="connsiteX85" fmla="*/ 227308 w 874603"/>
                <a:gd name="connsiteY85" fmla="*/ 506169 h 538625"/>
                <a:gd name="connsiteX86" fmla="*/ 698027 w 874603"/>
                <a:gd name="connsiteY86" fmla="*/ 505287 h 538625"/>
                <a:gd name="connsiteX87" fmla="*/ 699615 w 874603"/>
                <a:gd name="connsiteY87" fmla="*/ 506875 h 538625"/>
                <a:gd name="connsiteX88" fmla="*/ 698027 w 874603"/>
                <a:gd name="connsiteY88" fmla="*/ 506875 h 538625"/>
                <a:gd name="connsiteX89" fmla="*/ 698027 w 874603"/>
                <a:gd name="connsiteY89" fmla="*/ 505287 h 538625"/>
                <a:gd name="connsiteX90" fmla="*/ 530546 w 874603"/>
                <a:gd name="connsiteY90" fmla="*/ 505287 h 538625"/>
                <a:gd name="connsiteX91" fmla="*/ 531736 w 874603"/>
                <a:gd name="connsiteY91" fmla="*/ 506610 h 538625"/>
                <a:gd name="connsiteX92" fmla="*/ 531736 w 874603"/>
                <a:gd name="connsiteY92" fmla="*/ 510579 h 538625"/>
                <a:gd name="connsiteX93" fmla="*/ 529355 w 874603"/>
                <a:gd name="connsiteY93" fmla="*/ 513225 h 538625"/>
                <a:gd name="connsiteX94" fmla="*/ 528164 w 874603"/>
                <a:gd name="connsiteY94" fmla="*/ 511902 h 538625"/>
                <a:gd name="connsiteX95" fmla="*/ 530546 w 874603"/>
                <a:gd name="connsiteY95" fmla="*/ 505287 h 538625"/>
                <a:gd name="connsiteX96" fmla="*/ 323377 w 874603"/>
                <a:gd name="connsiteY96" fmla="*/ 505287 h 538625"/>
                <a:gd name="connsiteX97" fmla="*/ 324965 w 874603"/>
                <a:gd name="connsiteY97" fmla="*/ 506875 h 538625"/>
                <a:gd name="connsiteX98" fmla="*/ 323377 w 874603"/>
                <a:gd name="connsiteY98" fmla="*/ 506875 h 538625"/>
                <a:gd name="connsiteX99" fmla="*/ 323377 w 874603"/>
                <a:gd name="connsiteY99" fmla="*/ 505287 h 538625"/>
                <a:gd name="connsiteX100" fmla="*/ 183677 w 874603"/>
                <a:gd name="connsiteY100" fmla="*/ 505287 h 538625"/>
                <a:gd name="connsiteX101" fmla="*/ 185265 w 874603"/>
                <a:gd name="connsiteY101" fmla="*/ 506875 h 538625"/>
                <a:gd name="connsiteX102" fmla="*/ 183677 w 874603"/>
                <a:gd name="connsiteY102" fmla="*/ 506875 h 538625"/>
                <a:gd name="connsiteX103" fmla="*/ 183677 w 874603"/>
                <a:gd name="connsiteY103" fmla="*/ 505287 h 538625"/>
                <a:gd name="connsiteX104" fmla="*/ 118589 w 874603"/>
                <a:gd name="connsiteY104" fmla="*/ 503700 h 538625"/>
                <a:gd name="connsiteX105" fmla="*/ 120177 w 874603"/>
                <a:gd name="connsiteY105" fmla="*/ 505287 h 538625"/>
                <a:gd name="connsiteX106" fmla="*/ 119383 w 874603"/>
                <a:gd name="connsiteY106" fmla="*/ 505287 h 538625"/>
                <a:gd name="connsiteX107" fmla="*/ 118589 w 874603"/>
                <a:gd name="connsiteY107" fmla="*/ 503700 h 538625"/>
                <a:gd name="connsiteX108" fmla="*/ 519433 w 874603"/>
                <a:gd name="connsiteY108" fmla="*/ 502113 h 538625"/>
                <a:gd name="connsiteX109" fmla="*/ 520227 w 874603"/>
                <a:gd name="connsiteY109" fmla="*/ 503700 h 538625"/>
                <a:gd name="connsiteX110" fmla="*/ 520227 w 874603"/>
                <a:gd name="connsiteY110" fmla="*/ 505288 h 538625"/>
                <a:gd name="connsiteX111" fmla="*/ 519433 w 874603"/>
                <a:gd name="connsiteY111" fmla="*/ 502113 h 538625"/>
                <a:gd name="connsiteX112" fmla="*/ 524989 w 874603"/>
                <a:gd name="connsiteY112" fmla="*/ 502112 h 538625"/>
                <a:gd name="connsiteX113" fmla="*/ 526577 w 874603"/>
                <a:gd name="connsiteY113" fmla="*/ 502112 h 538625"/>
                <a:gd name="connsiteX114" fmla="*/ 524989 w 874603"/>
                <a:gd name="connsiteY114" fmla="*/ 505287 h 538625"/>
                <a:gd name="connsiteX115" fmla="*/ 524989 w 874603"/>
                <a:gd name="connsiteY115" fmla="*/ 502112 h 538625"/>
                <a:gd name="connsiteX116" fmla="*/ 113827 w 874603"/>
                <a:gd name="connsiteY116" fmla="*/ 502112 h 538625"/>
                <a:gd name="connsiteX117" fmla="*/ 117002 w 874603"/>
                <a:gd name="connsiteY117" fmla="*/ 506875 h 538625"/>
                <a:gd name="connsiteX118" fmla="*/ 112239 w 874603"/>
                <a:gd name="connsiteY118" fmla="*/ 506875 h 538625"/>
                <a:gd name="connsiteX119" fmla="*/ 113827 w 874603"/>
                <a:gd name="connsiteY119" fmla="*/ 502112 h 538625"/>
                <a:gd name="connsiteX120" fmla="*/ 693265 w 874603"/>
                <a:gd name="connsiteY120" fmla="*/ 498937 h 538625"/>
                <a:gd name="connsiteX121" fmla="*/ 694852 w 874603"/>
                <a:gd name="connsiteY121" fmla="*/ 502112 h 538625"/>
                <a:gd name="connsiteX122" fmla="*/ 691677 w 874603"/>
                <a:gd name="connsiteY122" fmla="*/ 502112 h 538625"/>
                <a:gd name="connsiteX123" fmla="*/ 693265 w 874603"/>
                <a:gd name="connsiteY123" fmla="*/ 498937 h 538625"/>
                <a:gd name="connsiteX124" fmla="*/ 454346 w 874603"/>
                <a:gd name="connsiteY124" fmla="*/ 497350 h 538625"/>
                <a:gd name="connsiteX125" fmla="*/ 454346 w 874603"/>
                <a:gd name="connsiteY125" fmla="*/ 502113 h 538625"/>
                <a:gd name="connsiteX126" fmla="*/ 451964 w 874603"/>
                <a:gd name="connsiteY126" fmla="*/ 499731 h 538625"/>
                <a:gd name="connsiteX127" fmla="*/ 454346 w 874603"/>
                <a:gd name="connsiteY127" fmla="*/ 497350 h 538625"/>
                <a:gd name="connsiteX128" fmla="*/ 691994 w 874603"/>
                <a:gd name="connsiteY128" fmla="*/ 495127 h 538625"/>
                <a:gd name="connsiteX129" fmla="*/ 689454 w 874603"/>
                <a:gd name="connsiteY129" fmla="*/ 498937 h 538625"/>
                <a:gd name="connsiteX130" fmla="*/ 688184 w 874603"/>
                <a:gd name="connsiteY130" fmla="*/ 496397 h 538625"/>
                <a:gd name="connsiteX131" fmla="*/ 691994 w 874603"/>
                <a:gd name="connsiteY131" fmla="*/ 495127 h 538625"/>
                <a:gd name="connsiteX132" fmla="*/ 267794 w 874603"/>
                <a:gd name="connsiteY132" fmla="*/ 494753 h 538625"/>
                <a:gd name="connsiteX133" fmla="*/ 270622 w 874603"/>
                <a:gd name="connsiteY133" fmla="*/ 497571 h 538625"/>
                <a:gd name="connsiteX134" fmla="*/ 263552 w 874603"/>
                <a:gd name="connsiteY134" fmla="*/ 498979 h 538625"/>
                <a:gd name="connsiteX135" fmla="*/ 267794 w 874603"/>
                <a:gd name="connsiteY135" fmla="*/ 494753 h 538625"/>
                <a:gd name="connsiteX136" fmla="*/ 745652 w 874603"/>
                <a:gd name="connsiteY136" fmla="*/ 494175 h 538625"/>
                <a:gd name="connsiteX137" fmla="*/ 748827 w 874603"/>
                <a:gd name="connsiteY137" fmla="*/ 495762 h 538625"/>
                <a:gd name="connsiteX138" fmla="*/ 745652 w 874603"/>
                <a:gd name="connsiteY138" fmla="*/ 497350 h 538625"/>
                <a:gd name="connsiteX139" fmla="*/ 745652 w 874603"/>
                <a:gd name="connsiteY139" fmla="*/ 494175 h 538625"/>
                <a:gd name="connsiteX140" fmla="*/ 601189 w 874603"/>
                <a:gd name="connsiteY140" fmla="*/ 494175 h 538625"/>
                <a:gd name="connsiteX141" fmla="*/ 601189 w 874603"/>
                <a:gd name="connsiteY141" fmla="*/ 498938 h 538625"/>
                <a:gd name="connsiteX142" fmla="*/ 598014 w 874603"/>
                <a:gd name="connsiteY142" fmla="*/ 497747 h 538625"/>
                <a:gd name="connsiteX143" fmla="*/ 601189 w 874603"/>
                <a:gd name="connsiteY143" fmla="*/ 494175 h 538625"/>
                <a:gd name="connsiteX144" fmla="*/ 513877 w 874603"/>
                <a:gd name="connsiteY144" fmla="*/ 494175 h 538625"/>
                <a:gd name="connsiteX145" fmla="*/ 515465 w 874603"/>
                <a:gd name="connsiteY145" fmla="*/ 497350 h 538625"/>
                <a:gd name="connsiteX146" fmla="*/ 513877 w 874603"/>
                <a:gd name="connsiteY146" fmla="*/ 497350 h 538625"/>
                <a:gd name="connsiteX147" fmla="*/ 513877 w 874603"/>
                <a:gd name="connsiteY147" fmla="*/ 494175 h 538625"/>
                <a:gd name="connsiteX148" fmla="*/ 242414 w 874603"/>
                <a:gd name="connsiteY148" fmla="*/ 494175 h 538625"/>
                <a:gd name="connsiteX149" fmla="*/ 244002 w 874603"/>
                <a:gd name="connsiteY149" fmla="*/ 497747 h 538625"/>
                <a:gd name="connsiteX150" fmla="*/ 242414 w 874603"/>
                <a:gd name="connsiteY150" fmla="*/ 496556 h 538625"/>
                <a:gd name="connsiteX151" fmla="*/ 242414 w 874603"/>
                <a:gd name="connsiteY151" fmla="*/ 494175 h 538625"/>
                <a:gd name="connsiteX152" fmla="*/ 331513 w 874603"/>
                <a:gd name="connsiteY152" fmla="*/ 492719 h 538625"/>
                <a:gd name="connsiteX153" fmla="*/ 334490 w 874603"/>
                <a:gd name="connsiteY153" fmla="*/ 493381 h 538625"/>
                <a:gd name="connsiteX154" fmla="*/ 331315 w 874603"/>
                <a:gd name="connsiteY154" fmla="*/ 497350 h 538625"/>
                <a:gd name="connsiteX155" fmla="*/ 329727 w 874603"/>
                <a:gd name="connsiteY155" fmla="*/ 496027 h 538625"/>
                <a:gd name="connsiteX156" fmla="*/ 331513 w 874603"/>
                <a:gd name="connsiteY156" fmla="*/ 492719 h 538625"/>
                <a:gd name="connsiteX157" fmla="*/ 609127 w 874603"/>
                <a:gd name="connsiteY157" fmla="*/ 492587 h 538625"/>
                <a:gd name="connsiteX158" fmla="*/ 610715 w 874603"/>
                <a:gd name="connsiteY158" fmla="*/ 495762 h 538625"/>
                <a:gd name="connsiteX159" fmla="*/ 609127 w 874603"/>
                <a:gd name="connsiteY159" fmla="*/ 497350 h 538625"/>
                <a:gd name="connsiteX160" fmla="*/ 523402 w 874603"/>
                <a:gd name="connsiteY160" fmla="*/ 492587 h 538625"/>
                <a:gd name="connsiteX161" fmla="*/ 524989 w 874603"/>
                <a:gd name="connsiteY161" fmla="*/ 492587 h 538625"/>
                <a:gd name="connsiteX162" fmla="*/ 523402 w 874603"/>
                <a:gd name="connsiteY162" fmla="*/ 498937 h 538625"/>
                <a:gd name="connsiteX163" fmla="*/ 521814 w 874603"/>
                <a:gd name="connsiteY163" fmla="*/ 496397 h 538625"/>
                <a:gd name="connsiteX164" fmla="*/ 523402 w 874603"/>
                <a:gd name="connsiteY164" fmla="*/ 492587 h 538625"/>
                <a:gd name="connsiteX165" fmla="*/ 296389 w 874603"/>
                <a:gd name="connsiteY165" fmla="*/ 492587 h 538625"/>
                <a:gd name="connsiteX166" fmla="*/ 301152 w 874603"/>
                <a:gd name="connsiteY166" fmla="*/ 497350 h 538625"/>
                <a:gd name="connsiteX167" fmla="*/ 296389 w 874603"/>
                <a:gd name="connsiteY167" fmla="*/ 493778 h 538625"/>
                <a:gd name="connsiteX168" fmla="*/ 296389 w 874603"/>
                <a:gd name="connsiteY168" fmla="*/ 492587 h 538625"/>
                <a:gd name="connsiteX169" fmla="*/ 780577 w 874603"/>
                <a:gd name="connsiteY169" fmla="*/ 491000 h 538625"/>
                <a:gd name="connsiteX170" fmla="*/ 782164 w 874603"/>
                <a:gd name="connsiteY170" fmla="*/ 491000 h 538625"/>
                <a:gd name="connsiteX171" fmla="*/ 783752 w 874603"/>
                <a:gd name="connsiteY171" fmla="*/ 497350 h 538625"/>
                <a:gd name="connsiteX172" fmla="*/ 780577 w 874603"/>
                <a:gd name="connsiteY172" fmla="*/ 494810 h 538625"/>
                <a:gd name="connsiteX173" fmla="*/ 780577 w 874603"/>
                <a:gd name="connsiteY173" fmla="*/ 491000 h 538625"/>
                <a:gd name="connsiteX174" fmla="*/ 493239 w 874603"/>
                <a:gd name="connsiteY174" fmla="*/ 490999 h 538625"/>
                <a:gd name="connsiteX175" fmla="*/ 492181 w 874603"/>
                <a:gd name="connsiteY175" fmla="*/ 492587 h 538625"/>
                <a:gd name="connsiteX176" fmla="*/ 491122 w 874603"/>
                <a:gd name="connsiteY176" fmla="*/ 492587 h 538625"/>
                <a:gd name="connsiteX177" fmla="*/ 493239 w 874603"/>
                <a:gd name="connsiteY177" fmla="*/ 490999 h 538625"/>
                <a:gd name="connsiteX178" fmla="*/ 775814 w 874603"/>
                <a:gd name="connsiteY178" fmla="*/ 489412 h 538625"/>
                <a:gd name="connsiteX179" fmla="*/ 775814 w 874603"/>
                <a:gd name="connsiteY179" fmla="*/ 491000 h 538625"/>
                <a:gd name="connsiteX180" fmla="*/ 774227 w 874603"/>
                <a:gd name="connsiteY180" fmla="*/ 491000 h 538625"/>
                <a:gd name="connsiteX181" fmla="*/ 775814 w 874603"/>
                <a:gd name="connsiteY181" fmla="*/ 489412 h 538625"/>
                <a:gd name="connsiteX182" fmla="*/ 794864 w 874603"/>
                <a:gd name="connsiteY182" fmla="*/ 489412 h 538625"/>
                <a:gd name="connsiteX183" fmla="*/ 796452 w 874603"/>
                <a:gd name="connsiteY183" fmla="*/ 489412 h 538625"/>
                <a:gd name="connsiteX184" fmla="*/ 794864 w 874603"/>
                <a:gd name="connsiteY184" fmla="*/ 491000 h 538625"/>
                <a:gd name="connsiteX185" fmla="*/ 258290 w 874603"/>
                <a:gd name="connsiteY185" fmla="*/ 489412 h 538625"/>
                <a:gd name="connsiteX186" fmla="*/ 259877 w 874603"/>
                <a:gd name="connsiteY186" fmla="*/ 491000 h 538625"/>
                <a:gd name="connsiteX187" fmla="*/ 256702 w 874603"/>
                <a:gd name="connsiteY187" fmla="*/ 491000 h 538625"/>
                <a:gd name="connsiteX188" fmla="*/ 258290 w 874603"/>
                <a:gd name="connsiteY188" fmla="*/ 489412 h 538625"/>
                <a:gd name="connsiteX189" fmla="*/ 175739 w 874603"/>
                <a:gd name="connsiteY189" fmla="*/ 489412 h 538625"/>
                <a:gd name="connsiteX190" fmla="*/ 177327 w 874603"/>
                <a:gd name="connsiteY190" fmla="*/ 490999 h 538625"/>
                <a:gd name="connsiteX191" fmla="*/ 175739 w 874603"/>
                <a:gd name="connsiteY191" fmla="*/ 492587 h 538625"/>
                <a:gd name="connsiteX192" fmla="*/ 175739 w 874603"/>
                <a:gd name="connsiteY192" fmla="*/ 489412 h 538625"/>
                <a:gd name="connsiteX193" fmla="*/ 709139 w 874603"/>
                <a:gd name="connsiteY193" fmla="*/ 487825 h 538625"/>
                <a:gd name="connsiteX194" fmla="*/ 710727 w 874603"/>
                <a:gd name="connsiteY194" fmla="*/ 487825 h 538625"/>
                <a:gd name="connsiteX195" fmla="*/ 709139 w 874603"/>
                <a:gd name="connsiteY195" fmla="*/ 491000 h 538625"/>
                <a:gd name="connsiteX196" fmla="*/ 709139 w 874603"/>
                <a:gd name="connsiteY196" fmla="*/ 487825 h 538625"/>
                <a:gd name="connsiteX197" fmla="*/ 690089 w 874603"/>
                <a:gd name="connsiteY197" fmla="*/ 486237 h 538625"/>
                <a:gd name="connsiteX198" fmla="*/ 686914 w 874603"/>
                <a:gd name="connsiteY198" fmla="*/ 491000 h 538625"/>
                <a:gd name="connsiteX199" fmla="*/ 690089 w 874603"/>
                <a:gd name="connsiteY199" fmla="*/ 486237 h 538625"/>
                <a:gd name="connsiteX200" fmla="*/ 792219 w 874603"/>
                <a:gd name="connsiteY200" fmla="*/ 486237 h 538625"/>
                <a:gd name="connsiteX201" fmla="*/ 792219 w 874603"/>
                <a:gd name="connsiteY201" fmla="*/ 492587 h 538625"/>
                <a:gd name="connsiteX202" fmla="*/ 791160 w 874603"/>
                <a:gd name="connsiteY202" fmla="*/ 487824 h 538625"/>
                <a:gd name="connsiteX203" fmla="*/ 792219 w 874603"/>
                <a:gd name="connsiteY203" fmla="*/ 486237 h 538625"/>
                <a:gd name="connsiteX204" fmla="*/ 597221 w 874603"/>
                <a:gd name="connsiteY204" fmla="*/ 486237 h 538625"/>
                <a:gd name="connsiteX205" fmla="*/ 598015 w 874603"/>
                <a:gd name="connsiteY205" fmla="*/ 486237 h 538625"/>
                <a:gd name="connsiteX206" fmla="*/ 598015 w 874603"/>
                <a:gd name="connsiteY206" fmla="*/ 490999 h 538625"/>
                <a:gd name="connsiteX207" fmla="*/ 596427 w 874603"/>
                <a:gd name="connsiteY207" fmla="*/ 489412 h 538625"/>
                <a:gd name="connsiteX208" fmla="*/ 597221 w 874603"/>
                <a:gd name="connsiteY208" fmla="*/ 486237 h 538625"/>
                <a:gd name="connsiteX209" fmla="*/ 544304 w 874603"/>
                <a:gd name="connsiteY209" fmla="*/ 486237 h 538625"/>
                <a:gd name="connsiteX210" fmla="*/ 545627 w 874603"/>
                <a:gd name="connsiteY210" fmla="*/ 486237 h 538625"/>
                <a:gd name="connsiteX211" fmla="*/ 540335 w 874603"/>
                <a:gd name="connsiteY211" fmla="*/ 494174 h 538625"/>
                <a:gd name="connsiteX212" fmla="*/ 537689 w 874603"/>
                <a:gd name="connsiteY212" fmla="*/ 495762 h 538625"/>
                <a:gd name="connsiteX213" fmla="*/ 544304 w 874603"/>
                <a:gd name="connsiteY213" fmla="*/ 486237 h 538625"/>
                <a:gd name="connsiteX214" fmla="*/ 445932 w 874603"/>
                <a:gd name="connsiteY214" fmla="*/ 486237 h 538625"/>
                <a:gd name="connsiteX215" fmla="*/ 443392 w 874603"/>
                <a:gd name="connsiteY215" fmla="*/ 491000 h 538625"/>
                <a:gd name="connsiteX216" fmla="*/ 440852 w 874603"/>
                <a:gd name="connsiteY216" fmla="*/ 489412 h 538625"/>
                <a:gd name="connsiteX217" fmla="*/ 445932 w 874603"/>
                <a:gd name="connsiteY217" fmla="*/ 486237 h 538625"/>
                <a:gd name="connsiteX218" fmla="*/ 255114 w 874603"/>
                <a:gd name="connsiteY218" fmla="*/ 486237 h 538625"/>
                <a:gd name="connsiteX219" fmla="*/ 256702 w 874603"/>
                <a:gd name="connsiteY219" fmla="*/ 489412 h 538625"/>
                <a:gd name="connsiteX220" fmla="*/ 251939 w 874603"/>
                <a:gd name="connsiteY220" fmla="*/ 491000 h 538625"/>
                <a:gd name="connsiteX221" fmla="*/ 251939 w 874603"/>
                <a:gd name="connsiteY221" fmla="*/ 489412 h 538625"/>
                <a:gd name="connsiteX222" fmla="*/ 255114 w 874603"/>
                <a:gd name="connsiteY222" fmla="*/ 486237 h 538625"/>
                <a:gd name="connsiteX223" fmla="*/ 521021 w 874603"/>
                <a:gd name="connsiteY223" fmla="*/ 484650 h 538625"/>
                <a:gd name="connsiteX224" fmla="*/ 521815 w 874603"/>
                <a:gd name="connsiteY224" fmla="*/ 486238 h 538625"/>
                <a:gd name="connsiteX225" fmla="*/ 520227 w 874603"/>
                <a:gd name="connsiteY225" fmla="*/ 486238 h 538625"/>
                <a:gd name="connsiteX226" fmla="*/ 521021 w 874603"/>
                <a:gd name="connsiteY226" fmla="*/ 484650 h 538625"/>
                <a:gd name="connsiteX227" fmla="*/ 383702 w 874603"/>
                <a:gd name="connsiteY227" fmla="*/ 484650 h 538625"/>
                <a:gd name="connsiteX228" fmla="*/ 385290 w 874603"/>
                <a:gd name="connsiteY228" fmla="*/ 484650 h 538625"/>
                <a:gd name="connsiteX229" fmla="*/ 385290 w 874603"/>
                <a:gd name="connsiteY229" fmla="*/ 486237 h 538625"/>
                <a:gd name="connsiteX230" fmla="*/ 383702 w 874603"/>
                <a:gd name="connsiteY230" fmla="*/ 484650 h 538625"/>
                <a:gd name="connsiteX231" fmla="*/ 639289 w 874603"/>
                <a:gd name="connsiteY231" fmla="*/ 483062 h 538625"/>
                <a:gd name="connsiteX232" fmla="*/ 640877 w 874603"/>
                <a:gd name="connsiteY232" fmla="*/ 484650 h 538625"/>
                <a:gd name="connsiteX233" fmla="*/ 639289 w 874603"/>
                <a:gd name="connsiteY233" fmla="*/ 484650 h 538625"/>
                <a:gd name="connsiteX234" fmla="*/ 639289 w 874603"/>
                <a:gd name="connsiteY234" fmla="*/ 483062 h 538625"/>
                <a:gd name="connsiteX235" fmla="*/ 505304 w 874603"/>
                <a:gd name="connsiteY235" fmla="*/ 483062 h 538625"/>
                <a:gd name="connsiteX236" fmla="*/ 509114 w 874603"/>
                <a:gd name="connsiteY236" fmla="*/ 485602 h 538625"/>
                <a:gd name="connsiteX237" fmla="*/ 505304 w 874603"/>
                <a:gd name="connsiteY237" fmla="*/ 489412 h 538625"/>
                <a:gd name="connsiteX238" fmla="*/ 502764 w 874603"/>
                <a:gd name="connsiteY238" fmla="*/ 486872 h 538625"/>
                <a:gd name="connsiteX239" fmla="*/ 505304 w 874603"/>
                <a:gd name="connsiteY239" fmla="*/ 483062 h 538625"/>
                <a:gd name="connsiteX240" fmla="*/ 286864 w 874603"/>
                <a:gd name="connsiteY240" fmla="*/ 483062 h 538625"/>
                <a:gd name="connsiteX241" fmla="*/ 288452 w 874603"/>
                <a:gd name="connsiteY241" fmla="*/ 483062 h 538625"/>
                <a:gd name="connsiteX242" fmla="*/ 288452 w 874603"/>
                <a:gd name="connsiteY242" fmla="*/ 484650 h 538625"/>
                <a:gd name="connsiteX243" fmla="*/ 286864 w 874603"/>
                <a:gd name="connsiteY243" fmla="*/ 483062 h 538625"/>
                <a:gd name="connsiteX244" fmla="*/ 232889 w 874603"/>
                <a:gd name="connsiteY244" fmla="*/ 483062 h 538625"/>
                <a:gd name="connsiteX245" fmla="*/ 234477 w 874603"/>
                <a:gd name="connsiteY245" fmla="*/ 483062 h 538625"/>
                <a:gd name="connsiteX246" fmla="*/ 232889 w 874603"/>
                <a:gd name="connsiteY246" fmla="*/ 484650 h 538625"/>
                <a:gd name="connsiteX247" fmla="*/ 369414 w 874603"/>
                <a:gd name="connsiteY247" fmla="*/ 481475 h 538625"/>
                <a:gd name="connsiteX248" fmla="*/ 371002 w 874603"/>
                <a:gd name="connsiteY248" fmla="*/ 481475 h 538625"/>
                <a:gd name="connsiteX249" fmla="*/ 371002 w 874603"/>
                <a:gd name="connsiteY249" fmla="*/ 483063 h 538625"/>
                <a:gd name="connsiteX250" fmla="*/ 369414 w 874603"/>
                <a:gd name="connsiteY250" fmla="*/ 483063 h 538625"/>
                <a:gd name="connsiteX251" fmla="*/ 188334 w 874603"/>
                <a:gd name="connsiteY251" fmla="*/ 481475 h 538625"/>
                <a:gd name="connsiteX252" fmla="*/ 192779 w 874603"/>
                <a:gd name="connsiteY252" fmla="*/ 482836 h 538625"/>
                <a:gd name="connsiteX253" fmla="*/ 195742 w 874603"/>
                <a:gd name="connsiteY253" fmla="*/ 486918 h 538625"/>
                <a:gd name="connsiteX254" fmla="*/ 203150 w 874603"/>
                <a:gd name="connsiteY254" fmla="*/ 482836 h 538625"/>
                <a:gd name="connsiteX255" fmla="*/ 207595 w 874603"/>
                <a:gd name="connsiteY255" fmla="*/ 492361 h 538625"/>
                <a:gd name="connsiteX256" fmla="*/ 203150 w 874603"/>
                <a:gd name="connsiteY256" fmla="*/ 495082 h 538625"/>
                <a:gd name="connsiteX257" fmla="*/ 209077 w 874603"/>
                <a:gd name="connsiteY257" fmla="*/ 500525 h 538625"/>
                <a:gd name="connsiteX258" fmla="*/ 197224 w 874603"/>
                <a:gd name="connsiteY258" fmla="*/ 500525 h 538625"/>
                <a:gd name="connsiteX259" fmla="*/ 197224 w 874603"/>
                <a:gd name="connsiteY259" fmla="*/ 499164 h 538625"/>
                <a:gd name="connsiteX260" fmla="*/ 191297 w 874603"/>
                <a:gd name="connsiteY260" fmla="*/ 486918 h 538625"/>
                <a:gd name="connsiteX261" fmla="*/ 189815 w 874603"/>
                <a:gd name="connsiteY261" fmla="*/ 486918 h 538625"/>
                <a:gd name="connsiteX262" fmla="*/ 189815 w 874603"/>
                <a:gd name="connsiteY262" fmla="*/ 489639 h 538625"/>
                <a:gd name="connsiteX263" fmla="*/ 186852 w 874603"/>
                <a:gd name="connsiteY263" fmla="*/ 488278 h 538625"/>
                <a:gd name="connsiteX264" fmla="*/ 188334 w 874603"/>
                <a:gd name="connsiteY264" fmla="*/ 481475 h 538625"/>
                <a:gd name="connsiteX265" fmla="*/ 312265 w 874603"/>
                <a:gd name="connsiteY265" fmla="*/ 479887 h 538625"/>
                <a:gd name="connsiteX266" fmla="*/ 313852 w 874603"/>
                <a:gd name="connsiteY266" fmla="*/ 483062 h 538625"/>
                <a:gd name="connsiteX267" fmla="*/ 312265 w 874603"/>
                <a:gd name="connsiteY267" fmla="*/ 484650 h 538625"/>
                <a:gd name="connsiteX268" fmla="*/ 307502 w 874603"/>
                <a:gd name="connsiteY268" fmla="*/ 481475 h 538625"/>
                <a:gd name="connsiteX269" fmla="*/ 312265 w 874603"/>
                <a:gd name="connsiteY269" fmla="*/ 479887 h 538625"/>
                <a:gd name="connsiteX270" fmla="*/ 769465 w 874603"/>
                <a:gd name="connsiteY270" fmla="*/ 479887 h 538625"/>
                <a:gd name="connsiteX271" fmla="*/ 769663 w 874603"/>
                <a:gd name="connsiteY271" fmla="*/ 486485 h 538625"/>
                <a:gd name="connsiteX272" fmla="*/ 766290 w 874603"/>
                <a:gd name="connsiteY272" fmla="*/ 490999 h 538625"/>
                <a:gd name="connsiteX273" fmla="*/ 766290 w 874603"/>
                <a:gd name="connsiteY273" fmla="*/ 491000 h 538625"/>
                <a:gd name="connsiteX274" fmla="*/ 766290 w 874603"/>
                <a:gd name="connsiteY274" fmla="*/ 491000 h 538625"/>
                <a:gd name="connsiteX275" fmla="*/ 764702 w 874603"/>
                <a:gd name="connsiteY275" fmla="*/ 491000 h 538625"/>
                <a:gd name="connsiteX276" fmla="*/ 764702 w 874603"/>
                <a:gd name="connsiteY276" fmla="*/ 487825 h 538625"/>
                <a:gd name="connsiteX277" fmla="*/ 766290 w 874603"/>
                <a:gd name="connsiteY277" fmla="*/ 487825 h 538625"/>
                <a:gd name="connsiteX278" fmla="*/ 766290 w 874603"/>
                <a:gd name="connsiteY278" fmla="*/ 490999 h 538625"/>
                <a:gd name="connsiteX279" fmla="*/ 767877 w 874603"/>
                <a:gd name="connsiteY279" fmla="*/ 486832 h 538625"/>
                <a:gd name="connsiteX280" fmla="*/ 764702 w 874603"/>
                <a:gd name="connsiteY280" fmla="*/ 481276 h 538625"/>
                <a:gd name="connsiteX281" fmla="*/ 769465 w 874603"/>
                <a:gd name="connsiteY281" fmla="*/ 479887 h 538625"/>
                <a:gd name="connsiteX282" fmla="*/ 707552 w 874603"/>
                <a:gd name="connsiteY282" fmla="*/ 479887 h 538625"/>
                <a:gd name="connsiteX283" fmla="*/ 709140 w 874603"/>
                <a:gd name="connsiteY283" fmla="*/ 479887 h 538625"/>
                <a:gd name="connsiteX284" fmla="*/ 707552 w 874603"/>
                <a:gd name="connsiteY284" fmla="*/ 481475 h 538625"/>
                <a:gd name="connsiteX285" fmla="*/ 707552 w 874603"/>
                <a:gd name="connsiteY285" fmla="*/ 479887 h 538625"/>
                <a:gd name="connsiteX286" fmla="*/ 611244 w 874603"/>
                <a:gd name="connsiteY286" fmla="*/ 479887 h 538625"/>
                <a:gd name="connsiteX287" fmla="*/ 612302 w 874603"/>
                <a:gd name="connsiteY287" fmla="*/ 483062 h 538625"/>
                <a:gd name="connsiteX288" fmla="*/ 609127 w 874603"/>
                <a:gd name="connsiteY288" fmla="*/ 481475 h 538625"/>
                <a:gd name="connsiteX289" fmla="*/ 611244 w 874603"/>
                <a:gd name="connsiteY289" fmla="*/ 479887 h 538625"/>
                <a:gd name="connsiteX290" fmla="*/ 277340 w 874603"/>
                <a:gd name="connsiteY290" fmla="*/ 479887 h 538625"/>
                <a:gd name="connsiteX291" fmla="*/ 282102 w 874603"/>
                <a:gd name="connsiteY291" fmla="*/ 481342 h 538625"/>
                <a:gd name="connsiteX292" fmla="*/ 285277 w 874603"/>
                <a:gd name="connsiteY292" fmla="*/ 481342 h 538625"/>
                <a:gd name="connsiteX293" fmla="*/ 283690 w 874603"/>
                <a:gd name="connsiteY293" fmla="*/ 497350 h 538625"/>
                <a:gd name="connsiteX294" fmla="*/ 277340 w 874603"/>
                <a:gd name="connsiteY294" fmla="*/ 488618 h 538625"/>
                <a:gd name="connsiteX295" fmla="*/ 277340 w 874603"/>
                <a:gd name="connsiteY295" fmla="*/ 479887 h 538625"/>
                <a:gd name="connsiteX296" fmla="*/ 728190 w 874603"/>
                <a:gd name="connsiteY296" fmla="*/ 479729 h 538625"/>
                <a:gd name="connsiteX297" fmla="*/ 728190 w 874603"/>
                <a:gd name="connsiteY297" fmla="*/ 492588 h 538625"/>
                <a:gd name="connsiteX298" fmla="*/ 725809 w 874603"/>
                <a:gd name="connsiteY298" fmla="*/ 491159 h 538625"/>
                <a:gd name="connsiteX299" fmla="*/ 723427 w 874603"/>
                <a:gd name="connsiteY299" fmla="*/ 492588 h 538625"/>
                <a:gd name="connsiteX300" fmla="*/ 725809 w 874603"/>
                <a:gd name="connsiteY300" fmla="*/ 486873 h 538625"/>
                <a:gd name="connsiteX301" fmla="*/ 723427 w 874603"/>
                <a:gd name="connsiteY301" fmla="*/ 481157 h 538625"/>
                <a:gd name="connsiteX302" fmla="*/ 728190 w 874603"/>
                <a:gd name="connsiteY302" fmla="*/ 479729 h 538625"/>
                <a:gd name="connsiteX303" fmla="*/ 794864 w 874603"/>
                <a:gd name="connsiteY303" fmla="*/ 479570 h 538625"/>
                <a:gd name="connsiteX304" fmla="*/ 796452 w 874603"/>
                <a:gd name="connsiteY304" fmla="*/ 480840 h 538625"/>
                <a:gd name="connsiteX305" fmla="*/ 794864 w 874603"/>
                <a:gd name="connsiteY305" fmla="*/ 484650 h 538625"/>
                <a:gd name="connsiteX306" fmla="*/ 794864 w 874603"/>
                <a:gd name="connsiteY306" fmla="*/ 479570 h 538625"/>
                <a:gd name="connsiteX307" fmla="*/ 120177 w 874603"/>
                <a:gd name="connsiteY307" fmla="*/ 478300 h 538625"/>
                <a:gd name="connsiteX308" fmla="*/ 123352 w 874603"/>
                <a:gd name="connsiteY308" fmla="*/ 483063 h 538625"/>
                <a:gd name="connsiteX309" fmla="*/ 120177 w 874603"/>
                <a:gd name="connsiteY309" fmla="*/ 483063 h 538625"/>
                <a:gd name="connsiteX310" fmla="*/ 120177 w 874603"/>
                <a:gd name="connsiteY310" fmla="*/ 478300 h 538625"/>
                <a:gd name="connsiteX311" fmla="*/ 791690 w 874603"/>
                <a:gd name="connsiteY311" fmla="*/ 476712 h 538625"/>
                <a:gd name="connsiteX312" fmla="*/ 793277 w 874603"/>
                <a:gd name="connsiteY312" fmla="*/ 476712 h 538625"/>
                <a:gd name="connsiteX313" fmla="*/ 791690 w 874603"/>
                <a:gd name="connsiteY313" fmla="*/ 479887 h 538625"/>
                <a:gd name="connsiteX314" fmla="*/ 791690 w 874603"/>
                <a:gd name="connsiteY314" fmla="*/ 476712 h 538625"/>
                <a:gd name="connsiteX315" fmla="*/ 711785 w 874603"/>
                <a:gd name="connsiteY315" fmla="*/ 476712 h 538625"/>
                <a:gd name="connsiteX316" fmla="*/ 713902 w 874603"/>
                <a:gd name="connsiteY316" fmla="*/ 484650 h 538625"/>
                <a:gd name="connsiteX317" fmla="*/ 710727 w 874603"/>
                <a:gd name="connsiteY317" fmla="*/ 479887 h 538625"/>
                <a:gd name="connsiteX318" fmla="*/ 711785 w 874603"/>
                <a:gd name="connsiteY318" fmla="*/ 476712 h 538625"/>
                <a:gd name="connsiteX319" fmla="*/ 754724 w 874603"/>
                <a:gd name="connsiteY319" fmla="*/ 473537 h 538625"/>
                <a:gd name="connsiteX320" fmla="*/ 761527 w 874603"/>
                <a:gd name="connsiteY320" fmla="*/ 479887 h 538625"/>
                <a:gd name="connsiteX321" fmla="*/ 756084 w 874603"/>
                <a:gd name="connsiteY321" fmla="*/ 484650 h 538625"/>
                <a:gd name="connsiteX322" fmla="*/ 756084 w 874603"/>
                <a:gd name="connsiteY322" fmla="*/ 479887 h 538625"/>
                <a:gd name="connsiteX323" fmla="*/ 757445 w 874603"/>
                <a:gd name="connsiteY323" fmla="*/ 478300 h 538625"/>
                <a:gd name="connsiteX324" fmla="*/ 754724 w 874603"/>
                <a:gd name="connsiteY324" fmla="*/ 473537 h 538625"/>
                <a:gd name="connsiteX325" fmla="*/ 544039 w 874603"/>
                <a:gd name="connsiteY325" fmla="*/ 471950 h 538625"/>
                <a:gd name="connsiteX326" fmla="*/ 545627 w 874603"/>
                <a:gd name="connsiteY326" fmla="*/ 471950 h 538625"/>
                <a:gd name="connsiteX327" fmla="*/ 545627 w 874603"/>
                <a:gd name="connsiteY327" fmla="*/ 473538 h 538625"/>
                <a:gd name="connsiteX328" fmla="*/ 544039 w 874603"/>
                <a:gd name="connsiteY328" fmla="*/ 473538 h 538625"/>
                <a:gd name="connsiteX329" fmla="*/ 544039 w 874603"/>
                <a:gd name="connsiteY329" fmla="*/ 471950 h 538625"/>
                <a:gd name="connsiteX330" fmla="*/ 612302 w 874603"/>
                <a:gd name="connsiteY330" fmla="*/ 470362 h 538625"/>
                <a:gd name="connsiteX331" fmla="*/ 613890 w 874603"/>
                <a:gd name="connsiteY331" fmla="*/ 473537 h 538625"/>
                <a:gd name="connsiteX332" fmla="*/ 612302 w 874603"/>
                <a:gd name="connsiteY332" fmla="*/ 473537 h 538625"/>
                <a:gd name="connsiteX333" fmla="*/ 612302 w 874603"/>
                <a:gd name="connsiteY333" fmla="*/ 470362 h 538625"/>
                <a:gd name="connsiteX334" fmla="*/ 164627 w 874603"/>
                <a:gd name="connsiteY334" fmla="*/ 470362 h 538625"/>
                <a:gd name="connsiteX335" fmla="*/ 166215 w 874603"/>
                <a:gd name="connsiteY335" fmla="*/ 475125 h 538625"/>
                <a:gd name="connsiteX336" fmla="*/ 163040 w 874603"/>
                <a:gd name="connsiteY336" fmla="*/ 473934 h 538625"/>
                <a:gd name="connsiteX337" fmla="*/ 164627 w 874603"/>
                <a:gd name="connsiteY337" fmla="*/ 470362 h 538625"/>
                <a:gd name="connsiteX338" fmla="*/ 758352 w 874603"/>
                <a:gd name="connsiteY338" fmla="*/ 468775 h 538625"/>
                <a:gd name="connsiteX339" fmla="*/ 759940 w 874603"/>
                <a:gd name="connsiteY339" fmla="*/ 468775 h 538625"/>
                <a:gd name="connsiteX340" fmla="*/ 758352 w 874603"/>
                <a:gd name="connsiteY340" fmla="*/ 470363 h 538625"/>
                <a:gd name="connsiteX341" fmla="*/ 532133 w 874603"/>
                <a:gd name="connsiteY341" fmla="*/ 468775 h 538625"/>
                <a:gd name="connsiteX342" fmla="*/ 532927 w 874603"/>
                <a:gd name="connsiteY342" fmla="*/ 470892 h 538625"/>
                <a:gd name="connsiteX343" fmla="*/ 532133 w 874603"/>
                <a:gd name="connsiteY343" fmla="*/ 471950 h 538625"/>
                <a:gd name="connsiteX344" fmla="*/ 531339 w 874603"/>
                <a:gd name="connsiteY344" fmla="*/ 469833 h 538625"/>
                <a:gd name="connsiteX345" fmla="*/ 532133 w 874603"/>
                <a:gd name="connsiteY345" fmla="*/ 468775 h 538625"/>
                <a:gd name="connsiteX346" fmla="*/ 366240 w 874603"/>
                <a:gd name="connsiteY346" fmla="*/ 468775 h 538625"/>
                <a:gd name="connsiteX347" fmla="*/ 369415 w 874603"/>
                <a:gd name="connsiteY347" fmla="*/ 470164 h 538625"/>
                <a:gd name="connsiteX348" fmla="*/ 371003 w 874603"/>
                <a:gd name="connsiteY348" fmla="*/ 479888 h 538625"/>
                <a:gd name="connsiteX349" fmla="*/ 366240 w 874603"/>
                <a:gd name="connsiteY349" fmla="*/ 468775 h 538625"/>
                <a:gd name="connsiteX350" fmla="*/ 423231 w 874603"/>
                <a:gd name="connsiteY350" fmla="*/ 467187 h 538625"/>
                <a:gd name="connsiteX351" fmla="*/ 427517 w 874603"/>
                <a:gd name="connsiteY351" fmla="*/ 478829 h 538625"/>
                <a:gd name="connsiteX352" fmla="*/ 436090 w 874603"/>
                <a:gd name="connsiteY352" fmla="*/ 480284 h 538625"/>
                <a:gd name="connsiteX353" fmla="*/ 427517 w 874603"/>
                <a:gd name="connsiteY353" fmla="*/ 481739 h 538625"/>
                <a:gd name="connsiteX354" fmla="*/ 421802 w 874603"/>
                <a:gd name="connsiteY354" fmla="*/ 470097 h 538625"/>
                <a:gd name="connsiteX355" fmla="*/ 423231 w 874603"/>
                <a:gd name="connsiteY355" fmla="*/ 467187 h 538625"/>
                <a:gd name="connsiteX356" fmla="*/ 584918 w 874603"/>
                <a:gd name="connsiteY356" fmla="*/ 466923 h 538625"/>
                <a:gd name="connsiteX357" fmla="*/ 588490 w 874603"/>
                <a:gd name="connsiteY357" fmla="*/ 468246 h 538625"/>
                <a:gd name="connsiteX358" fmla="*/ 584918 w 874603"/>
                <a:gd name="connsiteY358" fmla="*/ 473538 h 538625"/>
                <a:gd name="connsiteX359" fmla="*/ 584918 w 874603"/>
                <a:gd name="connsiteY359" fmla="*/ 466923 h 538625"/>
                <a:gd name="connsiteX360" fmla="*/ 774227 w 874603"/>
                <a:gd name="connsiteY360" fmla="*/ 465600 h 538625"/>
                <a:gd name="connsiteX361" fmla="*/ 775815 w 874603"/>
                <a:gd name="connsiteY361" fmla="*/ 467187 h 538625"/>
                <a:gd name="connsiteX362" fmla="*/ 774227 w 874603"/>
                <a:gd name="connsiteY362" fmla="*/ 468775 h 538625"/>
                <a:gd name="connsiteX363" fmla="*/ 774227 w 874603"/>
                <a:gd name="connsiteY363" fmla="*/ 465600 h 538625"/>
                <a:gd name="connsiteX364" fmla="*/ 612619 w 874603"/>
                <a:gd name="connsiteY364" fmla="*/ 465600 h 538625"/>
                <a:gd name="connsiteX365" fmla="*/ 608809 w 874603"/>
                <a:gd name="connsiteY365" fmla="*/ 471950 h 538625"/>
                <a:gd name="connsiteX366" fmla="*/ 607539 w 874603"/>
                <a:gd name="connsiteY366" fmla="*/ 470680 h 538625"/>
                <a:gd name="connsiteX367" fmla="*/ 612619 w 874603"/>
                <a:gd name="connsiteY367" fmla="*/ 465600 h 538625"/>
                <a:gd name="connsiteX368" fmla="*/ 186058 w 874603"/>
                <a:gd name="connsiteY368" fmla="*/ 465600 h 538625"/>
                <a:gd name="connsiteX369" fmla="*/ 186852 w 874603"/>
                <a:gd name="connsiteY369" fmla="*/ 468775 h 538625"/>
                <a:gd name="connsiteX370" fmla="*/ 185264 w 874603"/>
                <a:gd name="connsiteY370" fmla="*/ 467187 h 538625"/>
                <a:gd name="connsiteX371" fmla="*/ 186058 w 874603"/>
                <a:gd name="connsiteY371" fmla="*/ 465600 h 538625"/>
                <a:gd name="connsiteX372" fmla="*/ 114960 w 874603"/>
                <a:gd name="connsiteY372" fmla="*/ 465600 h 538625"/>
                <a:gd name="connsiteX373" fmla="*/ 119042 w 874603"/>
                <a:gd name="connsiteY373" fmla="*/ 465600 h 538625"/>
                <a:gd name="connsiteX374" fmla="*/ 120403 w 874603"/>
                <a:gd name="connsiteY374" fmla="*/ 473935 h 538625"/>
                <a:gd name="connsiteX375" fmla="*/ 114960 w 874603"/>
                <a:gd name="connsiteY375" fmla="*/ 476713 h 538625"/>
                <a:gd name="connsiteX376" fmla="*/ 112239 w 874603"/>
                <a:gd name="connsiteY376" fmla="*/ 471156 h 538625"/>
                <a:gd name="connsiteX377" fmla="*/ 114960 w 874603"/>
                <a:gd name="connsiteY377" fmla="*/ 465600 h 538625"/>
                <a:gd name="connsiteX378" fmla="*/ 810739 w 874603"/>
                <a:gd name="connsiteY378" fmla="*/ 464012 h 538625"/>
                <a:gd name="connsiteX379" fmla="*/ 812327 w 874603"/>
                <a:gd name="connsiteY379" fmla="*/ 464012 h 538625"/>
                <a:gd name="connsiteX380" fmla="*/ 812327 w 874603"/>
                <a:gd name="connsiteY380" fmla="*/ 465600 h 538625"/>
                <a:gd name="connsiteX381" fmla="*/ 810739 w 874603"/>
                <a:gd name="connsiteY381" fmla="*/ 465600 h 538625"/>
                <a:gd name="connsiteX382" fmla="*/ 639289 w 874603"/>
                <a:gd name="connsiteY382" fmla="*/ 464012 h 538625"/>
                <a:gd name="connsiteX383" fmla="*/ 640877 w 874603"/>
                <a:gd name="connsiteY383" fmla="*/ 465600 h 538625"/>
                <a:gd name="connsiteX384" fmla="*/ 640877 w 874603"/>
                <a:gd name="connsiteY384" fmla="*/ 468775 h 538625"/>
                <a:gd name="connsiteX385" fmla="*/ 639289 w 874603"/>
                <a:gd name="connsiteY385" fmla="*/ 464012 h 538625"/>
                <a:gd name="connsiteX386" fmla="*/ 151927 w 874603"/>
                <a:gd name="connsiteY386" fmla="*/ 464012 h 538625"/>
                <a:gd name="connsiteX387" fmla="*/ 156690 w 874603"/>
                <a:gd name="connsiteY387" fmla="*/ 465600 h 538625"/>
                <a:gd name="connsiteX388" fmla="*/ 156690 w 874603"/>
                <a:gd name="connsiteY388" fmla="*/ 468775 h 538625"/>
                <a:gd name="connsiteX389" fmla="*/ 151927 w 874603"/>
                <a:gd name="connsiteY389" fmla="*/ 465600 h 538625"/>
                <a:gd name="connsiteX390" fmla="*/ 646522 w 874603"/>
                <a:gd name="connsiteY390" fmla="*/ 462425 h 538625"/>
                <a:gd name="connsiteX391" fmla="*/ 653577 w 874603"/>
                <a:gd name="connsiteY391" fmla="*/ 466592 h 538625"/>
                <a:gd name="connsiteX392" fmla="*/ 646522 w 874603"/>
                <a:gd name="connsiteY392" fmla="*/ 469371 h 538625"/>
                <a:gd name="connsiteX393" fmla="*/ 646522 w 874603"/>
                <a:gd name="connsiteY393" fmla="*/ 473538 h 538625"/>
                <a:gd name="connsiteX394" fmla="*/ 643699 w 874603"/>
                <a:gd name="connsiteY394" fmla="*/ 472149 h 538625"/>
                <a:gd name="connsiteX395" fmla="*/ 645110 w 874603"/>
                <a:gd name="connsiteY395" fmla="*/ 469371 h 538625"/>
                <a:gd name="connsiteX396" fmla="*/ 646522 w 874603"/>
                <a:gd name="connsiteY396" fmla="*/ 462425 h 538625"/>
                <a:gd name="connsiteX397" fmla="*/ 634130 w 874603"/>
                <a:gd name="connsiteY397" fmla="*/ 462425 h 538625"/>
                <a:gd name="connsiteX398" fmla="*/ 637702 w 874603"/>
                <a:gd name="connsiteY398" fmla="*/ 467188 h 538625"/>
                <a:gd name="connsiteX399" fmla="*/ 635321 w 874603"/>
                <a:gd name="connsiteY399" fmla="*/ 467188 h 538625"/>
                <a:gd name="connsiteX400" fmla="*/ 634130 w 874603"/>
                <a:gd name="connsiteY400" fmla="*/ 462425 h 538625"/>
                <a:gd name="connsiteX401" fmla="*/ 469427 w 874603"/>
                <a:gd name="connsiteY401" fmla="*/ 462425 h 538625"/>
                <a:gd name="connsiteX402" fmla="*/ 471015 w 874603"/>
                <a:gd name="connsiteY402" fmla="*/ 462425 h 538625"/>
                <a:gd name="connsiteX403" fmla="*/ 471015 w 874603"/>
                <a:gd name="connsiteY403" fmla="*/ 464013 h 538625"/>
                <a:gd name="connsiteX404" fmla="*/ 664689 w 874603"/>
                <a:gd name="connsiteY404" fmla="*/ 462226 h 538625"/>
                <a:gd name="connsiteX405" fmla="*/ 663328 w 874603"/>
                <a:gd name="connsiteY405" fmla="*/ 467783 h 538625"/>
                <a:gd name="connsiteX406" fmla="*/ 657886 w 874603"/>
                <a:gd name="connsiteY406" fmla="*/ 467783 h 538625"/>
                <a:gd name="connsiteX407" fmla="*/ 659246 w 874603"/>
                <a:gd name="connsiteY407" fmla="*/ 471950 h 538625"/>
                <a:gd name="connsiteX408" fmla="*/ 655164 w 874603"/>
                <a:gd name="connsiteY408" fmla="*/ 466393 h 538625"/>
                <a:gd name="connsiteX409" fmla="*/ 664689 w 874603"/>
                <a:gd name="connsiteY409" fmla="*/ 462226 h 538625"/>
                <a:gd name="connsiteX410" fmla="*/ 485302 w 874603"/>
                <a:gd name="connsiteY410" fmla="*/ 460837 h 538625"/>
                <a:gd name="connsiteX411" fmla="*/ 488477 w 874603"/>
                <a:gd name="connsiteY411" fmla="*/ 465599 h 538625"/>
                <a:gd name="connsiteX412" fmla="*/ 485302 w 874603"/>
                <a:gd name="connsiteY412" fmla="*/ 467187 h 538625"/>
                <a:gd name="connsiteX413" fmla="*/ 485302 w 874603"/>
                <a:gd name="connsiteY413" fmla="*/ 460837 h 538625"/>
                <a:gd name="connsiteX414" fmla="*/ 407514 w 874603"/>
                <a:gd name="connsiteY414" fmla="*/ 460837 h 538625"/>
                <a:gd name="connsiteX415" fmla="*/ 409102 w 874603"/>
                <a:gd name="connsiteY415" fmla="*/ 460837 h 538625"/>
                <a:gd name="connsiteX416" fmla="*/ 409102 w 874603"/>
                <a:gd name="connsiteY416" fmla="*/ 462425 h 538625"/>
                <a:gd name="connsiteX417" fmla="*/ 407514 w 874603"/>
                <a:gd name="connsiteY417" fmla="*/ 460837 h 538625"/>
                <a:gd name="connsiteX418" fmla="*/ 639289 w 874603"/>
                <a:gd name="connsiteY418" fmla="*/ 459250 h 538625"/>
                <a:gd name="connsiteX419" fmla="*/ 640877 w 874603"/>
                <a:gd name="connsiteY419" fmla="*/ 460837 h 538625"/>
                <a:gd name="connsiteX420" fmla="*/ 640877 w 874603"/>
                <a:gd name="connsiteY420" fmla="*/ 462425 h 538625"/>
                <a:gd name="connsiteX421" fmla="*/ 639289 w 874603"/>
                <a:gd name="connsiteY421" fmla="*/ 459250 h 538625"/>
                <a:gd name="connsiteX422" fmla="*/ 594839 w 874603"/>
                <a:gd name="connsiteY422" fmla="*/ 459250 h 538625"/>
                <a:gd name="connsiteX423" fmla="*/ 596427 w 874603"/>
                <a:gd name="connsiteY423" fmla="*/ 459250 h 538625"/>
                <a:gd name="connsiteX424" fmla="*/ 596427 w 874603"/>
                <a:gd name="connsiteY424" fmla="*/ 460838 h 538625"/>
                <a:gd name="connsiteX425" fmla="*/ 594839 w 874603"/>
                <a:gd name="connsiteY425" fmla="*/ 460838 h 538625"/>
                <a:gd name="connsiteX426" fmla="*/ 531339 w 874603"/>
                <a:gd name="connsiteY426" fmla="*/ 459250 h 538625"/>
                <a:gd name="connsiteX427" fmla="*/ 532927 w 874603"/>
                <a:gd name="connsiteY427" fmla="*/ 459250 h 538625"/>
                <a:gd name="connsiteX428" fmla="*/ 532927 w 874603"/>
                <a:gd name="connsiteY428" fmla="*/ 460838 h 538625"/>
                <a:gd name="connsiteX429" fmla="*/ 531339 w 874603"/>
                <a:gd name="connsiteY429" fmla="*/ 460838 h 538625"/>
                <a:gd name="connsiteX430" fmla="*/ 523402 w 874603"/>
                <a:gd name="connsiteY430" fmla="*/ 459250 h 538625"/>
                <a:gd name="connsiteX431" fmla="*/ 523402 w 874603"/>
                <a:gd name="connsiteY431" fmla="*/ 462822 h 538625"/>
                <a:gd name="connsiteX432" fmla="*/ 521814 w 874603"/>
                <a:gd name="connsiteY432" fmla="*/ 462822 h 538625"/>
                <a:gd name="connsiteX433" fmla="*/ 523402 w 874603"/>
                <a:gd name="connsiteY433" fmla="*/ 459250 h 538625"/>
                <a:gd name="connsiteX434" fmla="*/ 471014 w 874603"/>
                <a:gd name="connsiteY434" fmla="*/ 459250 h 538625"/>
                <a:gd name="connsiteX435" fmla="*/ 472602 w 874603"/>
                <a:gd name="connsiteY435" fmla="*/ 459250 h 538625"/>
                <a:gd name="connsiteX436" fmla="*/ 472602 w 874603"/>
                <a:gd name="connsiteY436" fmla="*/ 460838 h 538625"/>
                <a:gd name="connsiteX437" fmla="*/ 471014 w 874603"/>
                <a:gd name="connsiteY437" fmla="*/ 460838 h 538625"/>
                <a:gd name="connsiteX438" fmla="*/ 382115 w 874603"/>
                <a:gd name="connsiteY438" fmla="*/ 459250 h 538625"/>
                <a:gd name="connsiteX439" fmla="*/ 383702 w 874603"/>
                <a:gd name="connsiteY439" fmla="*/ 465600 h 538625"/>
                <a:gd name="connsiteX440" fmla="*/ 380527 w 874603"/>
                <a:gd name="connsiteY440" fmla="*/ 464013 h 538625"/>
                <a:gd name="connsiteX441" fmla="*/ 382115 w 874603"/>
                <a:gd name="connsiteY441" fmla="*/ 459250 h 538625"/>
                <a:gd name="connsiteX442" fmla="*/ 291627 w 874603"/>
                <a:gd name="connsiteY442" fmla="*/ 459250 h 538625"/>
                <a:gd name="connsiteX443" fmla="*/ 293215 w 874603"/>
                <a:gd name="connsiteY443" fmla="*/ 462425 h 538625"/>
                <a:gd name="connsiteX444" fmla="*/ 291627 w 874603"/>
                <a:gd name="connsiteY444" fmla="*/ 460837 h 538625"/>
                <a:gd name="connsiteX445" fmla="*/ 291627 w 874603"/>
                <a:gd name="connsiteY445" fmla="*/ 459250 h 538625"/>
                <a:gd name="connsiteX446" fmla="*/ 256702 w 874603"/>
                <a:gd name="connsiteY446" fmla="*/ 459250 h 538625"/>
                <a:gd name="connsiteX447" fmla="*/ 261465 w 874603"/>
                <a:gd name="connsiteY447" fmla="*/ 462822 h 538625"/>
                <a:gd name="connsiteX448" fmla="*/ 258290 w 874603"/>
                <a:gd name="connsiteY448" fmla="*/ 462822 h 538625"/>
                <a:gd name="connsiteX449" fmla="*/ 256702 w 874603"/>
                <a:gd name="connsiteY449" fmla="*/ 459250 h 538625"/>
                <a:gd name="connsiteX450" fmla="*/ 741796 w 874603"/>
                <a:gd name="connsiteY450" fmla="*/ 457662 h 538625"/>
                <a:gd name="connsiteX451" fmla="*/ 743157 w 874603"/>
                <a:gd name="connsiteY451" fmla="*/ 468775 h 538625"/>
                <a:gd name="connsiteX452" fmla="*/ 739075 w 874603"/>
                <a:gd name="connsiteY452" fmla="*/ 464608 h 538625"/>
                <a:gd name="connsiteX453" fmla="*/ 741796 w 874603"/>
                <a:gd name="connsiteY453" fmla="*/ 457662 h 538625"/>
                <a:gd name="connsiteX454" fmla="*/ 571027 w 874603"/>
                <a:gd name="connsiteY454" fmla="*/ 457662 h 538625"/>
                <a:gd name="connsiteX455" fmla="*/ 571027 w 874603"/>
                <a:gd name="connsiteY455" fmla="*/ 459250 h 538625"/>
                <a:gd name="connsiteX456" fmla="*/ 569439 w 874603"/>
                <a:gd name="connsiteY456" fmla="*/ 459250 h 538625"/>
                <a:gd name="connsiteX457" fmla="*/ 571027 w 874603"/>
                <a:gd name="connsiteY457" fmla="*/ 457662 h 538625"/>
                <a:gd name="connsiteX458" fmla="*/ 155101 w 874603"/>
                <a:gd name="connsiteY458" fmla="*/ 457662 h 538625"/>
                <a:gd name="connsiteX459" fmla="*/ 156689 w 874603"/>
                <a:gd name="connsiteY459" fmla="*/ 460837 h 538625"/>
                <a:gd name="connsiteX460" fmla="*/ 153514 w 874603"/>
                <a:gd name="connsiteY460" fmla="*/ 459779 h 538625"/>
                <a:gd name="connsiteX461" fmla="*/ 155101 w 874603"/>
                <a:gd name="connsiteY461" fmla="*/ 457662 h 538625"/>
                <a:gd name="connsiteX462" fmla="*/ 821141 w 874603"/>
                <a:gd name="connsiteY462" fmla="*/ 457170 h 538625"/>
                <a:gd name="connsiteX463" fmla="*/ 823440 w 874603"/>
                <a:gd name="connsiteY463" fmla="*/ 457662 h 538625"/>
                <a:gd name="connsiteX464" fmla="*/ 826615 w 874603"/>
                <a:gd name="connsiteY464" fmla="*/ 458343 h 538625"/>
                <a:gd name="connsiteX465" fmla="*/ 823440 w 874603"/>
                <a:gd name="connsiteY465" fmla="*/ 459704 h 538625"/>
                <a:gd name="connsiteX466" fmla="*/ 823440 w 874603"/>
                <a:gd name="connsiteY466" fmla="*/ 462425 h 538625"/>
                <a:gd name="connsiteX467" fmla="*/ 820773 w 874603"/>
                <a:gd name="connsiteY467" fmla="*/ 456329 h 538625"/>
                <a:gd name="connsiteX468" fmla="*/ 821141 w 874603"/>
                <a:gd name="connsiteY468" fmla="*/ 457170 h 538625"/>
                <a:gd name="connsiteX469" fmla="*/ 820265 w 874603"/>
                <a:gd name="connsiteY469" fmla="*/ 456982 h 538625"/>
                <a:gd name="connsiteX470" fmla="*/ 594443 w 874603"/>
                <a:gd name="connsiteY470" fmla="*/ 456075 h 538625"/>
                <a:gd name="connsiteX471" fmla="*/ 598015 w 874603"/>
                <a:gd name="connsiteY471" fmla="*/ 457133 h 538625"/>
                <a:gd name="connsiteX472" fmla="*/ 595634 w 874603"/>
                <a:gd name="connsiteY472" fmla="*/ 458192 h 538625"/>
                <a:gd name="connsiteX473" fmla="*/ 594443 w 874603"/>
                <a:gd name="connsiteY473" fmla="*/ 456075 h 538625"/>
                <a:gd name="connsiteX474" fmla="*/ 131289 w 874603"/>
                <a:gd name="connsiteY474" fmla="*/ 456075 h 538625"/>
                <a:gd name="connsiteX475" fmla="*/ 138092 w 874603"/>
                <a:gd name="connsiteY475" fmla="*/ 462690 h 538625"/>
                <a:gd name="connsiteX476" fmla="*/ 140814 w 874603"/>
                <a:gd name="connsiteY476" fmla="*/ 462690 h 538625"/>
                <a:gd name="connsiteX477" fmla="*/ 139453 w 874603"/>
                <a:gd name="connsiteY477" fmla="*/ 471950 h 538625"/>
                <a:gd name="connsiteX478" fmla="*/ 132650 w 874603"/>
                <a:gd name="connsiteY478" fmla="*/ 457398 h 538625"/>
                <a:gd name="connsiteX479" fmla="*/ 131289 w 874603"/>
                <a:gd name="connsiteY479" fmla="*/ 456075 h 538625"/>
                <a:gd name="connsiteX480" fmla="*/ 620239 w 874603"/>
                <a:gd name="connsiteY480" fmla="*/ 456074 h 538625"/>
                <a:gd name="connsiteX481" fmla="*/ 621827 w 874603"/>
                <a:gd name="connsiteY481" fmla="*/ 456074 h 538625"/>
                <a:gd name="connsiteX482" fmla="*/ 621827 w 874603"/>
                <a:gd name="connsiteY482" fmla="*/ 457662 h 538625"/>
                <a:gd name="connsiteX483" fmla="*/ 620239 w 874603"/>
                <a:gd name="connsiteY483" fmla="*/ 456074 h 538625"/>
                <a:gd name="connsiteX484" fmla="*/ 540864 w 874603"/>
                <a:gd name="connsiteY484" fmla="*/ 454487 h 538625"/>
                <a:gd name="connsiteX485" fmla="*/ 543510 w 874603"/>
                <a:gd name="connsiteY485" fmla="*/ 457208 h 538625"/>
                <a:gd name="connsiteX486" fmla="*/ 548802 w 874603"/>
                <a:gd name="connsiteY486" fmla="*/ 455848 h 538625"/>
                <a:gd name="connsiteX487" fmla="*/ 548802 w 874603"/>
                <a:gd name="connsiteY487" fmla="*/ 458569 h 538625"/>
                <a:gd name="connsiteX488" fmla="*/ 542187 w 874603"/>
                <a:gd name="connsiteY488" fmla="*/ 459930 h 538625"/>
                <a:gd name="connsiteX489" fmla="*/ 540864 w 874603"/>
                <a:gd name="connsiteY489" fmla="*/ 454487 h 538625"/>
                <a:gd name="connsiteX490" fmla="*/ 750415 w 874603"/>
                <a:gd name="connsiteY490" fmla="*/ 452900 h 538625"/>
                <a:gd name="connsiteX491" fmla="*/ 750415 w 874603"/>
                <a:gd name="connsiteY491" fmla="*/ 458343 h 538625"/>
                <a:gd name="connsiteX492" fmla="*/ 748828 w 874603"/>
                <a:gd name="connsiteY492" fmla="*/ 461064 h 538625"/>
                <a:gd name="connsiteX493" fmla="*/ 744065 w 874603"/>
                <a:gd name="connsiteY493" fmla="*/ 459704 h 538625"/>
                <a:gd name="connsiteX494" fmla="*/ 750415 w 874603"/>
                <a:gd name="connsiteY494" fmla="*/ 452900 h 538625"/>
                <a:gd name="connsiteX495" fmla="*/ 472602 w 874603"/>
                <a:gd name="connsiteY495" fmla="*/ 452900 h 538625"/>
                <a:gd name="connsiteX496" fmla="*/ 472602 w 874603"/>
                <a:gd name="connsiteY496" fmla="*/ 457662 h 538625"/>
                <a:gd name="connsiteX497" fmla="*/ 467522 w 874603"/>
                <a:gd name="connsiteY497" fmla="*/ 459250 h 538625"/>
                <a:gd name="connsiteX498" fmla="*/ 467522 w 874603"/>
                <a:gd name="connsiteY498" fmla="*/ 456075 h 538625"/>
                <a:gd name="connsiteX499" fmla="*/ 472602 w 874603"/>
                <a:gd name="connsiteY499" fmla="*/ 452900 h 538625"/>
                <a:gd name="connsiteX500" fmla="*/ 528364 w 874603"/>
                <a:gd name="connsiteY500" fmla="*/ 449129 h 538625"/>
                <a:gd name="connsiteX501" fmla="*/ 524197 w 874603"/>
                <a:gd name="connsiteY501" fmla="*/ 450518 h 538625"/>
                <a:gd name="connsiteX502" fmla="*/ 528364 w 874603"/>
                <a:gd name="connsiteY502" fmla="*/ 449129 h 538625"/>
                <a:gd name="connsiteX503" fmla="*/ 829790 w 874603"/>
                <a:gd name="connsiteY503" fmla="*/ 448137 h 538625"/>
                <a:gd name="connsiteX504" fmla="*/ 831377 w 874603"/>
                <a:gd name="connsiteY504" fmla="*/ 448137 h 538625"/>
                <a:gd name="connsiteX505" fmla="*/ 831377 w 874603"/>
                <a:gd name="connsiteY505" fmla="*/ 449725 h 538625"/>
                <a:gd name="connsiteX506" fmla="*/ 829790 w 874603"/>
                <a:gd name="connsiteY506" fmla="*/ 448137 h 538625"/>
                <a:gd name="connsiteX507" fmla="*/ 411789 w 874603"/>
                <a:gd name="connsiteY507" fmla="*/ 447849 h 538625"/>
                <a:gd name="connsiteX508" fmla="*/ 413254 w 874603"/>
                <a:gd name="connsiteY508" fmla="*/ 449148 h 538625"/>
                <a:gd name="connsiteX509" fmla="*/ 419116 w 874603"/>
                <a:gd name="connsiteY509" fmla="*/ 450447 h 538625"/>
                <a:gd name="connsiteX510" fmla="*/ 419116 w 874603"/>
                <a:gd name="connsiteY510" fmla="*/ 456941 h 538625"/>
                <a:gd name="connsiteX511" fmla="*/ 417650 w 874603"/>
                <a:gd name="connsiteY511" fmla="*/ 454343 h 538625"/>
                <a:gd name="connsiteX512" fmla="*/ 407393 w 874603"/>
                <a:gd name="connsiteY512" fmla="*/ 456941 h 538625"/>
                <a:gd name="connsiteX513" fmla="*/ 407393 w 874603"/>
                <a:gd name="connsiteY513" fmla="*/ 453044 h 538625"/>
                <a:gd name="connsiteX514" fmla="*/ 405927 w 874603"/>
                <a:gd name="connsiteY514" fmla="*/ 451746 h 538625"/>
                <a:gd name="connsiteX515" fmla="*/ 411789 w 874603"/>
                <a:gd name="connsiteY515" fmla="*/ 447849 h 538625"/>
                <a:gd name="connsiteX516" fmla="*/ 623415 w 874603"/>
                <a:gd name="connsiteY516" fmla="*/ 446550 h 538625"/>
                <a:gd name="connsiteX517" fmla="*/ 621828 w 874603"/>
                <a:gd name="connsiteY517" fmla="*/ 449725 h 538625"/>
                <a:gd name="connsiteX518" fmla="*/ 620240 w 874603"/>
                <a:gd name="connsiteY518" fmla="*/ 449725 h 538625"/>
                <a:gd name="connsiteX519" fmla="*/ 623415 w 874603"/>
                <a:gd name="connsiteY519" fmla="*/ 446550 h 538625"/>
                <a:gd name="connsiteX520" fmla="*/ 401165 w 874603"/>
                <a:gd name="connsiteY520" fmla="*/ 446550 h 538625"/>
                <a:gd name="connsiteX521" fmla="*/ 402753 w 874603"/>
                <a:gd name="connsiteY521" fmla="*/ 446550 h 538625"/>
                <a:gd name="connsiteX522" fmla="*/ 402753 w 874603"/>
                <a:gd name="connsiteY522" fmla="*/ 448138 h 538625"/>
                <a:gd name="connsiteX523" fmla="*/ 520029 w 874603"/>
                <a:gd name="connsiteY523" fmla="*/ 444962 h 538625"/>
                <a:gd name="connsiteX524" fmla="*/ 524197 w 874603"/>
                <a:gd name="connsiteY524" fmla="*/ 450518 h 538625"/>
                <a:gd name="connsiteX525" fmla="*/ 524197 w 874603"/>
                <a:gd name="connsiteY525" fmla="*/ 456075 h 538625"/>
                <a:gd name="connsiteX526" fmla="*/ 518640 w 874603"/>
                <a:gd name="connsiteY526" fmla="*/ 447740 h 538625"/>
                <a:gd name="connsiteX527" fmla="*/ 520029 w 874603"/>
                <a:gd name="connsiteY527" fmla="*/ 444962 h 538625"/>
                <a:gd name="connsiteX528" fmla="*/ 821853 w 874603"/>
                <a:gd name="connsiteY528" fmla="*/ 443375 h 538625"/>
                <a:gd name="connsiteX529" fmla="*/ 823440 w 874603"/>
                <a:gd name="connsiteY529" fmla="*/ 452900 h 538625"/>
                <a:gd name="connsiteX530" fmla="*/ 820773 w 874603"/>
                <a:gd name="connsiteY530" fmla="*/ 456329 h 538625"/>
                <a:gd name="connsiteX531" fmla="*/ 818678 w 874603"/>
                <a:gd name="connsiteY531" fmla="*/ 451539 h 538625"/>
                <a:gd name="connsiteX532" fmla="*/ 818678 w 874603"/>
                <a:gd name="connsiteY532" fmla="*/ 450179 h 538625"/>
                <a:gd name="connsiteX533" fmla="*/ 821853 w 874603"/>
                <a:gd name="connsiteY533" fmla="*/ 450179 h 538625"/>
                <a:gd name="connsiteX534" fmla="*/ 818678 w 874603"/>
                <a:gd name="connsiteY534" fmla="*/ 447457 h 538625"/>
                <a:gd name="connsiteX535" fmla="*/ 817090 w 874603"/>
                <a:gd name="connsiteY535" fmla="*/ 447457 h 538625"/>
                <a:gd name="connsiteX536" fmla="*/ 821853 w 874603"/>
                <a:gd name="connsiteY536" fmla="*/ 443375 h 538625"/>
                <a:gd name="connsiteX537" fmla="*/ 748431 w 874603"/>
                <a:gd name="connsiteY537" fmla="*/ 443375 h 538625"/>
                <a:gd name="connsiteX538" fmla="*/ 749622 w 874603"/>
                <a:gd name="connsiteY538" fmla="*/ 446947 h 538625"/>
                <a:gd name="connsiteX539" fmla="*/ 748431 w 874603"/>
                <a:gd name="connsiteY539" fmla="*/ 446947 h 538625"/>
                <a:gd name="connsiteX540" fmla="*/ 747240 w 874603"/>
                <a:gd name="connsiteY540" fmla="*/ 445756 h 538625"/>
                <a:gd name="connsiteX541" fmla="*/ 748431 w 874603"/>
                <a:gd name="connsiteY541" fmla="*/ 443375 h 538625"/>
                <a:gd name="connsiteX542" fmla="*/ 528165 w 874603"/>
                <a:gd name="connsiteY542" fmla="*/ 443375 h 538625"/>
                <a:gd name="connsiteX543" fmla="*/ 528165 w 874603"/>
                <a:gd name="connsiteY543" fmla="*/ 444963 h 538625"/>
                <a:gd name="connsiteX544" fmla="*/ 526577 w 874603"/>
                <a:gd name="connsiteY544" fmla="*/ 444963 h 538625"/>
                <a:gd name="connsiteX545" fmla="*/ 528165 w 874603"/>
                <a:gd name="connsiteY545" fmla="*/ 443375 h 538625"/>
                <a:gd name="connsiteX546" fmla="*/ 383703 w 874603"/>
                <a:gd name="connsiteY546" fmla="*/ 443110 h 538625"/>
                <a:gd name="connsiteX547" fmla="*/ 388465 w 874603"/>
                <a:gd name="connsiteY547" fmla="*/ 443110 h 538625"/>
                <a:gd name="connsiteX548" fmla="*/ 385290 w 874603"/>
                <a:gd name="connsiteY548" fmla="*/ 449725 h 538625"/>
                <a:gd name="connsiteX549" fmla="*/ 383703 w 874603"/>
                <a:gd name="connsiteY549" fmla="*/ 443110 h 538625"/>
                <a:gd name="connsiteX550" fmla="*/ 682152 w 874603"/>
                <a:gd name="connsiteY550" fmla="*/ 441787 h 538625"/>
                <a:gd name="connsiteX551" fmla="*/ 682152 w 874603"/>
                <a:gd name="connsiteY551" fmla="*/ 449725 h 538625"/>
                <a:gd name="connsiteX552" fmla="*/ 680565 w 874603"/>
                <a:gd name="connsiteY552" fmla="*/ 449725 h 538625"/>
                <a:gd name="connsiteX553" fmla="*/ 682152 w 874603"/>
                <a:gd name="connsiteY553" fmla="*/ 441787 h 538625"/>
                <a:gd name="connsiteX554" fmla="*/ 437677 w 874603"/>
                <a:gd name="connsiteY554" fmla="*/ 441787 h 538625"/>
                <a:gd name="connsiteX555" fmla="*/ 439265 w 874603"/>
                <a:gd name="connsiteY555" fmla="*/ 445359 h 538625"/>
                <a:gd name="connsiteX556" fmla="*/ 437677 w 874603"/>
                <a:gd name="connsiteY556" fmla="*/ 446550 h 538625"/>
                <a:gd name="connsiteX557" fmla="*/ 437677 w 874603"/>
                <a:gd name="connsiteY557" fmla="*/ 441787 h 538625"/>
                <a:gd name="connsiteX558" fmla="*/ 138320 w 874603"/>
                <a:gd name="connsiteY558" fmla="*/ 441787 h 538625"/>
                <a:gd name="connsiteX559" fmla="*/ 139680 w 874603"/>
                <a:gd name="connsiteY559" fmla="*/ 449951 h 538625"/>
                <a:gd name="connsiteX560" fmla="*/ 139680 w 874603"/>
                <a:gd name="connsiteY560" fmla="*/ 451312 h 538625"/>
                <a:gd name="connsiteX561" fmla="*/ 134238 w 874603"/>
                <a:gd name="connsiteY561" fmla="*/ 444508 h 538625"/>
                <a:gd name="connsiteX562" fmla="*/ 138320 w 874603"/>
                <a:gd name="connsiteY562" fmla="*/ 441787 h 538625"/>
                <a:gd name="connsiteX563" fmla="*/ 818677 w 874603"/>
                <a:gd name="connsiteY563" fmla="*/ 440200 h 538625"/>
                <a:gd name="connsiteX564" fmla="*/ 820265 w 874603"/>
                <a:gd name="connsiteY564" fmla="*/ 440200 h 538625"/>
                <a:gd name="connsiteX565" fmla="*/ 820265 w 874603"/>
                <a:gd name="connsiteY565" fmla="*/ 441788 h 538625"/>
                <a:gd name="connsiteX566" fmla="*/ 818677 w 874603"/>
                <a:gd name="connsiteY566" fmla="*/ 441788 h 538625"/>
                <a:gd name="connsiteX567" fmla="*/ 596427 w 874603"/>
                <a:gd name="connsiteY567" fmla="*/ 440200 h 538625"/>
                <a:gd name="connsiteX568" fmla="*/ 598015 w 874603"/>
                <a:gd name="connsiteY568" fmla="*/ 440200 h 538625"/>
                <a:gd name="connsiteX569" fmla="*/ 598015 w 874603"/>
                <a:gd name="connsiteY569" fmla="*/ 441788 h 538625"/>
                <a:gd name="connsiteX570" fmla="*/ 596427 w 874603"/>
                <a:gd name="connsiteY570" fmla="*/ 441788 h 538625"/>
                <a:gd name="connsiteX571" fmla="*/ 576187 w 874603"/>
                <a:gd name="connsiteY571" fmla="*/ 440200 h 538625"/>
                <a:gd name="connsiteX572" fmla="*/ 573409 w 874603"/>
                <a:gd name="connsiteY572" fmla="*/ 444529 h 538625"/>
                <a:gd name="connsiteX573" fmla="*/ 577576 w 874603"/>
                <a:gd name="connsiteY573" fmla="*/ 453189 h 538625"/>
                <a:gd name="connsiteX574" fmla="*/ 574798 w 874603"/>
                <a:gd name="connsiteY574" fmla="*/ 454632 h 538625"/>
                <a:gd name="connsiteX575" fmla="*/ 574798 w 874603"/>
                <a:gd name="connsiteY575" fmla="*/ 451745 h 538625"/>
                <a:gd name="connsiteX576" fmla="*/ 570630 w 874603"/>
                <a:gd name="connsiteY576" fmla="*/ 456075 h 538625"/>
                <a:gd name="connsiteX577" fmla="*/ 569241 w 874603"/>
                <a:gd name="connsiteY577" fmla="*/ 445973 h 538625"/>
                <a:gd name="connsiteX578" fmla="*/ 576187 w 874603"/>
                <a:gd name="connsiteY578" fmla="*/ 440200 h 538625"/>
                <a:gd name="connsiteX579" fmla="*/ 539277 w 874603"/>
                <a:gd name="connsiteY579" fmla="*/ 440200 h 538625"/>
                <a:gd name="connsiteX580" fmla="*/ 544040 w 874603"/>
                <a:gd name="connsiteY580" fmla="*/ 444962 h 538625"/>
                <a:gd name="connsiteX581" fmla="*/ 539277 w 874603"/>
                <a:gd name="connsiteY581" fmla="*/ 441787 h 538625"/>
                <a:gd name="connsiteX582" fmla="*/ 539277 w 874603"/>
                <a:gd name="connsiteY582" fmla="*/ 440200 h 538625"/>
                <a:gd name="connsiteX583" fmla="*/ 752806 w 874603"/>
                <a:gd name="connsiteY583" fmla="*/ 439812 h 538625"/>
                <a:gd name="connsiteX584" fmla="*/ 755634 w 874603"/>
                <a:gd name="connsiteY584" fmla="*/ 441221 h 538625"/>
                <a:gd name="connsiteX585" fmla="*/ 752806 w 874603"/>
                <a:gd name="connsiteY585" fmla="*/ 442630 h 538625"/>
                <a:gd name="connsiteX586" fmla="*/ 752806 w 874603"/>
                <a:gd name="connsiteY586" fmla="*/ 439812 h 538625"/>
                <a:gd name="connsiteX587" fmla="*/ 826615 w 874603"/>
                <a:gd name="connsiteY587" fmla="*/ 438612 h 538625"/>
                <a:gd name="connsiteX588" fmla="*/ 828203 w 874603"/>
                <a:gd name="connsiteY588" fmla="*/ 438612 h 538625"/>
                <a:gd name="connsiteX589" fmla="*/ 828203 w 874603"/>
                <a:gd name="connsiteY589" fmla="*/ 440200 h 538625"/>
                <a:gd name="connsiteX590" fmla="*/ 826615 w 874603"/>
                <a:gd name="connsiteY590" fmla="*/ 440200 h 538625"/>
                <a:gd name="connsiteX591" fmla="*/ 796452 w 874603"/>
                <a:gd name="connsiteY591" fmla="*/ 438612 h 538625"/>
                <a:gd name="connsiteX592" fmla="*/ 799627 w 874603"/>
                <a:gd name="connsiteY592" fmla="*/ 443374 h 538625"/>
                <a:gd name="connsiteX593" fmla="*/ 798040 w 874603"/>
                <a:gd name="connsiteY593" fmla="*/ 444962 h 538625"/>
                <a:gd name="connsiteX594" fmla="*/ 796452 w 874603"/>
                <a:gd name="connsiteY594" fmla="*/ 438612 h 538625"/>
                <a:gd name="connsiteX595" fmla="*/ 715490 w 874603"/>
                <a:gd name="connsiteY595" fmla="*/ 438612 h 538625"/>
                <a:gd name="connsiteX596" fmla="*/ 717078 w 874603"/>
                <a:gd name="connsiteY596" fmla="*/ 440200 h 538625"/>
                <a:gd name="connsiteX597" fmla="*/ 713903 w 874603"/>
                <a:gd name="connsiteY597" fmla="*/ 441787 h 538625"/>
                <a:gd name="connsiteX598" fmla="*/ 715490 w 874603"/>
                <a:gd name="connsiteY598" fmla="*/ 438612 h 538625"/>
                <a:gd name="connsiteX599" fmla="*/ 395344 w 874603"/>
                <a:gd name="connsiteY599" fmla="*/ 438612 h 538625"/>
                <a:gd name="connsiteX600" fmla="*/ 397990 w 874603"/>
                <a:gd name="connsiteY600" fmla="*/ 449725 h 538625"/>
                <a:gd name="connsiteX601" fmla="*/ 390052 w 874603"/>
                <a:gd name="connsiteY601" fmla="*/ 446947 h 538625"/>
                <a:gd name="connsiteX602" fmla="*/ 395344 w 874603"/>
                <a:gd name="connsiteY602" fmla="*/ 438612 h 538625"/>
                <a:gd name="connsiteX603" fmla="*/ 523823 w 874603"/>
                <a:gd name="connsiteY603" fmla="*/ 437211 h 538625"/>
                <a:gd name="connsiteX604" fmla="*/ 523998 w 874603"/>
                <a:gd name="connsiteY604" fmla="*/ 437223 h 538625"/>
                <a:gd name="connsiteX605" fmla="*/ 524990 w 874603"/>
                <a:gd name="connsiteY605" fmla="*/ 438612 h 538625"/>
                <a:gd name="connsiteX606" fmla="*/ 815502 w 874603"/>
                <a:gd name="connsiteY606" fmla="*/ 437025 h 538625"/>
                <a:gd name="connsiteX607" fmla="*/ 817090 w 874603"/>
                <a:gd name="connsiteY607" fmla="*/ 437025 h 538625"/>
                <a:gd name="connsiteX608" fmla="*/ 815502 w 874603"/>
                <a:gd name="connsiteY608" fmla="*/ 438613 h 538625"/>
                <a:gd name="connsiteX609" fmla="*/ 815502 w 874603"/>
                <a:gd name="connsiteY609" fmla="*/ 437025 h 538625"/>
                <a:gd name="connsiteX610" fmla="*/ 600509 w 874603"/>
                <a:gd name="connsiteY610" fmla="*/ 437025 h 538625"/>
                <a:gd name="connsiteX611" fmla="*/ 604591 w 874603"/>
                <a:gd name="connsiteY611" fmla="*/ 449725 h 538625"/>
                <a:gd name="connsiteX612" fmla="*/ 601870 w 874603"/>
                <a:gd name="connsiteY612" fmla="*/ 446903 h 538625"/>
                <a:gd name="connsiteX613" fmla="*/ 596427 w 874603"/>
                <a:gd name="connsiteY613" fmla="*/ 446903 h 538625"/>
                <a:gd name="connsiteX614" fmla="*/ 600509 w 874603"/>
                <a:gd name="connsiteY614" fmla="*/ 438436 h 538625"/>
                <a:gd name="connsiteX615" fmla="*/ 600509 w 874603"/>
                <a:gd name="connsiteY615" fmla="*/ 437025 h 538625"/>
                <a:gd name="connsiteX616" fmla="*/ 431962 w 874603"/>
                <a:gd name="connsiteY616" fmla="*/ 437025 h 538625"/>
                <a:gd name="connsiteX617" fmla="*/ 434502 w 874603"/>
                <a:gd name="connsiteY617" fmla="*/ 444963 h 538625"/>
                <a:gd name="connsiteX618" fmla="*/ 433232 w 874603"/>
                <a:gd name="connsiteY618" fmla="*/ 444963 h 538625"/>
                <a:gd name="connsiteX619" fmla="*/ 431962 w 874603"/>
                <a:gd name="connsiteY619" fmla="*/ 437025 h 538625"/>
                <a:gd name="connsiteX620" fmla="*/ 523667 w 874603"/>
                <a:gd name="connsiteY620" fmla="*/ 437025 h 538625"/>
                <a:gd name="connsiteX621" fmla="*/ 523823 w 874603"/>
                <a:gd name="connsiteY621" fmla="*/ 437211 h 538625"/>
                <a:gd name="connsiteX622" fmla="*/ 523631 w 874603"/>
                <a:gd name="connsiteY622" fmla="*/ 437199 h 538625"/>
                <a:gd name="connsiteX623" fmla="*/ 521021 w 874603"/>
                <a:gd name="connsiteY623" fmla="*/ 437025 h 538625"/>
                <a:gd name="connsiteX624" fmla="*/ 523631 w 874603"/>
                <a:gd name="connsiteY624" fmla="*/ 437199 h 538625"/>
                <a:gd name="connsiteX625" fmla="*/ 522344 w 874603"/>
                <a:gd name="connsiteY625" fmla="*/ 443375 h 538625"/>
                <a:gd name="connsiteX626" fmla="*/ 517052 w 874603"/>
                <a:gd name="connsiteY626" fmla="*/ 441787 h 538625"/>
                <a:gd name="connsiteX627" fmla="*/ 521021 w 874603"/>
                <a:gd name="connsiteY627" fmla="*/ 437025 h 538625"/>
                <a:gd name="connsiteX628" fmla="*/ 608175 w 874603"/>
                <a:gd name="connsiteY628" fmla="*/ 435438 h 538625"/>
                <a:gd name="connsiteX629" fmla="*/ 609445 w 874603"/>
                <a:gd name="connsiteY629" fmla="*/ 437025 h 538625"/>
                <a:gd name="connsiteX630" fmla="*/ 608175 w 874603"/>
                <a:gd name="connsiteY630" fmla="*/ 443375 h 538625"/>
                <a:gd name="connsiteX631" fmla="*/ 604365 w 874603"/>
                <a:gd name="connsiteY631" fmla="*/ 438613 h 538625"/>
                <a:gd name="connsiteX632" fmla="*/ 608175 w 874603"/>
                <a:gd name="connsiteY632" fmla="*/ 435438 h 538625"/>
                <a:gd name="connsiteX633" fmla="*/ 701996 w 874603"/>
                <a:gd name="connsiteY633" fmla="*/ 433850 h 538625"/>
                <a:gd name="connsiteX634" fmla="*/ 703385 w 874603"/>
                <a:gd name="connsiteY634" fmla="*/ 438246 h 538625"/>
                <a:gd name="connsiteX635" fmla="*/ 704774 w 874603"/>
                <a:gd name="connsiteY635" fmla="*/ 435315 h 538625"/>
                <a:gd name="connsiteX636" fmla="*/ 703385 w 874603"/>
                <a:gd name="connsiteY636" fmla="*/ 449969 h 538625"/>
                <a:gd name="connsiteX637" fmla="*/ 704774 w 874603"/>
                <a:gd name="connsiteY637" fmla="*/ 451435 h 538625"/>
                <a:gd name="connsiteX638" fmla="*/ 706163 w 874603"/>
                <a:gd name="connsiteY638" fmla="*/ 449969 h 538625"/>
                <a:gd name="connsiteX639" fmla="*/ 706163 w 874603"/>
                <a:gd name="connsiteY639" fmla="*/ 452900 h 538625"/>
                <a:gd name="connsiteX640" fmla="*/ 703385 w 874603"/>
                <a:gd name="connsiteY640" fmla="*/ 451435 h 538625"/>
                <a:gd name="connsiteX641" fmla="*/ 707552 w 874603"/>
                <a:gd name="connsiteY641" fmla="*/ 455831 h 538625"/>
                <a:gd name="connsiteX642" fmla="*/ 706163 w 874603"/>
                <a:gd name="connsiteY642" fmla="*/ 464623 h 538625"/>
                <a:gd name="connsiteX643" fmla="*/ 703385 w 874603"/>
                <a:gd name="connsiteY643" fmla="*/ 471950 h 538625"/>
                <a:gd name="connsiteX644" fmla="*/ 701996 w 874603"/>
                <a:gd name="connsiteY644" fmla="*/ 471950 h 538625"/>
                <a:gd name="connsiteX645" fmla="*/ 699218 w 874603"/>
                <a:gd name="connsiteY645" fmla="*/ 466088 h 538625"/>
                <a:gd name="connsiteX646" fmla="*/ 692272 w 874603"/>
                <a:gd name="connsiteY646" fmla="*/ 463158 h 538625"/>
                <a:gd name="connsiteX647" fmla="*/ 693662 w 874603"/>
                <a:gd name="connsiteY647" fmla="*/ 455831 h 538625"/>
                <a:gd name="connsiteX648" fmla="*/ 688105 w 874603"/>
                <a:gd name="connsiteY648" fmla="*/ 449969 h 538625"/>
                <a:gd name="connsiteX649" fmla="*/ 686716 w 874603"/>
                <a:gd name="connsiteY649" fmla="*/ 451435 h 538625"/>
                <a:gd name="connsiteX650" fmla="*/ 685327 w 874603"/>
                <a:gd name="connsiteY650" fmla="*/ 448504 h 538625"/>
                <a:gd name="connsiteX651" fmla="*/ 693662 w 874603"/>
                <a:gd name="connsiteY651" fmla="*/ 449969 h 538625"/>
                <a:gd name="connsiteX652" fmla="*/ 697829 w 874603"/>
                <a:gd name="connsiteY652" fmla="*/ 445573 h 538625"/>
                <a:gd name="connsiteX653" fmla="*/ 696440 w 874603"/>
                <a:gd name="connsiteY653" fmla="*/ 438246 h 538625"/>
                <a:gd name="connsiteX654" fmla="*/ 701996 w 874603"/>
                <a:gd name="connsiteY654" fmla="*/ 433850 h 538625"/>
                <a:gd name="connsiteX655" fmla="*/ 548009 w 874603"/>
                <a:gd name="connsiteY655" fmla="*/ 433850 h 538625"/>
                <a:gd name="connsiteX656" fmla="*/ 549199 w 874603"/>
                <a:gd name="connsiteY656" fmla="*/ 440200 h 538625"/>
                <a:gd name="connsiteX657" fmla="*/ 546818 w 874603"/>
                <a:gd name="connsiteY657" fmla="*/ 441788 h 538625"/>
                <a:gd name="connsiteX658" fmla="*/ 548009 w 874603"/>
                <a:gd name="connsiteY658" fmla="*/ 433850 h 538625"/>
                <a:gd name="connsiteX659" fmla="*/ 578965 w 874603"/>
                <a:gd name="connsiteY659" fmla="*/ 432262 h 538625"/>
                <a:gd name="connsiteX660" fmla="*/ 580553 w 874603"/>
                <a:gd name="connsiteY660" fmla="*/ 432262 h 538625"/>
                <a:gd name="connsiteX661" fmla="*/ 580553 w 874603"/>
                <a:gd name="connsiteY661" fmla="*/ 433850 h 538625"/>
                <a:gd name="connsiteX662" fmla="*/ 802802 w 874603"/>
                <a:gd name="connsiteY662" fmla="*/ 430675 h 538625"/>
                <a:gd name="connsiteX663" fmla="*/ 803596 w 874603"/>
                <a:gd name="connsiteY663" fmla="*/ 433056 h 538625"/>
                <a:gd name="connsiteX664" fmla="*/ 802802 w 874603"/>
                <a:gd name="connsiteY664" fmla="*/ 435438 h 538625"/>
                <a:gd name="connsiteX665" fmla="*/ 802802 w 874603"/>
                <a:gd name="connsiteY665" fmla="*/ 430675 h 538625"/>
                <a:gd name="connsiteX666" fmla="*/ 605952 w 874603"/>
                <a:gd name="connsiteY666" fmla="*/ 430675 h 538625"/>
                <a:gd name="connsiteX667" fmla="*/ 612302 w 874603"/>
                <a:gd name="connsiteY667" fmla="*/ 432792 h 538625"/>
                <a:gd name="connsiteX668" fmla="*/ 605952 w 874603"/>
                <a:gd name="connsiteY668" fmla="*/ 432792 h 538625"/>
                <a:gd name="connsiteX669" fmla="*/ 605952 w 874603"/>
                <a:gd name="connsiteY669" fmla="*/ 430675 h 538625"/>
                <a:gd name="connsiteX670" fmla="*/ 433232 w 874603"/>
                <a:gd name="connsiteY670" fmla="*/ 430278 h 538625"/>
                <a:gd name="connsiteX671" fmla="*/ 431962 w 874603"/>
                <a:gd name="connsiteY671" fmla="*/ 434446 h 538625"/>
                <a:gd name="connsiteX672" fmla="*/ 434502 w 874603"/>
                <a:gd name="connsiteY672" fmla="*/ 435835 h 538625"/>
                <a:gd name="connsiteX673" fmla="*/ 429422 w 874603"/>
                <a:gd name="connsiteY673" fmla="*/ 437224 h 538625"/>
                <a:gd name="connsiteX674" fmla="*/ 428152 w 874603"/>
                <a:gd name="connsiteY674" fmla="*/ 438613 h 538625"/>
                <a:gd name="connsiteX675" fmla="*/ 433232 w 874603"/>
                <a:gd name="connsiteY675" fmla="*/ 430278 h 538625"/>
                <a:gd name="connsiteX676" fmla="*/ 536102 w 874603"/>
                <a:gd name="connsiteY676" fmla="*/ 429087 h 538625"/>
                <a:gd name="connsiteX677" fmla="*/ 536102 w 874603"/>
                <a:gd name="connsiteY677" fmla="*/ 430675 h 538625"/>
                <a:gd name="connsiteX678" fmla="*/ 532927 w 874603"/>
                <a:gd name="connsiteY678" fmla="*/ 430675 h 538625"/>
                <a:gd name="connsiteX679" fmla="*/ 536102 w 874603"/>
                <a:gd name="connsiteY679" fmla="*/ 429087 h 538625"/>
                <a:gd name="connsiteX680" fmla="*/ 542469 w 874603"/>
                <a:gd name="connsiteY680" fmla="*/ 426077 h 538625"/>
                <a:gd name="connsiteX681" fmla="*/ 543058 w 874603"/>
                <a:gd name="connsiteY681" fmla="*/ 426664 h 538625"/>
                <a:gd name="connsiteX682" fmla="*/ 542116 w 874603"/>
                <a:gd name="connsiteY682" fmla="*/ 427133 h 538625"/>
                <a:gd name="connsiteX683" fmla="*/ 810740 w 874603"/>
                <a:gd name="connsiteY683" fmla="*/ 425912 h 538625"/>
                <a:gd name="connsiteX684" fmla="*/ 812327 w 874603"/>
                <a:gd name="connsiteY684" fmla="*/ 427499 h 538625"/>
                <a:gd name="connsiteX685" fmla="*/ 809152 w 874603"/>
                <a:gd name="connsiteY685" fmla="*/ 429087 h 538625"/>
                <a:gd name="connsiteX686" fmla="*/ 810740 w 874603"/>
                <a:gd name="connsiteY686" fmla="*/ 425912 h 538625"/>
                <a:gd name="connsiteX687" fmla="*/ 544944 w 874603"/>
                <a:gd name="connsiteY687" fmla="*/ 425725 h 538625"/>
                <a:gd name="connsiteX688" fmla="*/ 544944 w 874603"/>
                <a:gd name="connsiteY688" fmla="*/ 428542 h 538625"/>
                <a:gd name="connsiteX689" fmla="*/ 543058 w 874603"/>
                <a:gd name="connsiteY689" fmla="*/ 426664 h 538625"/>
                <a:gd name="connsiteX690" fmla="*/ 828732 w 874603"/>
                <a:gd name="connsiteY690" fmla="*/ 421150 h 538625"/>
                <a:gd name="connsiteX691" fmla="*/ 829790 w 874603"/>
                <a:gd name="connsiteY691" fmla="*/ 421150 h 538625"/>
                <a:gd name="connsiteX692" fmla="*/ 829790 w 874603"/>
                <a:gd name="connsiteY692" fmla="*/ 424325 h 538625"/>
                <a:gd name="connsiteX693" fmla="*/ 828732 w 874603"/>
                <a:gd name="connsiteY693" fmla="*/ 421150 h 538625"/>
                <a:gd name="connsiteX694" fmla="*/ 528165 w 874603"/>
                <a:gd name="connsiteY694" fmla="*/ 419562 h 538625"/>
                <a:gd name="connsiteX695" fmla="*/ 528165 w 874603"/>
                <a:gd name="connsiteY695" fmla="*/ 427500 h 538625"/>
                <a:gd name="connsiteX696" fmla="*/ 523402 w 874603"/>
                <a:gd name="connsiteY696" fmla="*/ 423531 h 538625"/>
                <a:gd name="connsiteX697" fmla="*/ 528165 w 874603"/>
                <a:gd name="connsiteY697" fmla="*/ 419562 h 538625"/>
                <a:gd name="connsiteX698" fmla="*/ 841696 w 874603"/>
                <a:gd name="connsiteY698" fmla="*/ 417975 h 538625"/>
                <a:gd name="connsiteX699" fmla="*/ 842490 w 874603"/>
                <a:gd name="connsiteY699" fmla="*/ 419033 h 538625"/>
                <a:gd name="connsiteX700" fmla="*/ 842490 w 874603"/>
                <a:gd name="connsiteY700" fmla="*/ 421150 h 538625"/>
                <a:gd name="connsiteX701" fmla="*/ 841696 w 874603"/>
                <a:gd name="connsiteY701" fmla="*/ 417975 h 538625"/>
                <a:gd name="connsiteX702" fmla="*/ 520227 w 874603"/>
                <a:gd name="connsiteY702" fmla="*/ 417975 h 538625"/>
                <a:gd name="connsiteX703" fmla="*/ 523402 w 874603"/>
                <a:gd name="connsiteY703" fmla="*/ 419033 h 538625"/>
                <a:gd name="connsiteX704" fmla="*/ 521285 w 874603"/>
                <a:gd name="connsiteY704" fmla="*/ 421150 h 538625"/>
                <a:gd name="connsiteX705" fmla="*/ 520227 w 874603"/>
                <a:gd name="connsiteY705" fmla="*/ 417975 h 538625"/>
                <a:gd name="connsiteX706" fmla="*/ 807565 w 874603"/>
                <a:gd name="connsiteY706" fmla="*/ 405275 h 538625"/>
                <a:gd name="connsiteX707" fmla="*/ 809153 w 874603"/>
                <a:gd name="connsiteY707" fmla="*/ 408450 h 538625"/>
                <a:gd name="connsiteX708" fmla="*/ 807565 w 874603"/>
                <a:gd name="connsiteY708" fmla="*/ 408450 h 538625"/>
                <a:gd name="connsiteX709" fmla="*/ 807565 w 874603"/>
                <a:gd name="connsiteY709" fmla="*/ 405275 h 538625"/>
                <a:gd name="connsiteX710" fmla="*/ 844531 w 874603"/>
                <a:gd name="connsiteY710" fmla="*/ 393898 h 538625"/>
                <a:gd name="connsiteX711" fmla="*/ 844531 w 874603"/>
                <a:gd name="connsiteY711" fmla="*/ 397867 h 538625"/>
                <a:gd name="connsiteX712" fmla="*/ 837727 w 874603"/>
                <a:gd name="connsiteY712" fmla="*/ 395221 h 538625"/>
                <a:gd name="connsiteX713" fmla="*/ 841809 w 874603"/>
                <a:gd name="connsiteY713" fmla="*/ 396544 h 538625"/>
                <a:gd name="connsiteX714" fmla="*/ 844531 w 874603"/>
                <a:gd name="connsiteY714" fmla="*/ 393898 h 538625"/>
                <a:gd name="connsiteX715" fmla="*/ 831377 w 874603"/>
                <a:gd name="connsiteY715" fmla="*/ 392575 h 538625"/>
                <a:gd name="connsiteX716" fmla="*/ 832965 w 874603"/>
                <a:gd name="connsiteY716" fmla="*/ 394162 h 538625"/>
                <a:gd name="connsiteX717" fmla="*/ 831377 w 874603"/>
                <a:gd name="connsiteY717" fmla="*/ 395750 h 538625"/>
                <a:gd name="connsiteX718" fmla="*/ 831377 w 874603"/>
                <a:gd name="connsiteY718" fmla="*/ 392575 h 538625"/>
                <a:gd name="connsiteX719" fmla="*/ 826615 w 874603"/>
                <a:gd name="connsiteY719" fmla="*/ 392575 h 538625"/>
                <a:gd name="connsiteX720" fmla="*/ 826615 w 874603"/>
                <a:gd name="connsiteY720" fmla="*/ 395750 h 538625"/>
                <a:gd name="connsiteX721" fmla="*/ 823440 w 874603"/>
                <a:gd name="connsiteY721" fmla="*/ 395750 h 538625"/>
                <a:gd name="connsiteX722" fmla="*/ 826615 w 874603"/>
                <a:gd name="connsiteY722" fmla="*/ 392575 h 538625"/>
                <a:gd name="connsiteX723" fmla="*/ 842490 w 874603"/>
                <a:gd name="connsiteY723" fmla="*/ 389400 h 538625"/>
                <a:gd name="connsiteX724" fmla="*/ 844078 w 874603"/>
                <a:gd name="connsiteY724" fmla="*/ 390988 h 538625"/>
                <a:gd name="connsiteX725" fmla="*/ 842490 w 874603"/>
                <a:gd name="connsiteY725" fmla="*/ 390988 h 538625"/>
                <a:gd name="connsiteX726" fmla="*/ 842490 w 874603"/>
                <a:gd name="connsiteY726" fmla="*/ 389400 h 538625"/>
                <a:gd name="connsiteX727" fmla="*/ 840902 w 874603"/>
                <a:gd name="connsiteY727" fmla="*/ 384637 h 538625"/>
                <a:gd name="connsiteX728" fmla="*/ 844077 w 874603"/>
                <a:gd name="connsiteY728" fmla="*/ 385431 h 538625"/>
                <a:gd name="connsiteX729" fmla="*/ 840902 w 874603"/>
                <a:gd name="connsiteY729" fmla="*/ 386225 h 538625"/>
                <a:gd name="connsiteX730" fmla="*/ 840902 w 874603"/>
                <a:gd name="connsiteY730" fmla="*/ 384637 h 538625"/>
                <a:gd name="connsiteX731" fmla="*/ 4687 w 874603"/>
                <a:gd name="connsiteY731" fmla="*/ 349712 h 538625"/>
                <a:gd name="connsiteX732" fmla="*/ 6076 w 874603"/>
                <a:gd name="connsiteY732" fmla="*/ 360084 h 538625"/>
                <a:gd name="connsiteX733" fmla="*/ 6076 w 874603"/>
                <a:gd name="connsiteY733" fmla="*/ 361565 h 538625"/>
                <a:gd name="connsiteX734" fmla="*/ 4687 w 874603"/>
                <a:gd name="connsiteY734" fmla="*/ 360084 h 538625"/>
                <a:gd name="connsiteX735" fmla="*/ 3297 w 874603"/>
                <a:gd name="connsiteY735" fmla="*/ 371937 h 538625"/>
                <a:gd name="connsiteX736" fmla="*/ 519 w 874603"/>
                <a:gd name="connsiteY736" fmla="*/ 370455 h 538625"/>
                <a:gd name="connsiteX737" fmla="*/ 1908 w 874603"/>
                <a:gd name="connsiteY737" fmla="*/ 354157 h 538625"/>
                <a:gd name="connsiteX738" fmla="*/ 4687 w 874603"/>
                <a:gd name="connsiteY738" fmla="*/ 349712 h 538625"/>
                <a:gd name="connsiteX739" fmla="*/ 850163 w 874603"/>
                <a:gd name="connsiteY739" fmla="*/ 321137 h 538625"/>
                <a:gd name="connsiteX740" fmla="*/ 856778 w 874603"/>
                <a:gd name="connsiteY740" fmla="*/ 329796 h 538625"/>
                <a:gd name="connsiteX741" fmla="*/ 855455 w 874603"/>
                <a:gd name="connsiteY741" fmla="*/ 335569 h 538625"/>
                <a:gd name="connsiteX742" fmla="*/ 850163 w 874603"/>
                <a:gd name="connsiteY742" fmla="*/ 329796 h 538625"/>
                <a:gd name="connsiteX743" fmla="*/ 848840 w 874603"/>
                <a:gd name="connsiteY743" fmla="*/ 326910 h 538625"/>
                <a:gd name="connsiteX744" fmla="*/ 850163 w 874603"/>
                <a:gd name="connsiteY744" fmla="*/ 321137 h 538625"/>
                <a:gd name="connsiteX745" fmla="*/ 840505 w 874603"/>
                <a:gd name="connsiteY745" fmla="*/ 317698 h 538625"/>
                <a:gd name="connsiteX746" fmla="*/ 841895 w 874603"/>
                <a:gd name="connsiteY746" fmla="*/ 321667 h 538625"/>
                <a:gd name="connsiteX747" fmla="*/ 848840 w 874603"/>
                <a:gd name="connsiteY747" fmla="*/ 320344 h 538625"/>
                <a:gd name="connsiteX748" fmla="*/ 847451 w 874603"/>
                <a:gd name="connsiteY748" fmla="*/ 321667 h 538625"/>
                <a:gd name="connsiteX749" fmla="*/ 847451 w 874603"/>
                <a:gd name="connsiteY749" fmla="*/ 322990 h 538625"/>
                <a:gd name="connsiteX750" fmla="*/ 837727 w 874603"/>
                <a:gd name="connsiteY750" fmla="*/ 320344 h 538625"/>
                <a:gd name="connsiteX751" fmla="*/ 840505 w 874603"/>
                <a:gd name="connsiteY751" fmla="*/ 317698 h 538625"/>
                <a:gd name="connsiteX752" fmla="*/ 15614 w 874603"/>
                <a:gd name="connsiteY752" fmla="*/ 311612 h 538625"/>
                <a:gd name="connsiteX753" fmla="*/ 15614 w 874603"/>
                <a:gd name="connsiteY753" fmla="*/ 318859 h 538625"/>
                <a:gd name="connsiteX754" fmla="*/ 12650 w 874603"/>
                <a:gd name="connsiteY754" fmla="*/ 333354 h 538625"/>
                <a:gd name="connsiteX755" fmla="*/ 9687 w 874603"/>
                <a:gd name="connsiteY755" fmla="*/ 333354 h 538625"/>
                <a:gd name="connsiteX756" fmla="*/ 8205 w 874603"/>
                <a:gd name="connsiteY756" fmla="*/ 339152 h 538625"/>
                <a:gd name="connsiteX757" fmla="*/ 9687 w 874603"/>
                <a:gd name="connsiteY757" fmla="*/ 344950 h 538625"/>
                <a:gd name="connsiteX758" fmla="*/ 5242 w 874603"/>
                <a:gd name="connsiteY758" fmla="*/ 343500 h 538625"/>
                <a:gd name="connsiteX759" fmla="*/ 3760 w 874603"/>
                <a:gd name="connsiteY759" fmla="*/ 337703 h 538625"/>
                <a:gd name="connsiteX760" fmla="*/ 8205 w 874603"/>
                <a:gd name="connsiteY760" fmla="*/ 321758 h 538625"/>
                <a:gd name="connsiteX761" fmla="*/ 12650 w 874603"/>
                <a:gd name="connsiteY761" fmla="*/ 314511 h 538625"/>
                <a:gd name="connsiteX762" fmla="*/ 15614 w 874603"/>
                <a:gd name="connsiteY762" fmla="*/ 311612 h 538625"/>
                <a:gd name="connsiteX763" fmla="*/ 16990 w 874603"/>
                <a:gd name="connsiteY763" fmla="*/ 306850 h 538625"/>
                <a:gd name="connsiteX764" fmla="*/ 18578 w 874603"/>
                <a:gd name="connsiteY764" fmla="*/ 306850 h 538625"/>
                <a:gd name="connsiteX765" fmla="*/ 18578 w 874603"/>
                <a:gd name="connsiteY765" fmla="*/ 308438 h 538625"/>
                <a:gd name="connsiteX766" fmla="*/ 16990 w 874603"/>
                <a:gd name="connsiteY766" fmla="*/ 306850 h 538625"/>
                <a:gd name="connsiteX767" fmla="*/ 847054 w 874603"/>
                <a:gd name="connsiteY767" fmla="*/ 303675 h 538625"/>
                <a:gd name="connsiteX768" fmla="*/ 855389 w 874603"/>
                <a:gd name="connsiteY768" fmla="*/ 310730 h 538625"/>
                <a:gd name="connsiteX769" fmla="*/ 855389 w 874603"/>
                <a:gd name="connsiteY769" fmla="*/ 314964 h 538625"/>
                <a:gd name="connsiteX770" fmla="*/ 849833 w 874603"/>
                <a:gd name="connsiteY770" fmla="*/ 316375 h 538625"/>
                <a:gd name="connsiteX771" fmla="*/ 847054 w 874603"/>
                <a:gd name="connsiteY771" fmla="*/ 306497 h 538625"/>
                <a:gd name="connsiteX772" fmla="*/ 847054 w 874603"/>
                <a:gd name="connsiteY772" fmla="*/ 303675 h 538625"/>
                <a:gd name="connsiteX773" fmla="*/ 858365 w 874603"/>
                <a:gd name="connsiteY773" fmla="*/ 295737 h 538625"/>
                <a:gd name="connsiteX774" fmla="*/ 858365 w 874603"/>
                <a:gd name="connsiteY774" fmla="*/ 298912 h 538625"/>
                <a:gd name="connsiteX775" fmla="*/ 856777 w 874603"/>
                <a:gd name="connsiteY775" fmla="*/ 297324 h 538625"/>
                <a:gd name="connsiteX776" fmla="*/ 858365 w 874603"/>
                <a:gd name="connsiteY776" fmla="*/ 295737 h 538625"/>
                <a:gd name="connsiteX777" fmla="*/ 17466 w 874603"/>
                <a:gd name="connsiteY777" fmla="*/ 285711 h 538625"/>
                <a:gd name="connsiteX778" fmla="*/ 18895 w 874603"/>
                <a:gd name="connsiteY778" fmla="*/ 289721 h 538625"/>
                <a:gd name="connsiteX779" fmla="*/ 16038 w 874603"/>
                <a:gd name="connsiteY779" fmla="*/ 299079 h 538625"/>
                <a:gd name="connsiteX780" fmla="*/ 10322 w 874603"/>
                <a:gd name="connsiteY780" fmla="*/ 308437 h 538625"/>
                <a:gd name="connsiteX781" fmla="*/ 10322 w 874603"/>
                <a:gd name="connsiteY781" fmla="*/ 300416 h 538625"/>
                <a:gd name="connsiteX782" fmla="*/ 11751 w 874603"/>
                <a:gd name="connsiteY782" fmla="*/ 299079 h 538625"/>
                <a:gd name="connsiteX783" fmla="*/ 10322 w 874603"/>
                <a:gd name="connsiteY783" fmla="*/ 289721 h 538625"/>
                <a:gd name="connsiteX784" fmla="*/ 17466 w 874603"/>
                <a:gd name="connsiteY784" fmla="*/ 285711 h 538625"/>
                <a:gd name="connsiteX785" fmla="*/ 871065 w 874603"/>
                <a:gd name="connsiteY785" fmla="*/ 173500 h 538625"/>
                <a:gd name="connsiteX786" fmla="*/ 871065 w 874603"/>
                <a:gd name="connsiteY786" fmla="*/ 178263 h 538625"/>
                <a:gd name="connsiteX787" fmla="*/ 869477 w 874603"/>
                <a:gd name="connsiteY787" fmla="*/ 178263 h 538625"/>
                <a:gd name="connsiteX788" fmla="*/ 870112 w 874603"/>
                <a:gd name="connsiteY788" fmla="*/ 162387 h 538625"/>
                <a:gd name="connsiteX789" fmla="*/ 868842 w 874603"/>
                <a:gd name="connsiteY789" fmla="*/ 163748 h 538625"/>
                <a:gd name="connsiteX790" fmla="*/ 870112 w 874603"/>
                <a:gd name="connsiteY790" fmla="*/ 170551 h 538625"/>
                <a:gd name="connsiteX791" fmla="*/ 866302 w 874603"/>
                <a:gd name="connsiteY791" fmla="*/ 165108 h 538625"/>
                <a:gd name="connsiteX792" fmla="*/ 870112 w 874603"/>
                <a:gd name="connsiteY792" fmla="*/ 162387 h 538625"/>
                <a:gd name="connsiteX793" fmla="*/ 852241 w 874603"/>
                <a:gd name="connsiteY793" fmla="*/ 149363 h 538625"/>
                <a:gd name="connsiteX794" fmla="*/ 854237 w 874603"/>
                <a:gd name="connsiteY794" fmla="*/ 151501 h 538625"/>
                <a:gd name="connsiteX795" fmla="*/ 851697 w 874603"/>
                <a:gd name="connsiteY795" fmla="*/ 152862 h 538625"/>
                <a:gd name="connsiteX796" fmla="*/ 852360 w 874603"/>
                <a:gd name="connsiteY796" fmla="*/ 148602 h 538625"/>
                <a:gd name="connsiteX797" fmla="*/ 852241 w 874603"/>
                <a:gd name="connsiteY797" fmla="*/ 149363 h 538625"/>
                <a:gd name="connsiteX798" fmla="*/ 851697 w 874603"/>
                <a:gd name="connsiteY798" fmla="*/ 148780 h 538625"/>
                <a:gd name="connsiteX799" fmla="*/ 852967 w 874603"/>
                <a:gd name="connsiteY799" fmla="*/ 144698 h 538625"/>
                <a:gd name="connsiteX800" fmla="*/ 856777 w 874603"/>
                <a:gd name="connsiteY800" fmla="*/ 147419 h 538625"/>
                <a:gd name="connsiteX801" fmla="*/ 852360 w 874603"/>
                <a:gd name="connsiteY801" fmla="*/ 148602 h 538625"/>
                <a:gd name="connsiteX802" fmla="*/ 861342 w 874603"/>
                <a:gd name="connsiteY802" fmla="*/ 141115 h 538625"/>
                <a:gd name="connsiteX803" fmla="*/ 863128 w 874603"/>
                <a:gd name="connsiteY803" fmla="*/ 143655 h 538625"/>
                <a:gd name="connsiteX804" fmla="*/ 863128 w 874603"/>
                <a:gd name="connsiteY804" fmla="*/ 144925 h 538625"/>
                <a:gd name="connsiteX805" fmla="*/ 858365 w 874603"/>
                <a:gd name="connsiteY805" fmla="*/ 142385 h 538625"/>
                <a:gd name="connsiteX806" fmla="*/ 861342 w 874603"/>
                <a:gd name="connsiteY806" fmla="*/ 141115 h 538625"/>
                <a:gd name="connsiteX807" fmla="*/ 858365 w 874603"/>
                <a:gd name="connsiteY807" fmla="*/ 136987 h 538625"/>
                <a:gd name="connsiteX808" fmla="*/ 858365 w 874603"/>
                <a:gd name="connsiteY808" fmla="*/ 140162 h 538625"/>
                <a:gd name="connsiteX809" fmla="*/ 858365 w 874603"/>
                <a:gd name="connsiteY809" fmla="*/ 136987 h 538625"/>
                <a:gd name="connsiteX810" fmla="*/ 30692 w 874603"/>
                <a:gd name="connsiteY810" fmla="*/ 136808 h 538625"/>
                <a:gd name="connsiteX811" fmla="*/ 37794 w 874603"/>
                <a:gd name="connsiteY811" fmla="*/ 141031 h 538625"/>
                <a:gd name="connsiteX812" fmla="*/ 37794 w 874603"/>
                <a:gd name="connsiteY812" fmla="*/ 159332 h 538625"/>
                <a:gd name="connsiteX813" fmla="*/ 30692 w 874603"/>
                <a:gd name="connsiteY813" fmla="*/ 172002 h 538625"/>
                <a:gd name="connsiteX814" fmla="*/ 30692 w 874603"/>
                <a:gd name="connsiteY814" fmla="*/ 193119 h 538625"/>
                <a:gd name="connsiteX815" fmla="*/ 30692 w 874603"/>
                <a:gd name="connsiteY815" fmla="*/ 211420 h 538625"/>
                <a:gd name="connsiteX816" fmla="*/ 30692 w 874603"/>
                <a:gd name="connsiteY816" fmla="*/ 217051 h 538625"/>
                <a:gd name="connsiteX817" fmla="*/ 27852 w 874603"/>
                <a:gd name="connsiteY817" fmla="*/ 232537 h 538625"/>
                <a:gd name="connsiteX818" fmla="*/ 29272 w 874603"/>
                <a:gd name="connsiteY818" fmla="*/ 240984 h 538625"/>
                <a:gd name="connsiteX819" fmla="*/ 25011 w 874603"/>
                <a:gd name="connsiteY819" fmla="*/ 248023 h 538625"/>
                <a:gd name="connsiteX820" fmla="*/ 26431 w 874603"/>
                <a:gd name="connsiteY820" fmla="*/ 256469 h 538625"/>
                <a:gd name="connsiteX821" fmla="*/ 22170 w 874603"/>
                <a:gd name="connsiteY821" fmla="*/ 270547 h 538625"/>
                <a:gd name="connsiteX822" fmla="*/ 20749 w 874603"/>
                <a:gd name="connsiteY822" fmla="*/ 283217 h 538625"/>
                <a:gd name="connsiteX823" fmla="*/ 17909 w 874603"/>
                <a:gd name="connsiteY823" fmla="*/ 280402 h 538625"/>
                <a:gd name="connsiteX824" fmla="*/ 13647 w 874603"/>
                <a:gd name="connsiteY824" fmla="*/ 281809 h 538625"/>
                <a:gd name="connsiteX825" fmla="*/ 13647 w 874603"/>
                <a:gd name="connsiteY825" fmla="*/ 270547 h 538625"/>
                <a:gd name="connsiteX826" fmla="*/ 17909 w 874603"/>
                <a:gd name="connsiteY826" fmla="*/ 267732 h 538625"/>
                <a:gd name="connsiteX827" fmla="*/ 16488 w 874603"/>
                <a:gd name="connsiteY827" fmla="*/ 252246 h 538625"/>
                <a:gd name="connsiteX828" fmla="*/ 20749 w 874603"/>
                <a:gd name="connsiteY828" fmla="*/ 226906 h 538625"/>
                <a:gd name="connsiteX829" fmla="*/ 22170 w 874603"/>
                <a:gd name="connsiteY829" fmla="*/ 226906 h 538625"/>
                <a:gd name="connsiteX830" fmla="*/ 25011 w 874603"/>
                <a:gd name="connsiteY830" fmla="*/ 219867 h 538625"/>
                <a:gd name="connsiteX831" fmla="*/ 17909 w 874603"/>
                <a:gd name="connsiteY831" fmla="*/ 207197 h 538625"/>
                <a:gd name="connsiteX832" fmla="*/ 17909 w 874603"/>
                <a:gd name="connsiteY832" fmla="*/ 164963 h 538625"/>
                <a:gd name="connsiteX833" fmla="*/ 22170 w 874603"/>
                <a:gd name="connsiteY833" fmla="*/ 149478 h 538625"/>
                <a:gd name="connsiteX834" fmla="*/ 30692 w 874603"/>
                <a:gd name="connsiteY834" fmla="*/ 136808 h 538625"/>
                <a:gd name="connsiteX835" fmla="*/ 856777 w 874603"/>
                <a:gd name="connsiteY835" fmla="*/ 132225 h 538625"/>
                <a:gd name="connsiteX836" fmla="*/ 859952 w 874603"/>
                <a:gd name="connsiteY836" fmla="*/ 133019 h 538625"/>
                <a:gd name="connsiteX837" fmla="*/ 856777 w 874603"/>
                <a:gd name="connsiteY837" fmla="*/ 133019 h 538625"/>
                <a:gd name="connsiteX838" fmla="*/ 856777 w 874603"/>
                <a:gd name="connsiteY838" fmla="*/ 132225 h 538625"/>
                <a:gd name="connsiteX839" fmla="*/ 859952 w 874603"/>
                <a:gd name="connsiteY839" fmla="*/ 125874 h 538625"/>
                <a:gd name="connsiteX840" fmla="*/ 859952 w 874603"/>
                <a:gd name="connsiteY840" fmla="*/ 127462 h 538625"/>
                <a:gd name="connsiteX841" fmla="*/ 856777 w 874603"/>
                <a:gd name="connsiteY841" fmla="*/ 127462 h 538625"/>
                <a:gd name="connsiteX842" fmla="*/ 859952 w 874603"/>
                <a:gd name="connsiteY842" fmla="*/ 125874 h 538625"/>
                <a:gd name="connsiteX843" fmla="*/ 780578 w 874603"/>
                <a:gd name="connsiteY843" fmla="*/ 122700 h 538625"/>
                <a:gd name="connsiteX844" fmla="*/ 783753 w 874603"/>
                <a:gd name="connsiteY844" fmla="*/ 126782 h 538625"/>
                <a:gd name="connsiteX845" fmla="*/ 786928 w 874603"/>
                <a:gd name="connsiteY845" fmla="*/ 125421 h 538625"/>
                <a:gd name="connsiteX846" fmla="*/ 783753 w 874603"/>
                <a:gd name="connsiteY846" fmla="*/ 132225 h 538625"/>
                <a:gd name="connsiteX847" fmla="*/ 778990 w 874603"/>
                <a:gd name="connsiteY847" fmla="*/ 128143 h 538625"/>
                <a:gd name="connsiteX848" fmla="*/ 782165 w 874603"/>
                <a:gd name="connsiteY848" fmla="*/ 125421 h 538625"/>
                <a:gd name="connsiteX849" fmla="*/ 780578 w 874603"/>
                <a:gd name="connsiteY849" fmla="*/ 122700 h 538625"/>
                <a:gd name="connsiteX850" fmla="*/ 858365 w 874603"/>
                <a:gd name="connsiteY850" fmla="*/ 121112 h 538625"/>
                <a:gd name="connsiteX851" fmla="*/ 859953 w 874603"/>
                <a:gd name="connsiteY851" fmla="*/ 122699 h 538625"/>
                <a:gd name="connsiteX852" fmla="*/ 858365 w 874603"/>
                <a:gd name="connsiteY852" fmla="*/ 124287 h 538625"/>
                <a:gd name="connsiteX853" fmla="*/ 858365 w 874603"/>
                <a:gd name="connsiteY853" fmla="*/ 121112 h 538625"/>
                <a:gd name="connsiteX854" fmla="*/ 796641 w 874603"/>
                <a:gd name="connsiteY854" fmla="*/ 120026 h 538625"/>
                <a:gd name="connsiteX855" fmla="*/ 796641 w 874603"/>
                <a:gd name="connsiteY855" fmla="*/ 125661 h 538625"/>
                <a:gd name="connsiteX856" fmla="*/ 796641 w 874603"/>
                <a:gd name="connsiteY856" fmla="*/ 120026 h 538625"/>
                <a:gd name="connsiteX857" fmla="*/ 796452 w 874603"/>
                <a:gd name="connsiteY857" fmla="*/ 114762 h 538625"/>
                <a:gd name="connsiteX858" fmla="*/ 799627 w 874603"/>
                <a:gd name="connsiteY858" fmla="*/ 119525 h 538625"/>
                <a:gd name="connsiteX859" fmla="*/ 796452 w 874603"/>
                <a:gd name="connsiteY859" fmla="*/ 119525 h 538625"/>
                <a:gd name="connsiteX860" fmla="*/ 796452 w 874603"/>
                <a:gd name="connsiteY860" fmla="*/ 114762 h 538625"/>
                <a:gd name="connsiteX861" fmla="*/ 842490 w 874603"/>
                <a:gd name="connsiteY861" fmla="*/ 105237 h 538625"/>
                <a:gd name="connsiteX862" fmla="*/ 842490 w 874603"/>
                <a:gd name="connsiteY862" fmla="*/ 106825 h 538625"/>
                <a:gd name="connsiteX863" fmla="*/ 840902 w 874603"/>
                <a:gd name="connsiteY863" fmla="*/ 106825 h 538625"/>
                <a:gd name="connsiteX864" fmla="*/ 842490 w 874603"/>
                <a:gd name="connsiteY864" fmla="*/ 105237 h 538625"/>
                <a:gd name="connsiteX865" fmla="*/ 778990 w 874603"/>
                <a:gd name="connsiteY865" fmla="*/ 105237 h 538625"/>
                <a:gd name="connsiteX866" fmla="*/ 780578 w 874603"/>
                <a:gd name="connsiteY866" fmla="*/ 105237 h 538625"/>
                <a:gd name="connsiteX867" fmla="*/ 780578 w 874603"/>
                <a:gd name="connsiteY867" fmla="*/ 106825 h 538625"/>
                <a:gd name="connsiteX868" fmla="*/ 778990 w 874603"/>
                <a:gd name="connsiteY868" fmla="*/ 106825 h 538625"/>
                <a:gd name="connsiteX869" fmla="*/ 799401 w 874603"/>
                <a:gd name="connsiteY869" fmla="*/ 103650 h 538625"/>
                <a:gd name="connsiteX870" fmla="*/ 806204 w 874603"/>
                <a:gd name="connsiteY870" fmla="*/ 107732 h 538625"/>
                <a:gd name="connsiteX871" fmla="*/ 806204 w 874603"/>
                <a:gd name="connsiteY871" fmla="*/ 106371 h 538625"/>
                <a:gd name="connsiteX872" fmla="*/ 807565 w 874603"/>
                <a:gd name="connsiteY872" fmla="*/ 106371 h 538625"/>
                <a:gd name="connsiteX873" fmla="*/ 804844 w 874603"/>
                <a:gd name="connsiteY873" fmla="*/ 110454 h 538625"/>
                <a:gd name="connsiteX874" fmla="*/ 800762 w 874603"/>
                <a:gd name="connsiteY874" fmla="*/ 107732 h 538625"/>
                <a:gd name="connsiteX875" fmla="*/ 800762 w 874603"/>
                <a:gd name="connsiteY875" fmla="*/ 113175 h 538625"/>
                <a:gd name="connsiteX876" fmla="*/ 799401 w 874603"/>
                <a:gd name="connsiteY876" fmla="*/ 103650 h 538625"/>
                <a:gd name="connsiteX877" fmla="*/ 593252 w 874603"/>
                <a:gd name="connsiteY877" fmla="*/ 100475 h 538625"/>
                <a:gd name="connsiteX878" fmla="*/ 594840 w 874603"/>
                <a:gd name="connsiteY878" fmla="*/ 100475 h 538625"/>
                <a:gd name="connsiteX879" fmla="*/ 594840 w 874603"/>
                <a:gd name="connsiteY879" fmla="*/ 103650 h 538625"/>
                <a:gd name="connsiteX880" fmla="*/ 593252 w 874603"/>
                <a:gd name="connsiteY880" fmla="*/ 103650 h 538625"/>
                <a:gd name="connsiteX881" fmla="*/ 789525 w 874603"/>
                <a:gd name="connsiteY881" fmla="*/ 98887 h 538625"/>
                <a:gd name="connsiteX882" fmla="*/ 792411 w 874603"/>
                <a:gd name="connsiteY882" fmla="*/ 103216 h 538625"/>
                <a:gd name="connsiteX883" fmla="*/ 795298 w 874603"/>
                <a:gd name="connsiteY883" fmla="*/ 101773 h 538625"/>
                <a:gd name="connsiteX884" fmla="*/ 790968 w 874603"/>
                <a:gd name="connsiteY884" fmla="*/ 113319 h 538625"/>
                <a:gd name="connsiteX885" fmla="*/ 785195 w 874603"/>
                <a:gd name="connsiteY885" fmla="*/ 114762 h 538625"/>
                <a:gd name="connsiteX886" fmla="*/ 788082 w 874603"/>
                <a:gd name="connsiteY886" fmla="*/ 104660 h 538625"/>
                <a:gd name="connsiteX887" fmla="*/ 789525 w 874603"/>
                <a:gd name="connsiteY887" fmla="*/ 106103 h 538625"/>
                <a:gd name="connsiteX888" fmla="*/ 790968 w 874603"/>
                <a:gd name="connsiteY888" fmla="*/ 104660 h 538625"/>
                <a:gd name="connsiteX889" fmla="*/ 789525 w 874603"/>
                <a:gd name="connsiteY889" fmla="*/ 98887 h 538625"/>
                <a:gd name="connsiteX890" fmla="*/ 785340 w 874603"/>
                <a:gd name="connsiteY890" fmla="*/ 98887 h 538625"/>
                <a:gd name="connsiteX891" fmla="*/ 786927 w 874603"/>
                <a:gd name="connsiteY891" fmla="*/ 102856 h 538625"/>
                <a:gd name="connsiteX892" fmla="*/ 785340 w 874603"/>
                <a:gd name="connsiteY892" fmla="*/ 106825 h 538625"/>
                <a:gd name="connsiteX893" fmla="*/ 783752 w 874603"/>
                <a:gd name="connsiteY893" fmla="*/ 104179 h 538625"/>
                <a:gd name="connsiteX894" fmla="*/ 785340 w 874603"/>
                <a:gd name="connsiteY894" fmla="*/ 98887 h 538625"/>
                <a:gd name="connsiteX895" fmla="*/ 774227 w 874603"/>
                <a:gd name="connsiteY895" fmla="*/ 97300 h 538625"/>
                <a:gd name="connsiteX896" fmla="*/ 772640 w 874603"/>
                <a:gd name="connsiteY896" fmla="*/ 98888 h 538625"/>
                <a:gd name="connsiteX897" fmla="*/ 771052 w 874603"/>
                <a:gd name="connsiteY897" fmla="*/ 98888 h 538625"/>
                <a:gd name="connsiteX898" fmla="*/ 774227 w 874603"/>
                <a:gd name="connsiteY898" fmla="*/ 97300 h 538625"/>
                <a:gd name="connsiteX899" fmla="*/ 777402 w 874603"/>
                <a:gd name="connsiteY899" fmla="*/ 95712 h 538625"/>
                <a:gd name="connsiteX900" fmla="*/ 780577 w 874603"/>
                <a:gd name="connsiteY900" fmla="*/ 98887 h 538625"/>
                <a:gd name="connsiteX901" fmla="*/ 777402 w 874603"/>
                <a:gd name="connsiteY901" fmla="*/ 100475 h 538625"/>
                <a:gd name="connsiteX902" fmla="*/ 777402 w 874603"/>
                <a:gd name="connsiteY902" fmla="*/ 95712 h 538625"/>
                <a:gd name="connsiteX903" fmla="*/ 424398 w 874603"/>
                <a:gd name="connsiteY903" fmla="*/ 93964 h 538625"/>
                <a:gd name="connsiteX904" fmla="*/ 424751 w 874603"/>
                <a:gd name="connsiteY904" fmla="*/ 94669 h 538625"/>
                <a:gd name="connsiteX905" fmla="*/ 424186 w 874603"/>
                <a:gd name="connsiteY905" fmla="*/ 95232 h 538625"/>
                <a:gd name="connsiteX906" fmla="*/ 423337 w 874603"/>
                <a:gd name="connsiteY906" fmla="*/ 91851 h 538625"/>
                <a:gd name="connsiteX907" fmla="*/ 424751 w 874603"/>
                <a:gd name="connsiteY907" fmla="*/ 91851 h 538625"/>
                <a:gd name="connsiteX908" fmla="*/ 424398 w 874603"/>
                <a:gd name="connsiteY908" fmla="*/ 93964 h 538625"/>
                <a:gd name="connsiteX909" fmla="*/ 585315 w 874603"/>
                <a:gd name="connsiteY909" fmla="*/ 83012 h 538625"/>
                <a:gd name="connsiteX910" fmla="*/ 586903 w 874603"/>
                <a:gd name="connsiteY910" fmla="*/ 84599 h 538625"/>
                <a:gd name="connsiteX911" fmla="*/ 586903 w 874603"/>
                <a:gd name="connsiteY911" fmla="*/ 86187 h 538625"/>
                <a:gd name="connsiteX912" fmla="*/ 585315 w 874603"/>
                <a:gd name="connsiteY912" fmla="*/ 83012 h 538625"/>
                <a:gd name="connsiteX913" fmla="*/ 766063 w 874603"/>
                <a:gd name="connsiteY913" fmla="*/ 82695 h 538625"/>
                <a:gd name="connsiteX914" fmla="*/ 768784 w 874603"/>
                <a:gd name="connsiteY914" fmla="*/ 85235 h 538625"/>
                <a:gd name="connsiteX915" fmla="*/ 774227 w 874603"/>
                <a:gd name="connsiteY915" fmla="*/ 89045 h 538625"/>
                <a:gd name="connsiteX916" fmla="*/ 772866 w 874603"/>
                <a:gd name="connsiteY916" fmla="*/ 94125 h 538625"/>
                <a:gd name="connsiteX917" fmla="*/ 767424 w 874603"/>
                <a:gd name="connsiteY917" fmla="*/ 90315 h 538625"/>
                <a:gd name="connsiteX918" fmla="*/ 766063 w 874603"/>
                <a:gd name="connsiteY918" fmla="*/ 82695 h 538625"/>
                <a:gd name="connsiteX919" fmla="*/ 547215 w 874603"/>
                <a:gd name="connsiteY919" fmla="*/ 81425 h 538625"/>
                <a:gd name="connsiteX920" fmla="*/ 548802 w 874603"/>
                <a:gd name="connsiteY920" fmla="*/ 81425 h 538625"/>
                <a:gd name="connsiteX921" fmla="*/ 545627 w 874603"/>
                <a:gd name="connsiteY921" fmla="*/ 84600 h 538625"/>
                <a:gd name="connsiteX922" fmla="*/ 547215 w 874603"/>
                <a:gd name="connsiteY922" fmla="*/ 81425 h 538625"/>
                <a:gd name="connsiteX923" fmla="*/ 428549 w 874603"/>
                <a:gd name="connsiteY923" fmla="*/ 81425 h 538625"/>
                <a:gd name="connsiteX924" fmla="*/ 427359 w 874603"/>
                <a:gd name="connsiteY924" fmla="*/ 90950 h 538625"/>
                <a:gd name="connsiteX925" fmla="*/ 426168 w 874603"/>
                <a:gd name="connsiteY925" fmla="*/ 90950 h 538625"/>
                <a:gd name="connsiteX926" fmla="*/ 428549 w 874603"/>
                <a:gd name="connsiteY926" fmla="*/ 81425 h 538625"/>
                <a:gd name="connsiteX927" fmla="*/ 812327 w 874603"/>
                <a:gd name="connsiteY927" fmla="*/ 79837 h 538625"/>
                <a:gd name="connsiteX928" fmla="*/ 812327 w 874603"/>
                <a:gd name="connsiteY928" fmla="*/ 83409 h 538625"/>
                <a:gd name="connsiteX929" fmla="*/ 813915 w 874603"/>
                <a:gd name="connsiteY929" fmla="*/ 83409 h 538625"/>
                <a:gd name="connsiteX930" fmla="*/ 815502 w 874603"/>
                <a:gd name="connsiteY930" fmla="*/ 84600 h 538625"/>
                <a:gd name="connsiteX931" fmla="*/ 809641 w 874603"/>
                <a:gd name="connsiteY931" fmla="*/ 83501 h 538625"/>
                <a:gd name="connsiteX932" fmla="*/ 810740 w 874603"/>
                <a:gd name="connsiteY932" fmla="*/ 84600 h 538625"/>
                <a:gd name="connsiteX933" fmla="*/ 809153 w 874603"/>
                <a:gd name="connsiteY933" fmla="*/ 92538 h 538625"/>
                <a:gd name="connsiteX934" fmla="*/ 807565 w 874603"/>
                <a:gd name="connsiteY934" fmla="*/ 87775 h 538625"/>
                <a:gd name="connsiteX935" fmla="*/ 804390 w 874603"/>
                <a:gd name="connsiteY935" fmla="*/ 83013 h 538625"/>
                <a:gd name="connsiteX936" fmla="*/ 807565 w 874603"/>
                <a:gd name="connsiteY936" fmla="*/ 81425 h 538625"/>
                <a:gd name="connsiteX937" fmla="*/ 809339 w 874603"/>
                <a:gd name="connsiteY937" fmla="*/ 83199 h 538625"/>
                <a:gd name="connsiteX938" fmla="*/ 552014 w 874603"/>
                <a:gd name="connsiteY938" fmla="*/ 78703 h 538625"/>
                <a:gd name="connsiteX939" fmla="*/ 552297 w 874603"/>
                <a:gd name="connsiteY939" fmla="*/ 78891 h 538625"/>
                <a:gd name="connsiteX940" fmla="*/ 552014 w 874603"/>
                <a:gd name="connsiteY940" fmla="*/ 79173 h 538625"/>
                <a:gd name="connsiteX941" fmla="*/ 550600 w 874603"/>
                <a:gd name="connsiteY941" fmla="*/ 77764 h 538625"/>
                <a:gd name="connsiteX942" fmla="*/ 552014 w 874603"/>
                <a:gd name="connsiteY942" fmla="*/ 77764 h 538625"/>
                <a:gd name="connsiteX943" fmla="*/ 552014 w 874603"/>
                <a:gd name="connsiteY943" fmla="*/ 78703 h 538625"/>
                <a:gd name="connsiteX944" fmla="*/ 836234 w 874603"/>
                <a:gd name="connsiteY944" fmla="*/ 73538 h 538625"/>
                <a:gd name="connsiteX945" fmla="*/ 843304 w 874603"/>
                <a:gd name="connsiteY945" fmla="*/ 84808 h 538625"/>
                <a:gd name="connsiteX946" fmla="*/ 853203 w 874603"/>
                <a:gd name="connsiteY946" fmla="*/ 103121 h 538625"/>
                <a:gd name="connsiteX947" fmla="*/ 848961 w 874603"/>
                <a:gd name="connsiteY947" fmla="*/ 105939 h 538625"/>
                <a:gd name="connsiteX948" fmla="*/ 848961 w 874603"/>
                <a:gd name="connsiteY948" fmla="*/ 107348 h 538625"/>
                <a:gd name="connsiteX949" fmla="*/ 858859 w 874603"/>
                <a:gd name="connsiteY949" fmla="*/ 114391 h 538625"/>
                <a:gd name="connsiteX950" fmla="*/ 856031 w 874603"/>
                <a:gd name="connsiteY950" fmla="*/ 121435 h 538625"/>
                <a:gd name="connsiteX951" fmla="*/ 853203 w 874603"/>
                <a:gd name="connsiteY951" fmla="*/ 125661 h 538625"/>
                <a:gd name="connsiteX952" fmla="*/ 848961 w 874603"/>
                <a:gd name="connsiteY952" fmla="*/ 124253 h 538625"/>
                <a:gd name="connsiteX953" fmla="*/ 847547 w 874603"/>
                <a:gd name="connsiteY953" fmla="*/ 115800 h 538625"/>
                <a:gd name="connsiteX954" fmla="*/ 843304 w 874603"/>
                <a:gd name="connsiteY954" fmla="*/ 101713 h 538625"/>
                <a:gd name="connsiteX955" fmla="*/ 836234 w 874603"/>
                <a:gd name="connsiteY955" fmla="*/ 87625 h 538625"/>
                <a:gd name="connsiteX956" fmla="*/ 839062 w 874603"/>
                <a:gd name="connsiteY956" fmla="*/ 87625 h 538625"/>
                <a:gd name="connsiteX957" fmla="*/ 833406 w 874603"/>
                <a:gd name="connsiteY957" fmla="*/ 79173 h 538625"/>
                <a:gd name="connsiteX958" fmla="*/ 836234 w 874603"/>
                <a:gd name="connsiteY958" fmla="*/ 73538 h 538625"/>
                <a:gd name="connsiteX959" fmla="*/ 784635 w 874603"/>
                <a:gd name="connsiteY959" fmla="*/ 71900 h 538625"/>
                <a:gd name="connsiteX960" fmla="*/ 791690 w 874603"/>
                <a:gd name="connsiteY960" fmla="*/ 77673 h 538625"/>
                <a:gd name="connsiteX961" fmla="*/ 784635 w 874603"/>
                <a:gd name="connsiteY961" fmla="*/ 87775 h 538625"/>
                <a:gd name="connsiteX962" fmla="*/ 784635 w 874603"/>
                <a:gd name="connsiteY962" fmla="*/ 80559 h 538625"/>
                <a:gd name="connsiteX963" fmla="*/ 783223 w 874603"/>
                <a:gd name="connsiteY963" fmla="*/ 86332 h 538625"/>
                <a:gd name="connsiteX964" fmla="*/ 780401 w 874603"/>
                <a:gd name="connsiteY964" fmla="*/ 73343 h 538625"/>
                <a:gd name="connsiteX965" fmla="*/ 783223 w 874603"/>
                <a:gd name="connsiteY965" fmla="*/ 76229 h 538625"/>
                <a:gd name="connsiteX966" fmla="*/ 781812 w 874603"/>
                <a:gd name="connsiteY966" fmla="*/ 77673 h 538625"/>
                <a:gd name="connsiteX967" fmla="*/ 786046 w 874603"/>
                <a:gd name="connsiteY967" fmla="*/ 79116 h 538625"/>
                <a:gd name="connsiteX968" fmla="*/ 784635 w 874603"/>
                <a:gd name="connsiteY968" fmla="*/ 71900 h 538625"/>
                <a:gd name="connsiteX969" fmla="*/ 774227 w 874603"/>
                <a:gd name="connsiteY969" fmla="*/ 71899 h 538625"/>
                <a:gd name="connsiteX970" fmla="*/ 778990 w 874603"/>
                <a:gd name="connsiteY970" fmla="*/ 71899 h 538625"/>
                <a:gd name="connsiteX971" fmla="*/ 776609 w 874603"/>
                <a:gd name="connsiteY971" fmla="*/ 76662 h 538625"/>
                <a:gd name="connsiteX972" fmla="*/ 774227 w 874603"/>
                <a:gd name="connsiteY972" fmla="*/ 71899 h 538625"/>
                <a:gd name="connsiteX973" fmla="*/ 753590 w 874603"/>
                <a:gd name="connsiteY973" fmla="*/ 69213 h 538625"/>
                <a:gd name="connsiteX974" fmla="*/ 755178 w 874603"/>
                <a:gd name="connsiteY974" fmla="*/ 69213 h 538625"/>
                <a:gd name="connsiteX975" fmla="*/ 755178 w 874603"/>
                <a:gd name="connsiteY975" fmla="*/ 71900 h 538625"/>
                <a:gd name="connsiteX976" fmla="*/ 753590 w 874603"/>
                <a:gd name="connsiteY976" fmla="*/ 71900 h 538625"/>
                <a:gd name="connsiteX977" fmla="*/ 753590 w 874603"/>
                <a:gd name="connsiteY977" fmla="*/ 69213 h 538625"/>
                <a:gd name="connsiteX978" fmla="*/ 817090 w 874603"/>
                <a:gd name="connsiteY978" fmla="*/ 68725 h 538625"/>
                <a:gd name="connsiteX979" fmla="*/ 820265 w 874603"/>
                <a:gd name="connsiteY979" fmla="*/ 68725 h 538625"/>
                <a:gd name="connsiteX980" fmla="*/ 818677 w 874603"/>
                <a:gd name="connsiteY980" fmla="*/ 71900 h 538625"/>
                <a:gd name="connsiteX981" fmla="*/ 817090 w 874603"/>
                <a:gd name="connsiteY981" fmla="*/ 68725 h 538625"/>
                <a:gd name="connsiteX982" fmla="*/ 427359 w 874603"/>
                <a:gd name="connsiteY982" fmla="*/ 68725 h 538625"/>
                <a:gd name="connsiteX983" fmla="*/ 428549 w 874603"/>
                <a:gd name="connsiteY983" fmla="*/ 70842 h 538625"/>
                <a:gd name="connsiteX984" fmla="*/ 426168 w 874603"/>
                <a:gd name="connsiteY984" fmla="*/ 71900 h 538625"/>
                <a:gd name="connsiteX985" fmla="*/ 427359 w 874603"/>
                <a:gd name="connsiteY985" fmla="*/ 68725 h 538625"/>
                <a:gd name="connsiteX986" fmla="*/ 431328 w 874603"/>
                <a:gd name="connsiteY986" fmla="*/ 67931 h 538625"/>
                <a:gd name="connsiteX987" fmla="*/ 431328 w 874603"/>
                <a:gd name="connsiteY987" fmla="*/ 68725 h 538625"/>
                <a:gd name="connsiteX988" fmla="*/ 429740 w 874603"/>
                <a:gd name="connsiteY988" fmla="*/ 68725 h 538625"/>
                <a:gd name="connsiteX989" fmla="*/ 431328 w 874603"/>
                <a:gd name="connsiteY989" fmla="*/ 67931 h 538625"/>
                <a:gd name="connsiteX990" fmla="*/ 802167 w 874603"/>
                <a:gd name="connsiteY990" fmla="*/ 67137 h 538625"/>
                <a:gd name="connsiteX991" fmla="*/ 811057 w 874603"/>
                <a:gd name="connsiteY991" fmla="*/ 72510 h 538625"/>
                <a:gd name="connsiteX992" fmla="*/ 809575 w 874603"/>
                <a:gd name="connsiteY992" fmla="*/ 77883 h 538625"/>
                <a:gd name="connsiteX993" fmla="*/ 806612 w 874603"/>
                <a:gd name="connsiteY993" fmla="*/ 73853 h 538625"/>
                <a:gd name="connsiteX994" fmla="*/ 800685 w 874603"/>
                <a:gd name="connsiteY994" fmla="*/ 81913 h 538625"/>
                <a:gd name="connsiteX995" fmla="*/ 802167 w 874603"/>
                <a:gd name="connsiteY995" fmla="*/ 83257 h 538625"/>
                <a:gd name="connsiteX996" fmla="*/ 799204 w 874603"/>
                <a:gd name="connsiteY996" fmla="*/ 84600 h 538625"/>
                <a:gd name="connsiteX997" fmla="*/ 797722 w 874603"/>
                <a:gd name="connsiteY997" fmla="*/ 76540 h 538625"/>
                <a:gd name="connsiteX998" fmla="*/ 796240 w 874603"/>
                <a:gd name="connsiteY998" fmla="*/ 72510 h 538625"/>
                <a:gd name="connsiteX999" fmla="*/ 799204 w 874603"/>
                <a:gd name="connsiteY999" fmla="*/ 69824 h 538625"/>
                <a:gd name="connsiteX1000" fmla="*/ 799204 w 874603"/>
                <a:gd name="connsiteY1000" fmla="*/ 68480 h 538625"/>
                <a:gd name="connsiteX1001" fmla="*/ 802167 w 874603"/>
                <a:gd name="connsiteY1001" fmla="*/ 67137 h 538625"/>
                <a:gd name="connsiteX1002" fmla="*/ 774228 w 874603"/>
                <a:gd name="connsiteY1002" fmla="*/ 62374 h 538625"/>
                <a:gd name="connsiteX1003" fmla="*/ 774228 w 874603"/>
                <a:gd name="connsiteY1003" fmla="*/ 67136 h 538625"/>
                <a:gd name="connsiteX1004" fmla="*/ 771053 w 874603"/>
                <a:gd name="connsiteY1004" fmla="*/ 68724 h 538625"/>
                <a:gd name="connsiteX1005" fmla="*/ 774228 w 874603"/>
                <a:gd name="connsiteY1005" fmla="*/ 62374 h 538625"/>
                <a:gd name="connsiteX1006" fmla="*/ 764702 w 874603"/>
                <a:gd name="connsiteY1006" fmla="*/ 62374 h 538625"/>
                <a:gd name="connsiteX1007" fmla="*/ 764702 w 874603"/>
                <a:gd name="connsiteY1007" fmla="*/ 67136 h 538625"/>
                <a:gd name="connsiteX1008" fmla="*/ 764702 w 874603"/>
                <a:gd name="connsiteY1008" fmla="*/ 62374 h 538625"/>
                <a:gd name="connsiteX1009" fmla="*/ 556740 w 874603"/>
                <a:gd name="connsiteY1009" fmla="*/ 62374 h 538625"/>
                <a:gd name="connsiteX1010" fmla="*/ 558328 w 874603"/>
                <a:gd name="connsiteY1010" fmla="*/ 63962 h 538625"/>
                <a:gd name="connsiteX1011" fmla="*/ 556740 w 874603"/>
                <a:gd name="connsiteY1011" fmla="*/ 63962 h 538625"/>
                <a:gd name="connsiteX1012" fmla="*/ 556740 w 874603"/>
                <a:gd name="connsiteY1012" fmla="*/ 62374 h 538625"/>
                <a:gd name="connsiteX1013" fmla="*/ 761528 w 874603"/>
                <a:gd name="connsiteY1013" fmla="*/ 59199 h 538625"/>
                <a:gd name="connsiteX1014" fmla="*/ 763115 w 874603"/>
                <a:gd name="connsiteY1014" fmla="*/ 59199 h 538625"/>
                <a:gd name="connsiteX1015" fmla="*/ 763115 w 874603"/>
                <a:gd name="connsiteY1015" fmla="*/ 62374 h 538625"/>
                <a:gd name="connsiteX1016" fmla="*/ 761528 w 874603"/>
                <a:gd name="connsiteY1016" fmla="*/ 59199 h 538625"/>
                <a:gd name="connsiteX1017" fmla="*/ 594840 w 874603"/>
                <a:gd name="connsiteY1017" fmla="*/ 59199 h 538625"/>
                <a:gd name="connsiteX1018" fmla="*/ 596428 w 874603"/>
                <a:gd name="connsiteY1018" fmla="*/ 62374 h 538625"/>
                <a:gd name="connsiteX1019" fmla="*/ 594840 w 874603"/>
                <a:gd name="connsiteY1019" fmla="*/ 62374 h 538625"/>
                <a:gd name="connsiteX1020" fmla="*/ 594840 w 874603"/>
                <a:gd name="connsiteY1020" fmla="*/ 59199 h 538625"/>
                <a:gd name="connsiteX1021" fmla="*/ 672627 w 874603"/>
                <a:gd name="connsiteY1021" fmla="*/ 58803 h 538625"/>
                <a:gd name="connsiteX1022" fmla="*/ 674215 w 874603"/>
                <a:gd name="connsiteY1022" fmla="*/ 58803 h 538625"/>
                <a:gd name="connsiteX1023" fmla="*/ 672627 w 874603"/>
                <a:gd name="connsiteY1023" fmla="*/ 62375 h 538625"/>
                <a:gd name="connsiteX1024" fmla="*/ 672627 w 874603"/>
                <a:gd name="connsiteY1024" fmla="*/ 58803 h 538625"/>
                <a:gd name="connsiteX1025" fmla="*/ 759940 w 874603"/>
                <a:gd name="connsiteY1025" fmla="*/ 56024 h 538625"/>
                <a:gd name="connsiteX1026" fmla="*/ 761528 w 874603"/>
                <a:gd name="connsiteY1026" fmla="*/ 56024 h 538625"/>
                <a:gd name="connsiteX1027" fmla="*/ 761528 w 874603"/>
                <a:gd name="connsiteY1027" fmla="*/ 57612 h 538625"/>
                <a:gd name="connsiteX1028" fmla="*/ 666277 w 874603"/>
                <a:gd name="connsiteY1028" fmla="*/ 56024 h 538625"/>
                <a:gd name="connsiteX1029" fmla="*/ 667865 w 874603"/>
                <a:gd name="connsiteY1029" fmla="*/ 56024 h 538625"/>
                <a:gd name="connsiteX1030" fmla="*/ 667865 w 874603"/>
                <a:gd name="connsiteY1030" fmla="*/ 57612 h 538625"/>
                <a:gd name="connsiteX1031" fmla="*/ 666277 w 874603"/>
                <a:gd name="connsiteY1031" fmla="*/ 57612 h 538625"/>
                <a:gd name="connsiteX1032" fmla="*/ 753590 w 874603"/>
                <a:gd name="connsiteY1032" fmla="*/ 55780 h 538625"/>
                <a:gd name="connsiteX1033" fmla="*/ 758353 w 874603"/>
                <a:gd name="connsiteY1033" fmla="*/ 55780 h 538625"/>
                <a:gd name="connsiteX1034" fmla="*/ 755178 w 874603"/>
                <a:gd name="connsiteY1034" fmla="*/ 69213 h 538625"/>
                <a:gd name="connsiteX1035" fmla="*/ 753590 w 874603"/>
                <a:gd name="connsiteY1035" fmla="*/ 55780 h 538625"/>
                <a:gd name="connsiteX1036" fmla="*/ 800534 w 874603"/>
                <a:gd name="connsiteY1036" fmla="*/ 54437 h 538625"/>
                <a:gd name="connsiteX1037" fmla="*/ 814141 w 874603"/>
                <a:gd name="connsiteY1037" fmla="*/ 62230 h 538625"/>
                <a:gd name="connsiteX1038" fmla="*/ 815502 w 874603"/>
                <a:gd name="connsiteY1038" fmla="*/ 67426 h 538625"/>
                <a:gd name="connsiteX1039" fmla="*/ 805977 w 874603"/>
                <a:gd name="connsiteY1039" fmla="*/ 63529 h 538625"/>
                <a:gd name="connsiteX1040" fmla="*/ 797813 w 874603"/>
                <a:gd name="connsiteY1040" fmla="*/ 59633 h 538625"/>
                <a:gd name="connsiteX1041" fmla="*/ 800534 w 874603"/>
                <a:gd name="connsiteY1041" fmla="*/ 54437 h 538625"/>
                <a:gd name="connsiteX1042" fmla="*/ 790896 w 874603"/>
                <a:gd name="connsiteY1042" fmla="*/ 53076 h 538625"/>
                <a:gd name="connsiteX1043" fmla="*/ 792285 w 874603"/>
                <a:gd name="connsiteY1043" fmla="*/ 53076 h 538625"/>
                <a:gd name="connsiteX1044" fmla="*/ 790971 w 874603"/>
                <a:gd name="connsiteY1044" fmla="*/ 53334 h 538625"/>
                <a:gd name="connsiteX1045" fmla="*/ 767877 w 874603"/>
                <a:gd name="connsiteY1045" fmla="*/ 52849 h 538625"/>
                <a:gd name="connsiteX1046" fmla="*/ 769465 w 874603"/>
                <a:gd name="connsiteY1046" fmla="*/ 52849 h 538625"/>
                <a:gd name="connsiteX1047" fmla="*/ 769465 w 874603"/>
                <a:gd name="connsiteY1047" fmla="*/ 54437 h 538625"/>
                <a:gd name="connsiteX1048" fmla="*/ 767877 w 874603"/>
                <a:gd name="connsiteY1048" fmla="*/ 54437 h 538625"/>
                <a:gd name="connsiteX1049" fmla="*/ 683740 w 874603"/>
                <a:gd name="connsiteY1049" fmla="*/ 52849 h 538625"/>
                <a:gd name="connsiteX1050" fmla="*/ 685328 w 874603"/>
                <a:gd name="connsiteY1050" fmla="*/ 54437 h 538625"/>
                <a:gd name="connsiteX1051" fmla="*/ 682153 w 874603"/>
                <a:gd name="connsiteY1051" fmla="*/ 57612 h 538625"/>
                <a:gd name="connsiteX1052" fmla="*/ 680565 w 874603"/>
                <a:gd name="connsiteY1052" fmla="*/ 57612 h 538625"/>
                <a:gd name="connsiteX1053" fmla="*/ 683740 w 874603"/>
                <a:gd name="connsiteY1053" fmla="*/ 52849 h 538625"/>
                <a:gd name="connsiteX1054" fmla="*/ 672628 w 874603"/>
                <a:gd name="connsiteY1054" fmla="*/ 49674 h 538625"/>
                <a:gd name="connsiteX1055" fmla="*/ 672628 w 874603"/>
                <a:gd name="connsiteY1055" fmla="*/ 51262 h 538625"/>
                <a:gd name="connsiteX1056" fmla="*/ 671040 w 874603"/>
                <a:gd name="connsiteY1056" fmla="*/ 51262 h 538625"/>
                <a:gd name="connsiteX1057" fmla="*/ 672628 w 874603"/>
                <a:gd name="connsiteY1057" fmla="*/ 49674 h 538625"/>
                <a:gd name="connsiteX1058" fmla="*/ 610318 w 874603"/>
                <a:gd name="connsiteY1058" fmla="*/ 49674 h 538625"/>
                <a:gd name="connsiteX1059" fmla="*/ 613890 w 874603"/>
                <a:gd name="connsiteY1059" fmla="*/ 54437 h 538625"/>
                <a:gd name="connsiteX1060" fmla="*/ 609127 w 874603"/>
                <a:gd name="connsiteY1060" fmla="*/ 52849 h 538625"/>
                <a:gd name="connsiteX1061" fmla="*/ 610318 w 874603"/>
                <a:gd name="connsiteY1061" fmla="*/ 49674 h 538625"/>
                <a:gd name="connsiteX1062" fmla="*/ 690090 w 874603"/>
                <a:gd name="connsiteY1062" fmla="*/ 48087 h 538625"/>
                <a:gd name="connsiteX1063" fmla="*/ 691677 w 874603"/>
                <a:gd name="connsiteY1063" fmla="*/ 48087 h 538625"/>
                <a:gd name="connsiteX1064" fmla="*/ 690090 w 874603"/>
                <a:gd name="connsiteY1064" fmla="*/ 54437 h 538625"/>
                <a:gd name="connsiteX1065" fmla="*/ 688502 w 874603"/>
                <a:gd name="connsiteY1065" fmla="*/ 54437 h 538625"/>
                <a:gd name="connsiteX1066" fmla="*/ 690090 w 874603"/>
                <a:gd name="connsiteY1066" fmla="*/ 48087 h 538625"/>
                <a:gd name="connsiteX1067" fmla="*/ 775616 w 874603"/>
                <a:gd name="connsiteY1067" fmla="*/ 47633 h 538625"/>
                <a:gd name="connsiteX1068" fmla="*/ 785340 w 874603"/>
                <a:gd name="connsiteY1068" fmla="*/ 54437 h 538625"/>
                <a:gd name="connsiteX1069" fmla="*/ 790971 w 874603"/>
                <a:gd name="connsiteY1069" fmla="*/ 53334 h 538625"/>
                <a:gd name="connsiteX1070" fmla="*/ 793674 w 874603"/>
                <a:gd name="connsiteY1070" fmla="*/ 62601 h 538625"/>
                <a:gd name="connsiteX1071" fmla="*/ 796452 w 874603"/>
                <a:gd name="connsiteY1071" fmla="*/ 63962 h 538625"/>
                <a:gd name="connsiteX1072" fmla="*/ 795063 w 874603"/>
                <a:gd name="connsiteY1072" fmla="*/ 65323 h 538625"/>
                <a:gd name="connsiteX1073" fmla="*/ 790896 w 874603"/>
                <a:gd name="connsiteY1073" fmla="*/ 62601 h 538625"/>
                <a:gd name="connsiteX1074" fmla="*/ 785340 w 874603"/>
                <a:gd name="connsiteY1074" fmla="*/ 68044 h 538625"/>
                <a:gd name="connsiteX1075" fmla="*/ 785340 w 874603"/>
                <a:gd name="connsiteY1075" fmla="*/ 70766 h 538625"/>
                <a:gd name="connsiteX1076" fmla="*/ 779783 w 874603"/>
                <a:gd name="connsiteY1076" fmla="*/ 66683 h 538625"/>
                <a:gd name="connsiteX1077" fmla="*/ 779783 w 874603"/>
                <a:gd name="connsiteY1077" fmla="*/ 58519 h 538625"/>
                <a:gd name="connsiteX1078" fmla="*/ 774227 w 874603"/>
                <a:gd name="connsiteY1078" fmla="*/ 50355 h 538625"/>
                <a:gd name="connsiteX1079" fmla="*/ 775616 w 874603"/>
                <a:gd name="connsiteY1079" fmla="*/ 47633 h 538625"/>
                <a:gd name="connsiteX1080" fmla="*/ 764703 w 874603"/>
                <a:gd name="connsiteY1080" fmla="*/ 46499 h 538625"/>
                <a:gd name="connsiteX1081" fmla="*/ 761528 w 874603"/>
                <a:gd name="connsiteY1081" fmla="*/ 52849 h 538625"/>
                <a:gd name="connsiteX1082" fmla="*/ 759940 w 874603"/>
                <a:gd name="connsiteY1082" fmla="*/ 48086 h 538625"/>
                <a:gd name="connsiteX1083" fmla="*/ 764703 w 874603"/>
                <a:gd name="connsiteY1083" fmla="*/ 46499 h 538625"/>
                <a:gd name="connsiteX1084" fmla="*/ 582140 w 874603"/>
                <a:gd name="connsiteY1084" fmla="*/ 46499 h 538625"/>
                <a:gd name="connsiteX1085" fmla="*/ 580552 w 874603"/>
                <a:gd name="connsiteY1085" fmla="*/ 52849 h 538625"/>
                <a:gd name="connsiteX1086" fmla="*/ 577377 w 874603"/>
                <a:gd name="connsiteY1086" fmla="*/ 51261 h 538625"/>
                <a:gd name="connsiteX1087" fmla="*/ 582140 w 874603"/>
                <a:gd name="connsiteY1087" fmla="*/ 46499 h 538625"/>
                <a:gd name="connsiteX1088" fmla="*/ 686915 w 874603"/>
                <a:gd name="connsiteY1088" fmla="*/ 45970 h 538625"/>
                <a:gd name="connsiteX1089" fmla="*/ 686915 w 874603"/>
                <a:gd name="connsiteY1089" fmla="*/ 47029 h 538625"/>
                <a:gd name="connsiteX1090" fmla="*/ 685328 w 874603"/>
                <a:gd name="connsiteY1090" fmla="*/ 47029 h 538625"/>
                <a:gd name="connsiteX1091" fmla="*/ 686915 w 874603"/>
                <a:gd name="connsiteY1091" fmla="*/ 45970 h 538625"/>
                <a:gd name="connsiteX1092" fmla="*/ 751367 w 874603"/>
                <a:gd name="connsiteY1092" fmla="*/ 44912 h 538625"/>
                <a:gd name="connsiteX1093" fmla="*/ 753907 w 874603"/>
                <a:gd name="connsiteY1093" fmla="*/ 51262 h 538625"/>
                <a:gd name="connsiteX1094" fmla="*/ 751367 w 874603"/>
                <a:gd name="connsiteY1094" fmla="*/ 44912 h 538625"/>
                <a:gd name="connsiteX1095" fmla="*/ 594840 w 874603"/>
                <a:gd name="connsiteY1095" fmla="*/ 43324 h 538625"/>
                <a:gd name="connsiteX1096" fmla="*/ 596428 w 874603"/>
                <a:gd name="connsiteY1096" fmla="*/ 43324 h 538625"/>
                <a:gd name="connsiteX1097" fmla="*/ 596428 w 874603"/>
                <a:gd name="connsiteY1097" fmla="*/ 44912 h 538625"/>
                <a:gd name="connsiteX1098" fmla="*/ 594840 w 874603"/>
                <a:gd name="connsiteY1098" fmla="*/ 43324 h 538625"/>
                <a:gd name="connsiteX1099" fmla="*/ 629765 w 874603"/>
                <a:gd name="connsiteY1099" fmla="*/ 40150 h 538625"/>
                <a:gd name="connsiteX1100" fmla="*/ 631353 w 874603"/>
                <a:gd name="connsiteY1100" fmla="*/ 40150 h 538625"/>
                <a:gd name="connsiteX1101" fmla="*/ 631353 w 874603"/>
                <a:gd name="connsiteY1101" fmla="*/ 41737 h 538625"/>
                <a:gd name="connsiteX1102" fmla="*/ 629765 w 874603"/>
                <a:gd name="connsiteY1102" fmla="*/ 40150 h 538625"/>
                <a:gd name="connsiteX1103" fmla="*/ 754119 w 874603"/>
                <a:gd name="connsiteY1103" fmla="*/ 36974 h 538625"/>
                <a:gd name="connsiteX1104" fmla="*/ 755177 w 874603"/>
                <a:gd name="connsiteY1104" fmla="*/ 41737 h 538625"/>
                <a:gd name="connsiteX1105" fmla="*/ 754119 w 874603"/>
                <a:gd name="connsiteY1105" fmla="*/ 41737 h 538625"/>
                <a:gd name="connsiteX1106" fmla="*/ 754119 w 874603"/>
                <a:gd name="connsiteY1106" fmla="*/ 36974 h 538625"/>
                <a:gd name="connsiteX1107" fmla="*/ 696837 w 874603"/>
                <a:gd name="connsiteY1107" fmla="*/ 36974 h 538625"/>
                <a:gd name="connsiteX1108" fmla="*/ 699615 w 874603"/>
                <a:gd name="connsiteY1108" fmla="*/ 42530 h 538625"/>
                <a:gd name="connsiteX1109" fmla="*/ 695448 w 874603"/>
                <a:gd name="connsiteY1109" fmla="*/ 48087 h 538625"/>
                <a:gd name="connsiteX1110" fmla="*/ 692670 w 874603"/>
                <a:gd name="connsiteY1110" fmla="*/ 45309 h 538625"/>
                <a:gd name="connsiteX1111" fmla="*/ 691280 w 874603"/>
                <a:gd name="connsiteY1111" fmla="*/ 46698 h 538625"/>
                <a:gd name="connsiteX1112" fmla="*/ 689891 w 874603"/>
                <a:gd name="connsiteY1112" fmla="*/ 42530 h 538625"/>
                <a:gd name="connsiteX1113" fmla="*/ 688502 w 874603"/>
                <a:gd name="connsiteY1113" fmla="*/ 42530 h 538625"/>
                <a:gd name="connsiteX1114" fmla="*/ 691280 w 874603"/>
                <a:gd name="connsiteY1114" fmla="*/ 41141 h 538625"/>
                <a:gd name="connsiteX1115" fmla="*/ 694059 w 874603"/>
                <a:gd name="connsiteY1115" fmla="*/ 43920 h 538625"/>
                <a:gd name="connsiteX1116" fmla="*/ 696837 w 874603"/>
                <a:gd name="connsiteY1116" fmla="*/ 36974 h 538625"/>
                <a:gd name="connsiteX1117" fmla="*/ 629765 w 874603"/>
                <a:gd name="connsiteY1117" fmla="*/ 35387 h 538625"/>
                <a:gd name="connsiteX1118" fmla="*/ 628178 w 874603"/>
                <a:gd name="connsiteY1118" fmla="*/ 40150 h 538625"/>
                <a:gd name="connsiteX1119" fmla="*/ 629765 w 874603"/>
                <a:gd name="connsiteY1119" fmla="*/ 40150 h 538625"/>
                <a:gd name="connsiteX1120" fmla="*/ 626590 w 874603"/>
                <a:gd name="connsiteY1120" fmla="*/ 43325 h 538625"/>
                <a:gd name="connsiteX1121" fmla="*/ 626590 w 874603"/>
                <a:gd name="connsiteY1121" fmla="*/ 38562 h 538625"/>
                <a:gd name="connsiteX1122" fmla="*/ 629765 w 874603"/>
                <a:gd name="connsiteY1122" fmla="*/ 35387 h 538625"/>
                <a:gd name="connsiteX1123" fmla="*/ 581505 w 874603"/>
                <a:gd name="connsiteY1123" fmla="*/ 35387 h 538625"/>
                <a:gd name="connsiteX1124" fmla="*/ 584045 w 874603"/>
                <a:gd name="connsiteY1124" fmla="*/ 36974 h 538625"/>
                <a:gd name="connsiteX1125" fmla="*/ 585315 w 874603"/>
                <a:gd name="connsiteY1125" fmla="*/ 38562 h 538625"/>
                <a:gd name="connsiteX1126" fmla="*/ 580235 w 874603"/>
                <a:gd name="connsiteY1126" fmla="*/ 40149 h 538625"/>
                <a:gd name="connsiteX1127" fmla="*/ 581505 w 874603"/>
                <a:gd name="connsiteY1127" fmla="*/ 35387 h 538625"/>
                <a:gd name="connsiteX1128" fmla="*/ 588490 w 874603"/>
                <a:gd name="connsiteY1128" fmla="*/ 35210 h 538625"/>
                <a:gd name="connsiteX1129" fmla="*/ 596427 w 874603"/>
                <a:gd name="connsiteY1129" fmla="*/ 39443 h 538625"/>
                <a:gd name="connsiteX1130" fmla="*/ 586902 w 874603"/>
                <a:gd name="connsiteY1130" fmla="*/ 40854 h 538625"/>
                <a:gd name="connsiteX1131" fmla="*/ 588490 w 874603"/>
                <a:gd name="connsiteY1131" fmla="*/ 35210 h 538625"/>
                <a:gd name="connsiteX1132" fmla="*/ 691677 w 874603"/>
                <a:gd name="connsiteY1132" fmla="*/ 32212 h 538625"/>
                <a:gd name="connsiteX1133" fmla="*/ 693265 w 874603"/>
                <a:gd name="connsiteY1133" fmla="*/ 35387 h 538625"/>
                <a:gd name="connsiteX1134" fmla="*/ 691677 w 874603"/>
                <a:gd name="connsiteY1134" fmla="*/ 35387 h 538625"/>
                <a:gd name="connsiteX1135" fmla="*/ 691677 w 874603"/>
                <a:gd name="connsiteY1135" fmla="*/ 32212 h 538625"/>
                <a:gd name="connsiteX1136" fmla="*/ 617065 w 874603"/>
                <a:gd name="connsiteY1136" fmla="*/ 29037 h 538625"/>
                <a:gd name="connsiteX1137" fmla="*/ 621827 w 874603"/>
                <a:gd name="connsiteY1137" fmla="*/ 32212 h 538625"/>
                <a:gd name="connsiteX1138" fmla="*/ 618652 w 874603"/>
                <a:gd name="connsiteY1138" fmla="*/ 32212 h 538625"/>
                <a:gd name="connsiteX1139" fmla="*/ 617065 w 874603"/>
                <a:gd name="connsiteY1139" fmla="*/ 29037 h 538625"/>
                <a:gd name="connsiteX1140" fmla="*/ 503937 w 874603"/>
                <a:gd name="connsiteY1140" fmla="*/ 27049 h 538625"/>
                <a:gd name="connsiteX1141" fmla="*/ 506765 w 874603"/>
                <a:gd name="connsiteY1141" fmla="*/ 27049 h 538625"/>
                <a:gd name="connsiteX1142" fmla="*/ 503937 w 874603"/>
                <a:gd name="connsiteY1142" fmla="*/ 29866 h 538625"/>
                <a:gd name="connsiteX1143" fmla="*/ 732953 w 874603"/>
                <a:gd name="connsiteY1143" fmla="*/ 25862 h 538625"/>
                <a:gd name="connsiteX1144" fmla="*/ 731365 w 874603"/>
                <a:gd name="connsiteY1144" fmla="*/ 33800 h 538625"/>
                <a:gd name="connsiteX1145" fmla="*/ 729778 w 874603"/>
                <a:gd name="connsiteY1145" fmla="*/ 33800 h 538625"/>
                <a:gd name="connsiteX1146" fmla="*/ 732953 w 874603"/>
                <a:gd name="connsiteY1146" fmla="*/ 25862 h 538625"/>
                <a:gd name="connsiteX1147" fmla="*/ 606945 w 874603"/>
                <a:gd name="connsiteY1147" fmla="*/ 25862 h 538625"/>
                <a:gd name="connsiteX1148" fmla="*/ 609723 w 874603"/>
                <a:gd name="connsiteY1148" fmla="*/ 32741 h 538625"/>
                <a:gd name="connsiteX1149" fmla="*/ 608334 w 874603"/>
                <a:gd name="connsiteY1149" fmla="*/ 40996 h 538625"/>
                <a:gd name="connsiteX1150" fmla="*/ 606945 w 874603"/>
                <a:gd name="connsiteY1150" fmla="*/ 46500 h 538625"/>
                <a:gd name="connsiteX1151" fmla="*/ 604166 w 874603"/>
                <a:gd name="connsiteY1151" fmla="*/ 38245 h 538625"/>
                <a:gd name="connsiteX1152" fmla="*/ 606945 w 874603"/>
                <a:gd name="connsiteY1152" fmla="*/ 25862 h 538625"/>
                <a:gd name="connsiteX1153" fmla="*/ 534515 w 874603"/>
                <a:gd name="connsiteY1153" fmla="*/ 24274 h 538625"/>
                <a:gd name="connsiteX1154" fmla="*/ 539277 w 874603"/>
                <a:gd name="connsiteY1154" fmla="*/ 29037 h 538625"/>
                <a:gd name="connsiteX1155" fmla="*/ 534515 w 874603"/>
                <a:gd name="connsiteY1155" fmla="*/ 30624 h 538625"/>
                <a:gd name="connsiteX1156" fmla="*/ 534515 w 874603"/>
                <a:gd name="connsiteY1156" fmla="*/ 24274 h 538625"/>
                <a:gd name="connsiteX1157" fmla="*/ 561502 w 874603"/>
                <a:gd name="connsiteY1157" fmla="*/ 24274 h 538625"/>
                <a:gd name="connsiteX1158" fmla="*/ 563090 w 874603"/>
                <a:gd name="connsiteY1158" fmla="*/ 25862 h 538625"/>
                <a:gd name="connsiteX1159" fmla="*/ 561502 w 874603"/>
                <a:gd name="connsiteY1159" fmla="*/ 25862 h 538625"/>
                <a:gd name="connsiteX1160" fmla="*/ 561502 w 874603"/>
                <a:gd name="connsiteY1160" fmla="*/ 24274 h 538625"/>
                <a:gd name="connsiteX1161" fmla="*/ 527636 w 874603"/>
                <a:gd name="connsiteY1161" fmla="*/ 24116 h 538625"/>
                <a:gd name="connsiteX1162" fmla="*/ 529012 w 874603"/>
                <a:gd name="connsiteY1162" fmla="*/ 35546 h 538625"/>
                <a:gd name="connsiteX1163" fmla="*/ 529012 w 874603"/>
                <a:gd name="connsiteY1163" fmla="*/ 36975 h 538625"/>
                <a:gd name="connsiteX1164" fmla="*/ 524884 w 874603"/>
                <a:gd name="connsiteY1164" fmla="*/ 32689 h 538625"/>
                <a:gd name="connsiteX1165" fmla="*/ 520756 w 874603"/>
                <a:gd name="connsiteY1165" fmla="*/ 36975 h 538625"/>
                <a:gd name="connsiteX1166" fmla="*/ 520756 w 874603"/>
                <a:gd name="connsiteY1166" fmla="*/ 26973 h 538625"/>
                <a:gd name="connsiteX1167" fmla="*/ 527636 w 874603"/>
                <a:gd name="connsiteY1167" fmla="*/ 24116 h 538625"/>
                <a:gd name="connsiteX1168" fmla="*/ 581842 w 874603"/>
                <a:gd name="connsiteY1168" fmla="*/ 23084 h 538625"/>
                <a:gd name="connsiteX1169" fmla="*/ 581346 w 874603"/>
                <a:gd name="connsiteY1169" fmla="*/ 29037 h 538625"/>
                <a:gd name="connsiteX1170" fmla="*/ 577377 w 874603"/>
                <a:gd name="connsiteY1170" fmla="*/ 29037 h 538625"/>
                <a:gd name="connsiteX1171" fmla="*/ 577377 w 874603"/>
                <a:gd name="connsiteY1171" fmla="*/ 24275 h 538625"/>
                <a:gd name="connsiteX1172" fmla="*/ 581842 w 874603"/>
                <a:gd name="connsiteY1172" fmla="*/ 23084 h 538625"/>
                <a:gd name="connsiteX1173" fmla="*/ 704377 w 874603"/>
                <a:gd name="connsiteY1173" fmla="*/ 22052 h 538625"/>
                <a:gd name="connsiteX1174" fmla="*/ 710022 w 874603"/>
                <a:gd name="connsiteY1174" fmla="*/ 23322 h 538625"/>
                <a:gd name="connsiteX1175" fmla="*/ 707199 w 874603"/>
                <a:gd name="connsiteY1175" fmla="*/ 25862 h 538625"/>
                <a:gd name="connsiteX1176" fmla="*/ 704377 w 874603"/>
                <a:gd name="connsiteY1176" fmla="*/ 24592 h 538625"/>
                <a:gd name="connsiteX1177" fmla="*/ 704377 w 874603"/>
                <a:gd name="connsiteY1177" fmla="*/ 22052 h 538625"/>
                <a:gd name="connsiteX1178" fmla="*/ 712844 w 874603"/>
                <a:gd name="connsiteY1178" fmla="*/ 20782 h 538625"/>
                <a:gd name="connsiteX1179" fmla="*/ 712844 w 874603"/>
                <a:gd name="connsiteY1179" fmla="*/ 25862 h 538625"/>
                <a:gd name="connsiteX1180" fmla="*/ 710022 w 874603"/>
                <a:gd name="connsiteY1180" fmla="*/ 23322 h 538625"/>
                <a:gd name="connsiteX1181" fmla="*/ 712844 w 874603"/>
                <a:gd name="connsiteY1181" fmla="*/ 20782 h 538625"/>
                <a:gd name="connsiteX1182" fmla="*/ 542452 w 874603"/>
                <a:gd name="connsiteY1182" fmla="*/ 19512 h 538625"/>
                <a:gd name="connsiteX1183" fmla="*/ 544040 w 874603"/>
                <a:gd name="connsiteY1183" fmla="*/ 19512 h 538625"/>
                <a:gd name="connsiteX1184" fmla="*/ 544040 w 874603"/>
                <a:gd name="connsiteY1184" fmla="*/ 21100 h 538625"/>
                <a:gd name="connsiteX1185" fmla="*/ 542452 w 874603"/>
                <a:gd name="connsiteY1185" fmla="*/ 19512 h 538625"/>
                <a:gd name="connsiteX1186" fmla="*/ 519434 w 874603"/>
                <a:gd name="connsiteY1186" fmla="*/ 19512 h 538625"/>
                <a:gd name="connsiteX1187" fmla="*/ 519434 w 874603"/>
                <a:gd name="connsiteY1187" fmla="*/ 25862 h 538625"/>
                <a:gd name="connsiteX1188" fmla="*/ 517052 w 874603"/>
                <a:gd name="connsiteY1188" fmla="*/ 24592 h 538625"/>
                <a:gd name="connsiteX1189" fmla="*/ 519434 w 874603"/>
                <a:gd name="connsiteY1189" fmla="*/ 19512 h 538625"/>
                <a:gd name="connsiteX1190" fmla="*/ 571980 w 874603"/>
                <a:gd name="connsiteY1190" fmla="*/ 11574 h 538625"/>
                <a:gd name="connsiteX1191" fmla="*/ 569440 w 874603"/>
                <a:gd name="connsiteY1191" fmla="*/ 14749 h 538625"/>
                <a:gd name="connsiteX1192" fmla="*/ 571980 w 874603"/>
                <a:gd name="connsiteY1192" fmla="*/ 11574 h 538625"/>
                <a:gd name="connsiteX1193" fmla="*/ 557874 w 874603"/>
                <a:gd name="connsiteY1193" fmla="*/ 6812 h 538625"/>
                <a:gd name="connsiteX1194" fmla="*/ 563316 w 874603"/>
                <a:gd name="connsiteY1194" fmla="*/ 9352 h 538625"/>
                <a:gd name="connsiteX1195" fmla="*/ 561956 w 874603"/>
                <a:gd name="connsiteY1195" fmla="*/ 13162 h 538625"/>
                <a:gd name="connsiteX1196" fmla="*/ 564677 w 874603"/>
                <a:gd name="connsiteY1196" fmla="*/ 18242 h 538625"/>
                <a:gd name="connsiteX1197" fmla="*/ 563316 w 874603"/>
                <a:gd name="connsiteY1197" fmla="*/ 19512 h 538625"/>
                <a:gd name="connsiteX1198" fmla="*/ 559234 w 874603"/>
                <a:gd name="connsiteY1198" fmla="*/ 15702 h 538625"/>
                <a:gd name="connsiteX1199" fmla="*/ 555152 w 874603"/>
                <a:gd name="connsiteY1199" fmla="*/ 11892 h 538625"/>
                <a:gd name="connsiteX1200" fmla="*/ 557874 w 874603"/>
                <a:gd name="connsiteY1200" fmla="*/ 6812 h 538625"/>
                <a:gd name="connsiteX1201" fmla="*/ 345565 w 874603"/>
                <a:gd name="connsiteY1201" fmla="*/ 283 h 538625"/>
                <a:gd name="connsiteX1202" fmla="*/ 379502 w 874603"/>
                <a:gd name="connsiteY1202" fmla="*/ 10144 h 538625"/>
                <a:gd name="connsiteX1203" fmla="*/ 404955 w 874603"/>
                <a:gd name="connsiteY1203" fmla="*/ 20005 h 538625"/>
                <a:gd name="connsiteX1204" fmla="*/ 444548 w 874603"/>
                <a:gd name="connsiteY1204" fmla="*/ 38319 h 538625"/>
                <a:gd name="connsiteX1205" fmla="*/ 454446 w 874603"/>
                <a:gd name="connsiteY1205" fmla="*/ 48180 h 538625"/>
                <a:gd name="connsiteX1206" fmla="*/ 445962 w 874603"/>
                <a:gd name="connsiteY1206" fmla="*/ 58041 h 538625"/>
                <a:gd name="connsiteX1207" fmla="*/ 443134 w 874603"/>
                <a:gd name="connsiteY1207" fmla="*/ 60859 h 538625"/>
                <a:gd name="connsiteX1208" fmla="*/ 438891 w 874603"/>
                <a:gd name="connsiteY1208" fmla="*/ 58041 h 538625"/>
                <a:gd name="connsiteX1209" fmla="*/ 437477 w 874603"/>
                <a:gd name="connsiteY1209" fmla="*/ 60859 h 538625"/>
                <a:gd name="connsiteX1210" fmla="*/ 436063 w 874603"/>
                <a:gd name="connsiteY1210" fmla="*/ 58041 h 538625"/>
                <a:gd name="connsiteX1211" fmla="*/ 428993 w 874603"/>
                <a:gd name="connsiteY1211" fmla="*/ 63676 h 538625"/>
                <a:gd name="connsiteX1212" fmla="*/ 428993 w 874603"/>
                <a:gd name="connsiteY1212" fmla="*/ 65085 h 538625"/>
                <a:gd name="connsiteX1213" fmla="*/ 423337 w 874603"/>
                <a:gd name="connsiteY1213" fmla="*/ 65085 h 538625"/>
                <a:gd name="connsiteX1214" fmla="*/ 420509 w 874603"/>
                <a:gd name="connsiteY1214" fmla="*/ 73538 h 538625"/>
                <a:gd name="connsiteX1215" fmla="*/ 420509 w 874603"/>
                <a:gd name="connsiteY1215" fmla="*/ 72129 h 538625"/>
                <a:gd name="connsiteX1216" fmla="*/ 423337 w 874603"/>
                <a:gd name="connsiteY1216" fmla="*/ 72129 h 538625"/>
                <a:gd name="connsiteX1217" fmla="*/ 416267 w 874603"/>
                <a:gd name="connsiteY1217" fmla="*/ 79173 h 538625"/>
                <a:gd name="connsiteX1218" fmla="*/ 420509 w 874603"/>
                <a:gd name="connsiteY1218" fmla="*/ 89034 h 538625"/>
                <a:gd name="connsiteX1219" fmla="*/ 420509 w 874603"/>
                <a:gd name="connsiteY1219" fmla="*/ 96078 h 538625"/>
                <a:gd name="connsiteX1220" fmla="*/ 417681 w 874603"/>
                <a:gd name="connsiteY1220" fmla="*/ 97486 h 538625"/>
                <a:gd name="connsiteX1221" fmla="*/ 421216 w 874603"/>
                <a:gd name="connsiteY1221" fmla="*/ 98191 h 538625"/>
                <a:gd name="connsiteX1222" fmla="*/ 424186 w 874603"/>
                <a:gd name="connsiteY1222" fmla="*/ 95232 h 538625"/>
                <a:gd name="connsiteX1223" fmla="*/ 423337 w 874603"/>
                <a:gd name="connsiteY1223" fmla="*/ 100304 h 538625"/>
                <a:gd name="connsiteX1224" fmla="*/ 428993 w 874603"/>
                <a:gd name="connsiteY1224" fmla="*/ 105939 h 538625"/>
                <a:gd name="connsiteX1225" fmla="*/ 427579 w 874603"/>
                <a:gd name="connsiteY1225" fmla="*/ 97486 h 538625"/>
                <a:gd name="connsiteX1226" fmla="*/ 430407 w 874603"/>
                <a:gd name="connsiteY1226" fmla="*/ 93260 h 538625"/>
                <a:gd name="connsiteX1227" fmla="*/ 434649 w 874603"/>
                <a:gd name="connsiteY1227" fmla="*/ 96078 h 538625"/>
                <a:gd name="connsiteX1228" fmla="*/ 437477 w 874603"/>
                <a:gd name="connsiteY1228" fmla="*/ 90443 h 538625"/>
                <a:gd name="connsiteX1229" fmla="*/ 436063 w 874603"/>
                <a:gd name="connsiteY1229" fmla="*/ 89034 h 538625"/>
                <a:gd name="connsiteX1230" fmla="*/ 437477 w 874603"/>
                <a:gd name="connsiteY1230" fmla="*/ 83399 h 538625"/>
                <a:gd name="connsiteX1231" fmla="*/ 450204 w 874603"/>
                <a:gd name="connsiteY1231" fmla="*/ 80581 h 538625"/>
                <a:gd name="connsiteX1232" fmla="*/ 448790 w 874603"/>
                <a:gd name="connsiteY1232" fmla="*/ 65085 h 538625"/>
                <a:gd name="connsiteX1233" fmla="*/ 454446 w 874603"/>
                <a:gd name="connsiteY1233" fmla="*/ 60859 h 538625"/>
                <a:gd name="connsiteX1234" fmla="*/ 461516 w 874603"/>
                <a:gd name="connsiteY1234" fmla="*/ 48180 h 538625"/>
                <a:gd name="connsiteX1235" fmla="*/ 474242 w 874603"/>
                <a:gd name="connsiteY1235" fmla="*/ 52406 h 538625"/>
                <a:gd name="connsiteX1236" fmla="*/ 474242 w 874603"/>
                <a:gd name="connsiteY1236" fmla="*/ 55224 h 538625"/>
                <a:gd name="connsiteX1237" fmla="*/ 478484 w 874603"/>
                <a:gd name="connsiteY1237" fmla="*/ 52406 h 538625"/>
                <a:gd name="connsiteX1238" fmla="*/ 478484 w 874603"/>
                <a:gd name="connsiteY1238" fmla="*/ 50998 h 538625"/>
                <a:gd name="connsiteX1239" fmla="*/ 481312 w 874603"/>
                <a:gd name="connsiteY1239" fmla="*/ 52406 h 538625"/>
                <a:gd name="connsiteX1240" fmla="*/ 482726 w 874603"/>
                <a:gd name="connsiteY1240" fmla="*/ 50998 h 538625"/>
                <a:gd name="connsiteX1241" fmla="*/ 482726 w 874603"/>
                <a:gd name="connsiteY1241" fmla="*/ 63676 h 538625"/>
                <a:gd name="connsiteX1242" fmla="*/ 488383 w 874603"/>
                <a:gd name="connsiteY1242" fmla="*/ 63676 h 538625"/>
                <a:gd name="connsiteX1243" fmla="*/ 486968 w 874603"/>
                <a:gd name="connsiteY1243" fmla="*/ 55224 h 538625"/>
                <a:gd name="connsiteX1244" fmla="*/ 489797 w 874603"/>
                <a:gd name="connsiteY1244" fmla="*/ 55224 h 538625"/>
                <a:gd name="connsiteX1245" fmla="*/ 485554 w 874603"/>
                <a:gd name="connsiteY1245" fmla="*/ 46771 h 538625"/>
                <a:gd name="connsiteX1246" fmla="*/ 486968 w 874603"/>
                <a:gd name="connsiteY1246" fmla="*/ 45363 h 538625"/>
                <a:gd name="connsiteX1247" fmla="*/ 484140 w 874603"/>
                <a:gd name="connsiteY1247" fmla="*/ 45363 h 538625"/>
                <a:gd name="connsiteX1248" fmla="*/ 484140 w 874603"/>
                <a:gd name="connsiteY1248" fmla="*/ 46771 h 538625"/>
                <a:gd name="connsiteX1249" fmla="*/ 482726 w 874603"/>
                <a:gd name="connsiteY1249" fmla="*/ 46771 h 538625"/>
                <a:gd name="connsiteX1250" fmla="*/ 482726 w 874603"/>
                <a:gd name="connsiteY1250" fmla="*/ 42545 h 538625"/>
                <a:gd name="connsiteX1251" fmla="*/ 486968 w 874603"/>
                <a:gd name="connsiteY1251" fmla="*/ 42545 h 538625"/>
                <a:gd name="connsiteX1252" fmla="*/ 494039 w 874603"/>
                <a:gd name="connsiteY1252" fmla="*/ 55224 h 538625"/>
                <a:gd name="connsiteX1253" fmla="*/ 496867 w 874603"/>
                <a:gd name="connsiteY1253" fmla="*/ 52406 h 538625"/>
                <a:gd name="connsiteX1254" fmla="*/ 492625 w 874603"/>
                <a:gd name="connsiteY1254" fmla="*/ 46771 h 538625"/>
                <a:gd name="connsiteX1255" fmla="*/ 494039 w 874603"/>
                <a:gd name="connsiteY1255" fmla="*/ 39728 h 538625"/>
                <a:gd name="connsiteX1256" fmla="*/ 494039 w 874603"/>
                <a:gd name="connsiteY1256" fmla="*/ 46771 h 538625"/>
                <a:gd name="connsiteX1257" fmla="*/ 498281 w 874603"/>
                <a:gd name="connsiteY1257" fmla="*/ 35501 h 538625"/>
                <a:gd name="connsiteX1258" fmla="*/ 498281 w 874603"/>
                <a:gd name="connsiteY1258" fmla="*/ 32684 h 538625"/>
                <a:gd name="connsiteX1259" fmla="*/ 503937 w 874603"/>
                <a:gd name="connsiteY1259" fmla="*/ 31275 h 538625"/>
                <a:gd name="connsiteX1260" fmla="*/ 503937 w 874603"/>
                <a:gd name="connsiteY1260" fmla="*/ 29866 h 538625"/>
                <a:gd name="connsiteX1261" fmla="*/ 515249 w 874603"/>
                <a:gd name="connsiteY1261" fmla="*/ 36910 h 538625"/>
                <a:gd name="connsiteX1262" fmla="*/ 523733 w 874603"/>
                <a:gd name="connsiteY1262" fmla="*/ 36910 h 538625"/>
                <a:gd name="connsiteX1263" fmla="*/ 525147 w 874603"/>
                <a:gd name="connsiteY1263" fmla="*/ 39728 h 538625"/>
                <a:gd name="connsiteX1264" fmla="*/ 526561 w 874603"/>
                <a:gd name="connsiteY1264" fmla="*/ 39728 h 538625"/>
                <a:gd name="connsiteX1265" fmla="*/ 532217 w 874603"/>
                <a:gd name="connsiteY1265" fmla="*/ 43954 h 538625"/>
                <a:gd name="connsiteX1266" fmla="*/ 537874 w 874603"/>
                <a:gd name="connsiteY1266" fmla="*/ 43954 h 538625"/>
                <a:gd name="connsiteX1267" fmla="*/ 533632 w 874603"/>
                <a:gd name="connsiteY1267" fmla="*/ 46771 h 538625"/>
                <a:gd name="connsiteX1268" fmla="*/ 529389 w 874603"/>
                <a:gd name="connsiteY1268" fmla="*/ 43954 h 538625"/>
                <a:gd name="connsiteX1269" fmla="*/ 522319 w 874603"/>
                <a:gd name="connsiteY1269" fmla="*/ 56633 h 538625"/>
                <a:gd name="connsiteX1270" fmla="*/ 516663 w 874603"/>
                <a:gd name="connsiteY1270" fmla="*/ 62268 h 538625"/>
                <a:gd name="connsiteX1271" fmla="*/ 520905 w 874603"/>
                <a:gd name="connsiteY1271" fmla="*/ 65085 h 538625"/>
                <a:gd name="connsiteX1272" fmla="*/ 518077 w 874603"/>
                <a:gd name="connsiteY1272" fmla="*/ 69311 h 538625"/>
                <a:gd name="connsiteX1273" fmla="*/ 519491 w 874603"/>
                <a:gd name="connsiteY1273" fmla="*/ 69311 h 538625"/>
                <a:gd name="connsiteX1274" fmla="*/ 518077 w 874603"/>
                <a:gd name="connsiteY1274" fmla="*/ 76355 h 538625"/>
                <a:gd name="connsiteX1275" fmla="*/ 523733 w 874603"/>
                <a:gd name="connsiteY1275" fmla="*/ 72129 h 538625"/>
                <a:gd name="connsiteX1276" fmla="*/ 525147 w 874603"/>
                <a:gd name="connsiteY1276" fmla="*/ 65085 h 538625"/>
                <a:gd name="connsiteX1277" fmla="*/ 530803 w 874603"/>
                <a:gd name="connsiteY1277" fmla="*/ 60859 h 538625"/>
                <a:gd name="connsiteX1278" fmla="*/ 529389 w 874603"/>
                <a:gd name="connsiteY1278" fmla="*/ 58041 h 538625"/>
                <a:gd name="connsiteX1279" fmla="*/ 532217 w 874603"/>
                <a:gd name="connsiteY1279" fmla="*/ 58041 h 538625"/>
                <a:gd name="connsiteX1280" fmla="*/ 532217 w 874603"/>
                <a:gd name="connsiteY1280" fmla="*/ 63676 h 538625"/>
                <a:gd name="connsiteX1281" fmla="*/ 535046 w 874603"/>
                <a:gd name="connsiteY1281" fmla="*/ 58041 h 538625"/>
                <a:gd name="connsiteX1282" fmla="*/ 530803 w 874603"/>
                <a:gd name="connsiteY1282" fmla="*/ 53815 h 538625"/>
                <a:gd name="connsiteX1283" fmla="*/ 533632 w 874603"/>
                <a:gd name="connsiteY1283" fmla="*/ 52406 h 538625"/>
                <a:gd name="connsiteX1284" fmla="*/ 535046 w 874603"/>
                <a:gd name="connsiteY1284" fmla="*/ 55224 h 538625"/>
                <a:gd name="connsiteX1285" fmla="*/ 537874 w 874603"/>
                <a:gd name="connsiteY1285" fmla="*/ 55224 h 538625"/>
                <a:gd name="connsiteX1286" fmla="*/ 535046 w 874603"/>
                <a:gd name="connsiteY1286" fmla="*/ 50998 h 538625"/>
                <a:gd name="connsiteX1287" fmla="*/ 542116 w 874603"/>
                <a:gd name="connsiteY1287" fmla="*/ 50998 h 538625"/>
                <a:gd name="connsiteX1288" fmla="*/ 543530 w 874603"/>
                <a:gd name="connsiteY1288" fmla="*/ 58041 h 538625"/>
                <a:gd name="connsiteX1289" fmla="*/ 548479 w 874603"/>
                <a:gd name="connsiteY1289" fmla="*/ 53111 h 538625"/>
                <a:gd name="connsiteX1290" fmla="*/ 548715 w 874603"/>
                <a:gd name="connsiteY1290" fmla="*/ 52876 h 538625"/>
                <a:gd name="connsiteX1291" fmla="*/ 550165 w 874603"/>
                <a:gd name="connsiteY1291" fmla="*/ 54032 h 538625"/>
                <a:gd name="connsiteX1292" fmla="*/ 551307 w 874603"/>
                <a:gd name="connsiteY1292" fmla="*/ 55928 h 538625"/>
                <a:gd name="connsiteX1293" fmla="*/ 553428 w 874603"/>
                <a:gd name="connsiteY1293" fmla="*/ 59450 h 538625"/>
                <a:gd name="connsiteX1294" fmla="*/ 547772 w 874603"/>
                <a:gd name="connsiteY1294" fmla="*/ 65085 h 538625"/>
                <a:gd name="connsiteX1295" fmla="*/ 546358 w 874603"/>
                <a:gd name="connsiteY1295" fmla="*/ 76355 h 538625"/>
                <a:gd name="connsiteX1296" fmla="*/ 544944 w 874603"/>
                <a:gd name="connsiteY1296" fmla="*/ 73538 h 538625"/>
                <a:gd name="connsiteX1297" fmla="*/ 540702 w 874603"/>
                <a:gd name="connsiteY1297" fmla="*/ 77764 h 538625"/>
                <a:gd name="connsiteX1298" fmla="*/ 540702 w 874603"/>
                <a:gd name="connsiteY1298" fmla="*/ 73538 h 538625"/>
                <a:gd name="connsiteX1299" fmla="*/ 537874 w 874603"/>
                <a:gd name="connsiteY1299" fmla="*/ 77764 h 538625"/>
                <a:gd name="connsiteX1300" fmla="*/ 540702 w 874603"/>
                <a:gd name="connsiteY1300" fmla="*/ 84808 h 538625"/>
                <a:gd name="connsiteX1301" fmla="*/ 544944 w 874603"/>
                <a:gd name="connsiteY1301" fmla="*/ 80581 h 538625"/>
                <a:gd name="connsiteX1302" fmla="*/ 546358 w 874603"/>
                <a:gd name="connsiteY1302" fmla="*/ 90443 h 538625"/>
                <a:gd name="connsiteX1303" fmla="*/ 553428 w 874603"/>
                <a:gd name="connsiteY1303" fmla="*/ 94669 h 538625"/>
                <a:gd name="connsiteX1304" fmla="*/ 553428 w 874603"/>
                <a:gd name="connsiteY1304" fmla="*/ 90443 h 538625"/>
                <a:gd name="connsiteX1305" fmla="*/ 549186 w 874603"/>
                <a:gd name="connsiteY1305" fmla="*/ 87625 h 538625"/>
                <a:gd name="connsiteX1306" fmla="*/ 554842 w 874603"/>
                <a:gd name="connsiteY1306" fmla="*/ 80581 h 538625"/>
                <a:gd name="connsiteX1307" fmla="*/ 552297 w 874603"/>
                <a:gd name="connsiteY1307" fmla="*/ 78891 h 538625"/>
                <a:gd name="connsiteX1308" fmla="*/ 554842 w 874603"/>
                <a:gd name="connsiteY1308" fmla="*/ 76355 h 538625"/>
                <a:gd name="connsiteX1309" fmla="*/ 552014 w 874603"/>
                <a:gd name="connsiteY1309" fmla="*/ 69311 h 538625"/>
                <a:gd name="connsiteX1310" fmla="*/ 561912 w 874603"/>
                <a:gd name="connsiteY1310" fmla="*/ 67903 h 538625"/>
                <a:gd name="connsiteX1311" fmla="*/ 564740 w 874603"/>
                <a:gd name="connsiteY1311" fmla="*/ 67903 h 538625"/>
                <a:gd name="connsiteX1312" fmla="*/ 566154 w 874603"/>
                <a:gd name="connsiteY1312" fmla="*/ 72129 h 538625"/>
                <a:gd name="connsiteX1313" fmla="*/ 560498 w 874603"/>
                <a:gd name="connsiteY1313" fmla="*/ 70720 h 538625"/>
                <a:gd name="connsiteX1314" fmla="*/ 561912 w 874603"/>
                <a:gd name="connsiteY1314" fmla="*/ 79173 h 538625"/>
                <a:gd name="connsiteX1315" fmla="*/ 566154 w 874603"/>
                <a:gd name="connsiteY1315" fmla="*/ 77764 h 538625"/>
                <a:gd name="connsiteX1316" fmla="*/ 563326 w 874603"/>
                <a:gd name="connsiteY1316" fmla="*/ 89034 h 538625"/>
                <a:gd name="connsiteX1317" fmla="*/ 564740 w 874603"/>
                <a:gd name="connsiteY1317" fmla="*/ 94669 h 538625"/>
                <a:gd name="connsiteX1318" fmla="*/ 560498 w 874603"/>
                <a:gd name="connsiteY1318" fmla="*/ 98895 h 538625"/>
                <a:gd name="connsiteX1319" fmla="*/ 564740 w 874603"/>
                <a:gd name="connsiteY1319" fmla="*/ 101713 h 538625"/>
                <a:gd name="connsiteX1320" fmla="*/ 564740 w 874603"/>
                <a:gd name="connsiteY1320" fmla="*/ 100304 h 538625"/>
                <a:gd name="connsiteX1321" fmla="*/ 564740 w 874603"/>
                <a:gd name="connsiteY1321" fmla="*/ 97486 h 538625"/>
                <a:gd name="connsiteX1322" fmla="*/ 566154 w 874603"/>
                <a:gd name="connsiteY1322" fmla="*/ 97486 h 538625"/>
                <a:gd name="connsiteX1323" fmla="*/ 568982 w 874603"/>
                <a:gd name="connsiteY1323" fmla="*/ 101713 h 538625"/>
                <a:gd name="connsiteX1324" fmla="*/ 571810 w 874603"/>
                <a:gd name="connsiteY1324" fmla="*/ 89034 h 538625"/>
                <a:gd name="connsiteX1325" fmla="*/ 573224 w 874603"/>
                <a:gd name="connsiteY1325" fmla="*/ 91851 h 538625"/>
                <a:gd name="connsiteX1326" fmla="*/ 574638 w 874603"/>
                <a:gd name="connsiteY1326" fmla="*/ 90443 h 538625"/>
                <a:gd name="connsiteX1327" fmla="*/ 571810 w 874603"/>
                <a:gd name="connsiteY1327" fmla="*/ 84808 h 538625"/>
                <a:gd name="connsiteX1328" fmla="*/ 580295 w 874603"/>
                <a:gd name="connsiteY1328" fmla="*/ 94669 h 538625"/>
                <a:gd name="connsiteX1329" fmla="*/ 583123 w 874603"/>
                <a:gd name="connsiteY1329" fmla="*/ 90443 h 538625"/>
                <a:gd name="connsiteX1330" fmla="*/ 581709 w 874603"/>
                <a:gd name="connsiteY1330" fmla="*/ 83399 h 538625"/>
                <a:gd name="connsiteX1331" fmla="*/ 585951 w 874603"/>
                <a:gd name="connsiteY1331" fmla="*/ 93260 h 538625"/>
                <a:gd name="connsiteX1332" fmla="*/ 585951 w 874603"/>
                <a:gd name="connsiteY1332" fmla="*/ 100304 h 538625"/>
                <a:gd name="connsiteX1333" fmla="*/ 583123 w 874603"/>
                <a:gd name="connsiteY1333" fmla="*/ 98895 h 538625"/>
                <a:gd name="connsiteX1334" fmla="*/ 581709 w 874603"/>
                <a:gd name="connsiteY1334" fmla="*/ 105939 h 538625"/>
                <a:gd name="connsiteX1335" fmla="*/ 585951 w 874603"/>
                <a:gd name="connsiteY1335" fmla="*/ 108756 h 538625"/>
                <a:gd name="connsiteX1336" fmla="*/ 587365 w 874603"/>
                <a:gd name="connsiteY1336" fmla="*/ 105939 h 538625"/>
                <a:gd name="connsiteX1337" fmla="*/ 594435 w 874603"/>
                <a:gd name="connsiteY1337" fmla="*/ 104530 h 538625"/>
                <a:gd name="connsiteX1338" fmla="*/ 597263 w 874603"/>
                <a:gd name="connsiteY1338" fmla="*/ 108756 h 538625"/>
                <a:gd name="connsiteX1339" fmla="*/ 598677 w 874603"/>
                <a:gd name="connsiteY1339" fmla="*/ 110165 h 538625"/>
                <a:gd name="connsiteX1340" fmla="*/ 597263 w 874603"/>
                <a:gd name="connsiteY1340" fmla="*/ 117209 h 538625"/>
                <a:gd name="connsiteX1341" fmla="*/ 602919 w 874603"/>
                <a:gd name="connsiteY1341" fmla="*/ 125661 h 538625"/>
                <a:gd name="connsiteX1342" fmla="*/ 604333 w 874603"/>
                <a:gd name="connsiteY1342" fmla="*/ 114391 h 538625"/>
                <a:gd name="connsiteX1343" fmla="*/ 601505 w 874603"/>
                <a:gd name="connsiteY1343" fmla="*/ 110165 h 538625"/>
                <a:gd name="connsiteX1344" fmla="*/ 602919 w 874603"/>
                <a:gd name="connsiteY1344" fmla="*/ 108756 h 538625"/>
                <a:gd name="connsiteX1345" fmla="*/ 598677 w 874603"/>
                <a:gd name="connsiteY1345" fmla="*/ 105939 h 538625"/>
                <a:gd name="connsiteX1346" fmla="*/ 600091 w 874603"/>
                <a:gd name="connsiteY1346" fmla="*/ 104530 h 538625"/>
                <a:gd name="connsiteX1347" fmla="*/ 597263 w 874603"/>
                <a:gd name="connsiteY1347" fmla="*/ 96078 h 538625"/>
                <a:gd name="connsiteX1348" fmla="*/ 600091 w 874603"/>
                <a:gd name="connsiteY1348" fmla="*/ 89034 h 538625"/>
                <a:gd name="connsiteX1349" fmla="*/ 595849 w 874603"/>
                <a:gd name="connsiteY1349" fmla="*/ 83399 h 538625"/>
                <a:gd name="connsiteX1350" fmla="*/ 594435 w 874603"/>
                <a:gd name="connsiteY1350" fmla="*/ 84808 h 538625"/>
                <a:gd name="connsiteX1351" fmla="*/ 597263 w 874603"/>
                <a:gd name="connsiteY1351" fmla="*/ 87625 h 538625"/>
                <a:gd name="connsiteX1352" fmla="*/ 594435 w 874603"/>
                <a:gd name="connsiteY1352" fmla="*/ 97486 h 538625"/>
                <a:gd name="connsiteX1353" fmla="*/ 588779 w 874603"/>
                <a:gd name="connsiteY1353" fmla="*/ 90443 h 538625"/>
                <a:gd name="connsiteX1354" fmla="*/ 587365 w 874603"/>
                <a:gd name="connsiteY1354" fmla="*/ 80581 h 538625"/>
                <a:gd name="connsiteX1355" fmla="*/ 587365 w 874603"/>
                <a:gd name="connsiteY1355" fmla="*/ 76355 h 538625"/>
                <a:gd name="connsiteX1356" fmla="*/ 578881 w 874603"/>
                <a:gd name="connsiteY1356" fmla="*/ 77764 h 538625"/>
                <a:gd name="connsiteX1357" fmla="*/ 577467 w 874603"/>
                <a:gd name="connsiteY1357" fmla="*/ 76355 h 538625"/>
                <a:gd name="connsiteX1358" fmla="*/ 570396 w 874603"/>
                <a:gd name="connsiteY1358" fmla="*/ 73538 h 538625"/>
                <a:gd name="connsiteX1359" fmla="*/ 566154 w 874603"/>
                <a:gd name="connsiteY1359" fmla="*/ 67903 h 538625"/>
                <a:gd name="connsiteX1360" fmla="*/ 567568 w 874603"/>
                <a:gd name="connsiteY1360" fmla="*/ 60859 h 538625"/>
                <a:gd name="connsiteX1361" fmla="*/ 559084 w 874603"/>
                <a:gd name="connsiteY1361" fmla="*/ 62268 h 538625"/>
                <a:gd name="connsiteX1362" fmla="*/ 556256 w 874603"/>
                <a:gd name="connsiteY1362" fmla="*/ 55224 h 538625"/>
                <a:gd name="connsiteX1363" fmla="*/ 553428 w 874603"/>
                <a:gd name="connsiteY1363" fmla="*/ 56633 h 538625"/>
                <a:gd name="connsiteX1364" fmla="*/ 550165 w 874603"/>
                <a:gd name="connsiteY1364" fmla="*/ 54032 h 538625"/>
                <a:gd name="connsiteX1365" fmla="*/ 549186 w 874603"/>
                <a:gd name="connsiteY1365" fmla="*/ 52406 h 538625"/>
                <a:gd name="connsiteX1366" fmla="*/ 548715 w 874603"/>
                <a:gd name="connsiteY1366" fmla="*/ 52876 h 538625"/>
                <a:gd name="connsiteX1367" fmla="*/ 546358 w 874603"/>
                <a:gd name="connsiteY1367" fmla="*/ 50998 h 538625"/>
                <a:gd name="connsiteX1368" fmla="*/ 544944 w 874603"/>
                <a:gd name="connsiteY1368" fmla="*/ 50998 h 538625"/>
                <a:gd name="connsiteX1369" fmla="*/ 542116 w 874603"/>
                <a:gd name="connsiteY1369" fmla="*/ 45363 h 538625"/>
                <a:gd name="connsiteX1370" fmla="*/ 543530 w 874603"/>
                <a:gd name="connsiteY1370" fmla="*/ 42545 h 538625"/>
                <a:gd name="connsiteX1371" fmla="*/ 546358 w 874603"/>
                <a:gd name="connsiteY1371" fmla="*/ 43954 h 538625"/>
                <a:gd name="connsiteX1372" fmla="*/ 546358 w 874603"/>
                <a:gd name="connsiteY1372" fmla="*/ 35501 h 538625"/>
                <a:gd name="connsiteX1373" fmla="*/ 546358 w 874603"/>
                <a:gd name="connsiteY1373" fmla="*/ 34093 h 538625"/>
                <a:gd name="connsiteX1374" fmla="*/ 542116 w 874603"/>
                <a:gd name="connsiteY1374" fmla="*/ 36910 h 538625"/>
                <a:gd name="connsiteX1375" fmla="*/ 549186 w 874603"/>
                <a:gd name="connsiteY1375" fmla="*/ 27049 h 538625"/>
                <a:gd name="connsiteX1376" fmla="*/ 547772 w 874603"/>
                <a:gd name="connsiteY1376" fmla="*/ 20005 h 538625"/>
                <a:gd name="connsiteX1377" fmla="*/ 546358 w 874603"/>
                <a:gd name="connsiteY1377" fmla="*/ 17188 h 538625"/>
                <a:gd name="connsiteX1378" fmla="*/ 552014 w 874603"/>
                <a:gd name="connsiteY1378" fmla="*/ 12961 h 538625"/>
                <a:gd name="connsiteX1379" fmla="*/ 557670 w 874603"/>
                <a:gd name="connsiteY1379" fmla="*/ 21414 h 538625"/>
                <a:gd name="connsiteX1380" fmla="*/ 560498 w 874603"/>
                <a:gd name="connsiteY1380" fmla="*/ 21414 h 538625"/>
                <a:gd name="connsiteX1381" fmla="*/ 560498 w 874603"/>
                <a:gd name="connsiteY1381" fmla="*/ 29866 h 538625"/>
                <a:gd name="connsiteX1382" fmla="*/ 557670 w 874603"/>
                <a:gd name="connsiteY1382" fmla="*/ 35501 h 538625"/>
                <a:gd name="connsiteX1383" fmla="*/ 553428 w 874603"/>
                <a:gd name="connsiteY1383" fmla="*/ 28458 h 538625"/>
                <a:gd name="connsiteX1384" fmla="*/ 554842 w 874603"/>
                <a:gd name="connsiteY1384" fmla="*/ 36910 h 538625"/>
                <a:gd name="connsiteX1385" fmla="*/ 557670 w 874603"/>
                <a:gd name="connsiteY1385" fmla="*/ 50998 h 538625"/>
                <a:gd name="connsiteX1386" fmla="*/ 559084 w 874603"/>
                <a:gd name="connsiteY1386" fmla="*/ 39728 h 538625"/>
                <a:gd name="connsiteX1387" fmla="*/ 571810 w 874603"/>
                <a:gd name="connsiteY1387" fmla="*/ 35501 h 538625"/>
                <a:gd name="connsiteX1388" fmla="*/ 573224 w 874603"/>
                <a:gd name="connsiteY1388" fmla="*/ 35501 h 538625"/>
                <a:gd name="connsiteX1389" fmla="*/ 568982 w 874603"/>
                <a:gd name="connsiteY1389" fmla="*/ 50998 h 538625"/>
                <a:gd name="connsiteX1390" fmla="*/ 564740 w 874603"/>
                <a:gd name="connsiteY1390" fmla="*/ 45363 h 538625"/>
                <a:gd name="connsiteX1391" fmla="*/ 561912 w 874603"/>
                <a:gd name="connsiteY1391" fmla="*/ 46771 h 538625"/>
                <a:gd name="connsiteX1392" fmla="*/ 568982 w 874603"/>
                <a:gd name="connsiteY1392" fmla="*/ 52406 h 538625"/>
                <a:gd name="connsiteX1393" fmla="*/ 576052 w 874603"/>
                <a:gd name="connsiteY1393" fmla="*/ 60859 h 538625"/>
                <a:gd name="connsiteX1394" fmla="*/ 580295 w 874603"/>
                <a:gd name="connsiteY1394" fmla="*/ 65085 h 538625"/>
                <a:gd name="connsiteX1395" fmla="*/ 584537 w 874603"/>
                <a:gd name="connsiteY1395" fmla="*/ 58041 h 538625"/>
                <a:gd name="connsiteX1396" fmla="*/ 595849 w 874603"/>
                <a:gd name="connsiteY1396" fmla="*/ 65085 h 538625"/>
                <a:gd name="connsiteX1397" fmla="*/ 612817 w 874603"/>
                <a:gd name="connsiteY1397" fmla="*/ 74946 h 538625"/>
                <a:gd name="connsiteX1398" fmla="*/ 618473 w 874603"/>
                <a:gd name="connsiteY1398" fmla="*/ 76355 h 538625"/>
                <a:gd name="connsiteX1399" fmla="*/ 628372 w 874603"/>
                <a:gd name="connsiteY1399" fmla="*/ 77764 h 538625"/>
                <a:gd name="connsiteX1400" fmla="*/ 631200 w 874603"/>
                <a:gd name="connsiteY1400" fmla="*/ 77764 h 538625"/>
                <a:gd name="connsiteX1401" fmla="*/ 631200 w 874603"/>
                <a:gd name="connsiteY1401" fmla="*/ 80581 h 538625"/>
                <a:gd name="connsiteX1402" fmla="*/ 635442 w 874603"/>
                <a:gd name="connsiteY1402" fmla="*/ 79173 h 538625"/>
                <a:gd name="connsiteX1403" fmla="*/ 639684 w 874603"/>
                <a:gd name="connsiteY1403" fmla="*/ 89034 h 538625"/>
                <a:gd name="connsiteX1404" fmla="*/ 643926 w 874603"/>
                <a:gd name="connsiteY1404" fmla="*/ 87625 h 538625"/>
                <a:gd name="connsiteX1405" fmla="*/ 643926 w 874603"/>
                <a:gd name="connsiteY1405" fmla="*/ 80581 h 538625"/>
                <a:gd name="connsiteX1406" fmla="*/ 641098 w 874603"/>
                <a:gd name="connsiteY1406" fmla="*/ 67903 h 538625"/>
                <a:gd name="connsiteX1407" fmla="*/ 635442 w 874603"/>
                <a:gd name="connsiteY1407" fmla="*/ 73538 h 538625"/>
                <a:gd name="connsiteX1408" fmla="*/ 638270 w 874603"/>
                <a:gd name="connsiteY1408" fmla="*/ 63676 h 538625"/>
                <a:gd name="connsiteX1409" fmla="*/ 643926 w 874603"/>
                <a:gd name="connsiteY1409" fmla="*/ 77764 h 538625"/>
                <a:gd name="connsiteX1410" fmla="*/ 645340 w 874603"/>
                <a:gd name="connsiteY1410" fmla="*/ 77764 h 538625"/>
                <a:gd name="connsiteX1411" fmla="*/ 646754 w 874603"/>
                <a:gd name="connsiteY1411" fmla="*/ 72129 h 538625"/>
                <a:gd name="connsiteX1412" fmla="*/ 653824 w 874603"/>
                <a:gd name="connsiteY1412" fmla="*/ 76355 h 538625"/>
                <a:gd name="connsiteX1413" fmla="*/ 650996 w 874603"/>
                <a:gd name="connsiteY1413" fmla="*/ 72129 h 538625"/>
                <a:gd name="connsiteX1414" fmla="*/ 658066 w 874603"/>
                <a:gd name="connsiteY1414" fmla="*/ 74946 h 538625"/>
                <a:gd name="connsiteX1415" fmla="*/ 658066 w 874603"/>
                <a:gd name="connsiteY1415" fmla="*/ 65085 h 538625"/>
                <a:gd name="connsiteX1416" fmla="*/ 646754 w 874603"/>
                <a:gd name="connsiteY1416" fmla="*/ 55224 h 538625"/>
                <a:gd name="connsiteX1417" fmla="*/ 646754 w 874603"/>
                <a:gd name="connsiteY1417" fmla="*/ 53815 h 538625"/>
                <a:gd name="connsiteX1418" fmla="*/ 649582 w 874603"/>
                <a:gd name="connsiteY1418" fmla="*/ 55224 h 538625"/>
                <a:gd name="connsiteX1419" fmla="*/ 655238 w 874603"/>
                <a:gd name="connsiteY1419" fmla="*/ 49589 h 538625"/>
                <a:gd name="connsiteX1420" fmla="*/ 653824 w 874603"/>
                <a:gd name="connsiteY1420" fmla="*/ 46771 h 538625"/>
                <a:gd name="connsiteX1421" fmla="*/ 663722 w 874603"/>
                <a:gd name="connsiteY1421" fmla="*/ 59450 h 538625"/>
                <a:gd name="connsiteX1422" fmla="*/ 669379 w 874603"/>
                <a:gd name="connsiteY1422" fmla="*/ 60859 h 538625"/>
                <a:gd name="connsiteX1423" fmla="*/ 673621 w 874603"/>
                <a:gd name="connsiteY1423" fmla="*/ 69311 h 538625"/>
                <a:gd name="connsiteX1424" fmla="*/ 679277 w 874603"/>
                <a:gd name="connsiteY1424" fmla="*/ 62268 h 538625"/>
                <a:gd name="connsiteX1425" fmla="*/ 682105 w 874603"/>
                <a:gd name="connsiteY1425" fmla="*/ 66494 h 538625"/>
                <a:gd name="connsiteX1426" fmla="*/ 686347 w 874603"/>
                <a:gd name="connsiteY1426" fmla="*/ 58041 h 538625"/>
                <a:gd name="connsiteX1427" fmla="*/ 684933 w 874603"/>
                <a:gd name="connsiteY1427" fmla="*/ 55224 h 538625"/>
                <a:gd name="connsiteX1428" fmla="*/ 687761 w 874603"/>
                <a:gd name="connsiteY1428" fmla="*/ 53815 h 538625"/>
                <a:gd name="connsiteX1429" fmla="*/ 689175 w 874603"/>
                <a:gd name="connsiteY1429" fmla="*/ 58041 h 538625"/>
                <a:gd name="connsiteX1430" fmla="*/ 699073 w 874603"/>
                <a:gd name="connsiteY1430" fmla="*/ 52406 h 538625"/>
                <a:gd name="connsiteX1431" fmla="*/ 701901 w 874603"/>
                <a:gd name="connsiteY1431" fmla="*/ 49589 h 538625"/>
                <a:gd name="connsiteX1432" fmla="*/ 701901 w 874603"/>
                <a:gd name="connsiteY1432" fmla="*/ 60859 h 538625"/>
                <a:gd name="connsiteX1433" fmla="*/ 706143 w 874603"/>
                <a:gd name="connsiteY1433" fmla="*/ 67903 h 538625"/>
                <a:gd name="connsiteX1434" fmla="*/ 707557 w 874603"/>
                <a:gd name="connsiteY1434" fmla="*/ 67903 h 538625"/>
                <a:gd name="connsiteX1435" fmla="*/ 708971 w 874603"/>
                <a:gd name="connsiteY1435" fmla="*/ 70720 h 538625"/>
                <a:gd name="connsiteX1436" fmla="*/ 711800 w 874603"/>
                <a:gd name="connsiteY1436" fmla="*/ 66494 h 538625"/>
                <a:gd name="connsiteX1437" fmla="*/ 714628 w 874603"/>
                <a:gd name="connsiteY1437" fmla="*/ 72129 h 538625"/>
                <a:gd name="connsiteX1438" fmla="*/ 716042 w 874603"/>
                <a:gd name="connsiteY1438" fmla="*/ 66494 h 538625"/>
                <a:gd name="connsiteX1439" fmla="*/ 714628 w 874603"/>
                <a:gd name="connsiteY1439" fmla="*/ 58041 h 538625"/>
                <a:gd name="connsiteX1440" fmla="*/ 710385 w 874603"/>
                <a:gd name="connsiteY1440" fmla="*/ 48180 h 538625"/>
                <a:gd name="connsiteX1441" fmla="*/ 714628 w 874603"/>
                <a:gd name="connsiteY1441" fmla="*/ 46771 h 538625"/>
                <a:gd name="connsiteX1442" fmla="*/ 716042 w 874603"/>
                <a:gd name="connsiteY1442" fmla="*/ 39728 h 538625"/>
                <a:gd name="connsiteX1443" fmla="*/ 713214 w 874603"/>
                <a:gd name="connsiteY1443" fmla="*/ 39728 h 538625"/>
                <a:gd name="connsiteX1444" fmla="*/ 711800 w 874603"/>
                <a:gd name="connsiteY1444" fmla="*/ 38319 h 538625"/>
                <a:gd name="connsiteX1445" fmla="*/ 718870 w 874603"/>
                <a:gd name="connsiteY1445" fmla="*/ 35501 h 538625"/>
                <a:gd name="connsiteX1446" fmla="*/ 718870 w 874603"/>
                <a:gd name="connsiteY1446" fmla="*/ 25640 h 538625"/>
                <a:gd name="connsiteX1447" fmla="*/ 716042 w 874603"/>
                <a:gd name="connsiteY1447" fmla="*/ 24231 h 538625"/>
                <a:gd name="connsiteX1448" fmla="*/ 723112 w 874603"/>
                <a:gd name="connsiteY1448" fmla="*/ 21414 h 538625"/>
                <a:gd name="connsiteX1449" fmla="*/ 720284 w 874603"/>
                <a:gd name="connsiteY1449" fmla="*/ 28458 h 538625"/>
                <a:gd name="connsiteX1450" fmla="*/ 723112 w 874603"/>
                <a:gd name="connsiteY1450" fmla="*/ 28458 h 538625"/>
                <a:gd name="connsiteX1451" fmla="*/ 720284 w 874603"/>
                <a:gd name="connsiteY1451" fmla="*/ 29866 h 538625"/>
                <a:gd name="connsiteX1452" fmla="*/ 721698 w 874603"/>
                <a:gd name="connsiteY1452" fmla="*/ 39728 h 538625"/>
                <a:gd name="connsiteX1453" fmla="*/ 718870 w 874603"/>
                <a:gd name="connsiteY1453" fmla="*/ 39728 h 538625"/>
                <a:gd name="connsiteX1454" fmla="*/ 720284 w 874603"/>
                <a:gd name="connsiteY1454" fmla="*/ 49589 h 538625"/>
                <a:gd name="connsiteX1455" fmla="*/ 723112 w 874603"/>
                <a:gd name="connsiteY1455" fmla="*/ 62268 h 538625"/>
                <a:gd name="connsiteX1456" fmla="*/ 724526 w 874603"/>
                <a:gd name="connsiteY1456" fmla="*/ 53815 h 538625"/>
                <a:gd name="connsiteX1457" fmla="*/ 725940 w 874603"/>
                <a:gd name="connsiteY1457" fmla="*/ 52406 h 538625"/>
                <a:gd name="connsiteX1458" fmla="*/ 727354 w 874603"/>
                <a:gd name="connsiteY1458" fmla="*/ 55224 h 538625"/>
                <a:gd name="connsiteX1459" fmla="*/ 733010 w 874603"/>
                <a:gd name="connsiteY1459" fmla="*/ 39728 h 538625"/>
                <a:gd name="connsiteX1460" fmla="*/ 735838 w 874603"/>
                <a:gd name="connsiteY1460" fmla="*/ 32684 h 538625"/>
                <a:gd name="connsiteX1461" fmla="*/ 738666 w 874603"/>
                <a:gd name="connsiteY1461" fmla="*/ 35501 h 538625"/>
                <a:gd name="connsiteX1462" fmla="*/ 735838 w 874603"/>
                <a:gd name="connsiteY1462" fmla="*/ 38319 h 538625"/>
                <a:gd name="connsiteX1463" fmla="*/ 737252 w 874603"/>
                <a:gd name="connsiteY1463" fmla="*/ 39728 h 538625"/>
                <a:gd name="connsiteX1464" fmla="*/ 735838 w 874603"/>
                <a:gd name="connsiteY1464" fmla="*/ 42545 h 538625"/>
                <a:gd name="connsiteX1465" fmla="*/ 741494 w 874603"/>
                <a:gd name="connsiteY1465" fmla="*/ 46771 h 538625"/>
                <a:gd name="connsiteX1466" fmla="*/ 734424 w 874603"/>
                <a:gd name="connsiteY1466" fmla="*/ 52406 h 538625"/>
                <a:gd name="connsiteX1467" fmla="*/ 738666 w 874603"/>
                <a:gd name="connsiteY1467" fmla="*/ 52406 h 538625"/>
                <a:gd name="connsiteX1468" fmla="*/ 744322 w 874603"/>
                <a:gd name="connsiteY1468" fmla="*/ 55224 h 538625"/>
                <a:gd name="connsiteX1469" fmla="*/ 744322 w 874603"/>
                <a:gd name="connsiteY1469" fmla="*/ 60859 h 538625"/>
                <a:gd name="connsiteX1470" fmla="*/ 747150 w 874603"/>
                <a:gd name="connsiteY1470" fmla="*/ 66494 h 538625"/>
                <a:gd name="connsiteX1471" fmla="*/ 745736 w 874603"/>
                <a:gd name="connsiteY1471" fmla="*/ 72129 h 538625"/>
                <a:gd name="connsiteX1472" fmla="*/ 745736 w 874603"/>
                <a:gd name="connsiteY1472" fmla="*/ 73538 h 538625"/>
                <a:gd name="connsiteX1473" fmla="*/ 747150 w 874603"/>
                <a:gd name="connsiteY1473" fmla="*/ 73538 h 538625"/>
                <a:gd name="connsiteX1474" fmla="*/ 748564 w 874603"/>
                <a:gd name="connsiteY1474" fmla="*/ 67903 h 538625"/>
                <a:gd name="connsiteX1475" fmla="*/ 748564 w 874603"/>
                <a:gd name="connsiteY1475" fmla="*/ 86216 h 538625"/>
                <a:gd name="connsiteX1476" fmla="*/ 748564 w 874603"/>
                <a:gd name="connsiteY1476" fmla="*/ 96078 h 538625"/>
                <a:gd name="connsiteX1477" fmla="*/ 752806 w 874603"/>
                <a:gd name="connsiteY1477" fmla="*/ 94669 h 538625"/>
                <a:gd name="connsiteX1478" fmla="*/ 755634 w 874603"/>
                <a:gd name="connsiteY1478" fmla="*/ 98895 h 538625"/>
                <a:gd name="connsiteX1479" fmla="*/ 754220 w 874603"/>
                <a:gd name="connsiteY1479" fmla="*/ 98895 h 538625"/>
                <a:gd name="connsiteX1480" fmla="*/ 754220 w 874603"/>
                <a:gd name="connsiteY1480" fmla="*/ 100304 h 538625"/>
                <a:gd name="connsiteX1481" fmla="*/ 758463 w 874603"/>
                <a:gd name="connsiteY1481" fmla="*/ 101713 h 538625"/>
                <a:gd name="connsiteX1482" fmla="*/ 761291 w 874603"/>
                <a:gd name="connsiteY1482" fmla="*/ 97486 h 538625"/>
                <a:gd name="connsiteX1483" fmla="*/ 765533 w 874603"/>
                <a:gd name="connsiteY1483" fmla="*/ 100304 h 538625"/>
                <a:gd name="connsiteX1484" fmla="*/ 774017 w 874603"/>
                <a:gd name="connsiteY1484" fmla="*/ 114391 h 538625"/>
                <a:gd name="connsiteX1485" fmla="*/ 778259 w 874603"/>
                <a:gd name="connsiteY1485" fmla="*/ 121435 h 538625"/>
                <a:gd name="connsiteX1486" fmla="*/ 774017 w 874603"/>
                <a:gd name="connsiteY1486" fmla="*/ 125661 h 538625"/>
                <a:gd name="connsiteX1487" fmla="*/ 774017 w 874603"/>
                <a:gd name="connsiteY1487" fmla="*/ 139749 h 538625"/>
                <a:gd name="connsiteX1488" fmla="*/ 782501 w 874603"/>
                <a:gd name="connsiteY1488" fmla="*/ 136931 h 538625"/>
                <a:gd name="connsiteX1489" fmla="*/ 785329 w 874603"/>
                <a:gd name="connsiteY1489" fmla="*/ 142566 h 538625"/>
                <a:gd name="connsiteX1490" fmla="*/ 788157 w 874603"/>
                <a:gd name="connsiteY1490" fmla="*/ 145384 h 538625"/>
                <a:gd name="connsiteX1491" fmla="*/ 796641 w 874603"/>
                <a:gd name="connsiteY1491" fmla="*/ 125661 h 538625"/>
                <a:gd name="connsiteX1492" fmla="*/ 796641 w 874603"/>
                <a:gd name="connsiteY1492" fmla="*/ 129887 h 538625"/>
                <a:gd name="connsiteX1493" fmla="*/ 799469 w 874603"/>
                <a:gd name="connsiteY1493" fmla="*/ 128479 h 538625"/>
                <a:gd name="connsiteX1494" fmla="*/ 800883 w 874603"/>
                <a:gd name="connsiteY1494" fmla="*/ 132705 h 538625"/>
                <a:gd name="connsiteX1495" fmla="*/ 798055 w 874603"/>
                <a:gd name="connsiteY1495" fmla="*/ 135522 h 538625"/>
                <a:gd name="connsiteX1496" fmla="*/ 803712 w 874603"/>
                <a:gd name="connsiteY1496" fmla="*/ 139749 h 538625"/>
                <a:gd name="connsiteX1497" fmla="*/ 805126 w 874603"/>
                <a:gd name="connsiteY1497" fmla="*/ 128479 h 538625"/>
                <a:gd name="connsiteX1498" fmla="*/ 803712 w 874603"/>
                <a:gd name="connsiteY1498" fmla="*/ 127070 h 538625"/>
                <a:gd name="connsiteX1499" fmla="*/ 802298 w 874603"/>
                <a:gd name="connsiteY1499" fmla="*/ 128479 h 538625"/>
                <a:gd name="connsiteX1500" fmla="*/ 807954 w 874603"/>
                <a:gd name="connsiteY1500" fmla="*/ 120026 h 538625"/>
                <a:gd name="connsiteX1501" fmla="*/ 802298 w 874603"/>
                <a:gd name="connsiteY1501" fmla="*/ 118618 h 538625"/>
                <a:gd name="connsiteX1502" fmla="*/ 802298 w 874603"/>
                <a:gd name="connsiteY1502" fmla="*/ 117209 h 538625"/>
                <a:gd name="connsiteX1503" fmla="*/ 806540 w 874603"/>
                <a:gd name="connsiteY1503" fmla="*/ 118618 h 538625"/>
                <a:gd name="connsiteX1504" fmla="*/ 807954 w 874603"/>
                <a:gd name="connsiteY1504" fmla="*/ 114391 h 538625"/>
                <a:gd name="connsiteX1505" fmla="*/ 812196 w 874603"/>
                <a:gd name="connsiteY1505" fmla="*/ 117209 h 538625"/>
                <a:gd name="connsiteX1506" fmla="*/ 817852 w 874603"/>
                <a:gd name="connsiteY1506" fmla="*/ 104530 h 538625"/>
                <a:gd name="connsiteX1507" fmla="*/ 819266 w 874603"/>
                <a:gd name="connsiteY1507" fmla="*/ 107348 h 538625"/>
                <a:gd name="connsiteX1508" fmla="*/ 826336 w 874603"/>
                <a:gd name="connsiteY1508" fmla="*/ 86216 h 538625"/>
                <a:gd name="connsiteX1509" fmla="*/ 823508 w 874603"/>
                <a:gd name="connsiteY1509" fmla="*/ 73538 h 538625"/>
                <a:gd name="connsiteX1510" fmla="*/ 827750 w 874603"/>
                <a:gd name="connsiteY1510" fmla="*/ 70720 h 538625"/>
                <a:gd name="connsiteX1511" fmla="*/ 829164 w 874603"/>
                <a:gd name="connsiteY1511" fmla="*/ 72129 h 538625"/>
                <a:gd name="connsiteX1512" fmla="*/ 831992 w 874603"/>
                <a:gd name="connsiteY1512" fmla="*/ 69311 h 538625"/>
                <a:gd name="connsiteX1513" fmla="*/ 833406 w 874603"/>
                <a:gd name="connsiteY1513" fmla="*/ 79173 h 538625"/>
                <a:gd name="connsiteX1514" fmla="*/ 829164 w 874603"/>
                <a:gd name="connsiteY1514" fmla="*/ 79173 h 538625"/>
                <a:gd name="connsiteX1515" fmla="*/ 829164 w 874603"/>
                <a:gd name="connsiteY1515" fmla="*/ 94669 h 538625"/>
                <a:gd name="connsiteX1516" fmla="*/ 837648 w 874603"/>
                <a:gd name="connsiteY1516" fmla="*/ 94669 h 538625"/>
                <a:gd name="connsiteX1517" fmla="*/ 837648 w 874603"/>
                <a:gd name="connsiteY1517" fmla="*/ 98895 h 538625"/>
                <a:gd name="connsiteX1518" fmla="*/ 834820 w 874603"/>
                <a:gd name="connsiteY1518" fmla="*/ 107348 h 538625"/>
                <a:gd name="connsiteX1519" fmla="*/ 833406 w 874603"/>
                <a:gd name="connsiteY1519" fmla="*/ 107348 h 538625"/>
                <a:gd name="connsiteX1520" fmla="*/ 830578 w 874603"/>
                <a:gd name="connsiteY1520" fmla="*/ 105939 h 538625"/>
                <a:gd name="connsiteX1521" fmla="*/ 827750 w 874603"/>
                <a:gd name="connsiteY1521" fmla="*/ 114391 h 538625"/>
                <a:gd name="connsiteX1522" fmla="*/ 827750 w 874603"/>
                <a:gd name="connsiteY1522" fmla="*/ 108756 h 538625"/>
                <a:gd name="connsiteX1523" fmla="*/ 827750 w 874603"/>
                <a:gd name="connsiteY1523" fmla="*/ 105939 h 538625"/>
                <a:gd name="connsiteX1524" fmla="*/ 823508 w 874603"/>
                <a:gd name="connsiteY1524" fmla="*/ 105939 h 538625"/>
                <a:gd name="connsiteX1525" fmla="*/ 823508 w 874603"/>
                <a:gd name="connsiteY1525" fmla="*/ 104530 h 538625"/>
                <a:gd name="connsiteX1526" fmla="*/ 819266 w 874603"/>
                <a:gd name="connsiteY1526" fmla="*/ 110165 h 538625"/>
                <a:gd name="connsiteX1527" fmla="*/ 823508 w 874603"/>
                <a:gd name="connsiteY1527" fmla="*/ 117209 h 538625"/>
                <a:gd name="connsiteX1528" fmla="*/ 834820 w 874603"/>
                <a:gd name="connsiteY1528" fmla="*/ 115800 h 538625"/>
                <a:gd name="connsiteX1529" fmla="*/ 834820 w 874603"/>
                <a:gd name="connsiteY1529" fmla="*/ 108756 h 538625"/>
                <a:gd name="connsiteX1530" fmla="*/ 841890 w 874603"/>
                <a:gd name="connsiteY1530" fmla="*/ 108756 h 538625"/>
                <a:gd name="connsiteX1531" fmla="*/ 844718 w 874603"/>
                <a:gd name="connsiteY1531" fmla="*/ 125661 h 538625"/>
                <a:gd name="connsiteX1532" fmla="*/ 850375 w 874603"/>
                <a:gd name="connsiteY1532" fmla="*/ 131296 h 538625"/>
                <a:gd name="connsiteX1533" fmla="*/ 848961 w 874603"/>
                <a:gd name="connsiteY1533" fmla="*/ 136931 h 538625"/>
                <a:gd name="connsiteX1534" fmla="*/ 844718 w 874603"/>
                <a:gd name="connsiteY1534" fmla="*/ 141157 h 538625"/>
                <a:gd name="connsiteX1535" fmla="*/ 844718 w 874603"/>
                <a:gd name="connsiteY1535" fmla="*/ 151019 h 538625"/>
                <a:gd name="connsiteX1536" fmla="*/ 848961 w 874603"/>
                <a:gd name="connsiteY1536" fmla="*/ 155245 h 538625"/>
                <a:gd name="connsiteX1537" fmla="*/ 847547 w 874603"/>
                <a:gd name="connsiteY1537" fmla="*/ 163697 h 538625"/>
                <a:gd name="connsiteX1538" fmla="*/ 850375 w 874603"/>
                <a:gd name="connsiteY1538" fmla="*/ 166515 h 538625"/>
                <a:gd name="connsiteX1539" fmla="*/ 853203 w 874603"/>
                <a:gd name="connsiteY1539" fmla="*/ 166515 h 538625"/>
                <a:gd name="connsiteX1540" fmla="*/ 856031 w 874603"/>
                <a:gd name="connsiteY1540" fmla="*/ 165106 h 538625"/>
                <a:gd name="connsiteX1541" fmla="*/ 853203 w 874603"/>
                <a:gd name="connsiteY1541" fmla="*/ 156654 h 538625"/>
                <a:gd name="connsiteX1542" fmla="*/ 856031 w 874603"/>
                <a:gd name="connsiteY1542" fmla="*/ 151019 h 538625"/>
                <a:gd name="connsiteX1543" fmla="*/ 864515 w 874603"/>
                <a:gd name="connsiteY1543" fmla="*/ 151019 h 538625"/>
                <a:gd name="connsiteX1544" fmla="*/ 865929 w 874603"/>
                <a:gd name="connsiteY1544" fmla="*/ 145384 h 538625"/>
                <a:gd name="connsiteX1545" fmla="*/ 872999 w 874603"/>
                <a:gd name="connsiteY1545" fmla="*/ 149610 h 538625"/>
                <a:gd name="connsiteX1546" fmla="*/ 874413 w 874603"/>
                <a:gd name="connsiteY1546" fmla="*/ 159471 h 538625"/>
                <a:gd name="connsiteX1547" fmla="*/ 865929 w 874603"/>
                <a:gd name="connsiteY1547" fmla="*/ 160880 h 538625"/>
                <a:gd name="connsiteX1548" fmla="*/ 864515 w 874603"/>
                <a:gd name="connsiteY1548" fmla="*/ 162289 h 538625"/>
                <a:gd name="connsiteX1549" fmla="*/ 863101 w 874603"/>
                <a:gd name="connsiteY1549" fmla="*/ 159471 h 538625"/>
                <a:gd name="connsiteX1550" fmla="*/ 863101 w 874603"/>
                <a:gd name="connsiteY1550" fmla="*/ 155245 h 538625"/>
                <a:gd name="connsiteX1551" fmla="*/ 860273 w 874603"/>
                <a:gd name="connsiteY1551" fmla="*/ 159471 h 538625"/>
                <a:gd name="connsiteX1552" fmla="*/ 858859 w 874603"/>
                <a:gd name="connsiteY1552" fmla="*/ 166515 h 538625"/>
                <a:gd name="connsiteX1553" fmla="*/ 858859 w 874603"/>
                <a:gd name="connsiteY1553" fmla="*/ 167924 h 538625"/>
                <a:gd name="connsiteX1554" fmla="*/ 856031 w 874603"/>
                <a:gd name="connsiteY1554" fmla="*/ 166515 h 538625"/>
                <a:gd name="connsiteX1555" fmla="*/ 854617 w 874603"/>
                <a:gd name="connsiteY1555" fmla="*/ 166515 h 538625"/>
                <a:gd name="connsiteX1556" fmla="*/ 858859 w 874603"/>
                <a:gd name="connsiteY1556" fmla="*/ 173559 h 538625"/>
                <a:gd name="connsiteX1557" fmla="*/ 863101 w 874603"/>
                <a:gd name="connsiteY1557" fmla="*/ 169332 h 538625"/>
                <a:gd name="connsiteX1558" fmla="*/ 864515 w 874603"/>
                <a:gd name="connsiteY1558" fmla="*/ 179194 h 538625"/>
                <a:gd name="connsiteX1559" fmla="*/ 868757 w 874603"/>
                <a:gd name="connsiteY1559" fmla="*/ 177785 h 538625"/>
                <a:gd name="connsiteX1560" fmla="*/ 867343 w 874603"/>
                <a:gd name="connsiteY1560" fmla="*/ 186237 h 538625"/>
                <a:gd name="connsiteX1561" fmla="*/ 867343 w 874603"/>
                <a:gd name="connsiteY1561" fmla="*/ 197507 h 538625"/>
                <a:gd name="connsiteX1562" fmla="*/ 863101 w 874603"/>
                <a:gd name="connsiteY1562" fmla="*/ 214412 h 538625"/>
                <a:gd name="connsiteX1563" fmla="*/ 860273 w 874603"/>
                <a:gd name="connsiteY1563" fmla="*/ 228500 h 538625"/>
                <a:gd name="connsiteX1564" fmla="*/ 857445 w 874603"/>
                <a:gd name="connsiteY1564" fmla="*/ 235544 h 538625"/>
                <a:gd name="connsiteX1565" fmla="*/ 863101 w 874603"/>
                <a:gd name="connsiteY1565" fmla="*/ 238361 h 538625"/>
                <a:gd name="connsiteX1566" fmla="*/ 864515 w 874603"/>
                <a:gd name="connsiteY1566" fmla="*/ 242587 h 538625"/>
                <a:gd name="connsiteX1567" fmla="*/ 863101 w 874603"/>
                <a:gd name="connsiteY1567" fmla="*/ 248222 h 538625"/>
                <a:gd name="connsiteX1568" fmla="*/ 861687 w 874603"/>
                <a:gd name="connsiteY1568" fmla="*/ 245405 h 538625"/>
                <a:gd name="connsiteX1569" fmla="*/ 860273 w 874603"/>
                <a:gd name="connsiteY1569" fmla="*/ 253857 h 538625"/>
                <a:gd name="connsiteX1570" fmla="*/ 860273 w 874603"/>
                <a:gd name="connsiteY1570" fmla="*/ 260901 h 538625"/>
                <a:gd name="connsiteX1571" fmla="*/ 856031 w 874603"/>
                <a:gd name="connsiteY1571" fmla="*/ 263719 h 538625"/>
                <a:gd name="connsiteX1572" fmla="*/ 851789 w 874603"/>
                <a:gd name="connsiteY1572" fmla="*/ 272171 h 538625"/>
                <a:gd name="connsiteX1573" fmla="*/ 843304 w 874603"/>
                <a:gd name="connsiteY1573" fmla="*/ 267945 h 538625"/>
                <a:gd name="connsiteX1574" fmla="*/ 839062 w 874603"/>
                <a:gd name="connsiteY1574" fmla="*/ 262310 h 538625"/>
                <a:gd name="connsiteX1575" fmla="*/ 837648 w 874603"/>
                <a:gd name="connsiteY1575" fmla="*/ 266536 h 538625"/>
                <a:gd name="connsiteX1576" fmla="*/ 848961 w 874603"/>
                <a:gd name="connsiteY1576" fmla="*/ 274989 h 538625"/>
                <a:gd name="connsiteX1577" fmla="*/ 856031 w 874603"/>
                <a:gd name="connsiteY1577" fmla="*/ 277806 h 538625"/>
                <a:gd name="connsiteX1578" fmla="*/ 858859 w 874603"/>
                <a:gd name="connsiteY1578" fmla="*/ 291894 h 538625"/>
                <a:gd name="connsiteX1579" fmla="*/ 858859 w 874603"/>
                <a:gd name="connsiteY1579" fmla="*/ 293302 h 538625"/>
                <a:gd name="connsiteX1580" fmla="*/ 856031 w 874603"/>
                <a:gd name="connsiteY1580" fmla="*/ 290485 h 538625"/>
                <a:gd name="connsiteX1581" fmla="*/ 854617 w 874603"/>
                <a:gd name="connsiteY1581" fmla="*/ 293302 h 538625"/>
                <a:gd name="connsiteX1582" fmla="*/ 848961 w 874603"/>
                <a:gd name="connsiteY1582" fmla="*/ 289076 h 538625"/>
                <a:gd name="connsiteX1583" fmla="*/ 844718 w 874603"/>
                <a:gd name="connsiteY1583" fmla="*/ 300346 h 538625"/>
                <a:gd name="connsiteX1584" fmla="*/ 840476 w 874603"/>
                <a:gd name="connsiteY1584" fmla="*/ 311616 h 538625"/>
                <a:gd name="connsiteX1585" fmla="*/ 834820 w 874603"/>
                <a:gd name="connsiteY1585" fmla="*/ 314433 h 538625"/>
                <a:gd name="connsiteX1586" fmla="*/ 834820 w 874603"/>
                <a:gd name="connsiteY1586" fmla="*/ 321477 h 538625"/>
                <a:gd name="connsiteX1587" fmla="*/ 831992 w 874603"/>
                <a:gd name="connsiteY1587" fmla="*/ 324295 h 538625"/>
                <a:gd name="connsiteX1588" fmla="*/ 833406 w 874603"/>
                <a:gd name="connsiteY1588" fmla="*/ 329930 h 538625"/>
                <a:gd name="connsiteX1589" fmla="*/ 839062 w 874603"/>
                <a:gd name="connsiteY1589" fmla="*/ 329930 h 538625"/>
                <a:gd name="connsiteX1590" fmla="*/ 839062 w 874603"/>
                <a:gd name="connsiteY1590" fmla="*/ 331338 h 538625"/>
                <a:gd name="connsiteX1591" fmla="*/ 836234 w 874603"/>
                <a:gd name="connsiteY1591" fmla="*/ 332747 h 538625"/>
                <a:gd name="connsiteX1592" fmla="*/ 840476 w 874603"/>
                <a:gd name="connsiteY1592" fmla="*/ 341200 h 538625"/>
                <a:gd name="connsiteX1593" fmla="*/ 841890 w 874603"/>
                <a:gd name="connsiteY1593" fmla="*/ 341200 h 538625"/>
                <a:gd name="connsiteX1594" fmla="*/ 841890 w 874603"/>
                <a:gd name="connsiteY1594" fmla="*/ 339791 h 538625"/>
                <a:gd name="connsiteX1595" fmla="*/ 847547 w 874603"/>
                <a:gd name="connsiteY1595" fmla="*/ 342608 h 538625"/>
                <a:gd name="connsiteX1596" fmla="*/ 848961 w 874603"/>
                <a:gd name="connsiteY1596" fmla="*/ 348243 h 538625"/>
                <a:gd name="connsiteX1597" fmla="*/ 844718 w 874603"/>
                <a:gd name="connsiteY1597" fmla="*/ 348243 h 538625"/>
                <a:gd name="connsiteX1598" fmla="*/ 844718 w 874603"/>
                <a:gd name="connsiteY1598" fmla="*/ 359513 h 538625"/>
                <a:gd name="connsiteX1599" fmla="*/ 841890 w 874603"/>
                <a:gd name="connsiteY1599" fmla="*/ 380645 h 538625"/>
                <a:gd name="connsiteX1600" fmla="*/ 840476 w 874603"/>
                <a:gd name="connsiteY1600" fmla="*/ 377827 h 538625"/>
                <a:gd name="connsiteX1601" fmla="*/ 834820 w 874603"/>
                <a:gd name="connsiteY1601" fmla="*/ 369375 h 538625"/>
                <a:gd name="connsiteX1602" fmla="*/ 831992 w 874603"/>
                <a:gd name="connsiteY1602" fmla="*/ 358105 h 538625"/>
                <a:gd name="connsiteX1603" fmla="*/ 820680 w 874603"/>
                <a:gd name="connsiteY1603" fmla="*/ 345426 h 538625"/>
                <a:gd name="connsiteX1604" fmla="*/ 820680 w 874603"/>
                <a:gd name="connsiteY1604" fmla="*/ 358105 h 538625"/>
                <a:gd name="connsiteX1605" fmla="*/ 826336 w 874603"/>
                <a:gd name="connsiteY1605" fmla="*/ 358105 h 538625"/>
                <a:gd name="connsiteX1606" fmla="*/ 823508 w 874603"/>
                <a:gd name="connsiteY1606" fmla="*/ 362331 h 538625"/>
                <a:gd name="connsiteX1607" fmla="*/ 822094 w 874603"/>
                <a:gd name="connsiteY1607" fmla="*/ 367966 h 538625"/>
                <a:gd name="connsiteX1608" fmla="*/ 820680 w 874603"/>
                <a:gd name="connsiteY1608" fmla="*/ 375010 h 538625"/>
                <a:gd name="connsiteX1609" fmla="*/ 824922 w 874603"/>
                <a:gd name="connsiteY1609" fmla="*/ 376418 h 538625"/>
                <a:gd name="connsiteX1610" fmla="*/ 824922 w 874603"/>
                <a:gd name="connsiteY1610" fmla="*/ 375010 h 538625"/>
                <a:gd name="connsiteX1611" fmla="*/ 826336 w 874603"/>
                <a:gd name="connsiteY1611" fmla="*/ 375010 h 538625"/>
                <a:gd name="connsiteX1612" fmla="*/ 822094 w 874603"/>
                <a:gd name="connsiteY1612" fmla="*/ 382053 h 538625"/>
                <a:gd name="connsiteX1613" fmla="*/ 822094 w 874603"/>
                <a:gd name="connsiteY1613" fmla="*/ 389097 h 538625"/>
                <a:gd name="connsiteX1614" fmla="*/ 816438 w 874603"/>
                <a:gd name="connsiteY1614" fmla="*/ 389097 h 538625"/>
                <a:gd name="connsiteX1615" fmla="*/ 815024 w 874603"/>
                <a:gd name="connsiteY1615" fmla="*/ 384871 h 538625"/>
                <a:gd name="connsiteX1616" fmla="*/ 810782 w 874603"/>
                <a:gd name="connsiteY1616" fmla="*/ 383462 h 538625"/>
                <a:gd name="connsiteX1617" fmla="*/ 813610 w 874603"/>
                <a:gd name="connsiteY1617" fmla="*/ 370783 h 538625"/>
                <a:gd name="connsiteX1618" fmla="*/ 813610 w 874603"/>
                <a:gd name="connsiteY1618" fmla="*/ 365148 h 538625"/>
                <a:gd name="connsiteX1619" fmla="*/ 810782 w 874603"/>
                <a:gd name="connsiteY1619" fmla="*/ 375010 h 538625"/>
                <a:gd name="connsiteX1620" fmla="*/ 810782 w 874603"/>
                <a:gd name="connsiteY1620" fmla="*/ 382053 h 538625"/>
                <a:gd name="connsiteX1621" fmla="*/ 807954 w 874603"/>
                <a:gd name="connsiteY1621" fmla="*/ 389097 h 538625"/>
                <a:gd name="connsiteX1622" fmla="*/ 809368 w 874603"/>
                <a:gd name="connsiteY1622" fmla="*/ 390506 h 538625"/>
                <a:gd name="connsiteX1623" fmla="*/ 807954 w 874603"/>
                <a:gd name="connsiteY1623" fmla="*/ 396141 h 538625"/>
                <a:gd name="connsiteX1624" fmla="*/ 799469 w 874603"/>
                <a:gd name="connsiteY1624" fmla="*/ 398958 h 538625"/>
                <a:gd name="connsiteX1625" fmla="*/ 793813 w 874603"/>
                <a:gd name="connsiteY1625" fmla="*/ 394732 h 538625"/>
                <a:gd name="connsiteX1626" fmla="*/ 793813 w 874603"/>
                <a:gd name="connsiteY1626" fmla="*/ 396141 h 538625"/>
                <a:gd name="connsiteX1627" fmla="*/ 789571 w 874603"/>
                <a:gd name="connsiteY1627" fmla="*/ 397550 h 538625"/>
                <a:gd name="connsiteX1628" fmla="*/ 790985 w 874603"/>
                <a:gd name="connsiteY1628" fmla="*/ 400367 h 538625"/>
                <a:gd name="connsiteX1629" fmla="*/ 796641 w 874603"/>
                <a:gd name="connsiteY1629" fmla="*/ 400367 h 538625"/>
                <a:gd name="connsiteX1630" fmla="*/ 803712 w 874603"/>
                <a:gd name="connsiteY1630" fmla="*/ 407411 h 538625"/>
                <a:gd name="connsiteX1631" fmla="*/ 802298 w 874603"/>
                <a:gd name="connsiteY1631" fmla="*/ 411637 h 538625"/>
                <a:gd name="connsiteX1632" fmla="*/ 806540 w 874603"/>
                <a:gd name="connsiteY1632" fmla="*/ 408820 h 538625"/>
                <a:gd name="connsiteX1633" fmla="*/ 809368 w 874603"/>
                <a:gd name="connsiteY1633" fmla="*/ 410228 h 538625"/>
                <a:gd name="connsiteX1634" fmla="*/ 812196 w 874603"/>
                <a:gd name="connsiteY1634" fmla="*/ 407411 h 538625"/>
                <a:gd name="connsiteX1635" fmla="*/ 813610 w 874603"/>
                <a:gd name="connsiteY1635" fmla="*/ 408820 h 538625"/>
                <a:gd name="connsiteX1636" fmla="*/ 815024 w 874603"/>
                <a:gd name="connsiteY1636" fmla="*/ 400367 h 538625"/>
                <a:gd name="connsiteX1637" fmla="*/ 817852 w 874603"/>
                <a:gd name="connsiteY1637" fmla="*/ 403185 h 538625"/>
                <a:gd name="connsiteX1638" fmla="*/ 822094 w 874603"/>
                <a:gd name="connsiteY1638" fmla="*/ 400367 h 538625"/>
                <a:gd name="connsiteX1639" fmla="*/ 823508 w 874603"/>
                <a:gd name="connsiteY1639" fmla="*/ 403185 h 538625"/>
                <a:gd name="connsiteX1640" fmla="*/ 829164 w 874603"/>
                <a:gd name="connsiteY1640" fmla="*/ 401776 h 538625"/>
                <a:gd name="connsiteX1641" fmla="*/ 830578 w 874603"/>
                <a:gd name="connsiteY1641" fmla="*/ 411637 h 538625"/>
                <a:gd name="connsiteX1642" fmla="*/ 827750 w 874603"/>
                <a:gd name="connsiteY1642" fmla="*/ 410228 h 538625"/>
                <a:gd name="connsiteX1643" fmla="*/ 824922 w 874603"/>
                <a:gd name="connsiteY1643" fmla="*/ 411637 h 538625"/>
                <a:gd name="connsiteX1644" fmla="*/ 823508 w 874603"/>
                <a:gd name="connsiteY1644" fmla="*/ 404593 h 538625"/>
                <a:gd name="connsiteX1645" fmla="*/ 817852 w 874603"/>
                <a:gd name="connsiteY1645" fmla="*/ 406002 h 538625"/>
                <a:gd name="connsiteX1646" fmla="*/ 815024 w 874603"/>
                <a:gd name="connsiteY1646" fmla="*/ 403185 h 538625"/>
                <a:gd name="connsiteX1647" fmla="*/ 816438 w 874603"/>
                <a:gd name="connsiteY1647" fmla="*/ 408820 h 538625"/>
                <a:gd name="connsiteX1648" fmla="*/ 813610 w 874603"/>
                <a:gd name="connsiteY1648" fmla="*/ 413046 h 538625"/>
                <a:gd name="connsiteX1649" fmla="*/ 813610 w 874603"/>
                <a:gd name="connsiteY1649" fmla="*/ 415863 h 538625"/>
                <a:gd name="connsiteX1650" fmla="*/ 823508 w 874603"/>
                <a:gd name="connsiteY1650" fmla="*/ 418681 h 538625"/>
                <a:gd name="connsiteX1651" fmla="*/ 826336 w 874603"/>
                <a:gd name="connsiteY1651" fmla="*/ 422907 h 538625"/>
                <a:gd name="connsiteX1652" fmla="*/ 826336 w 874603"/>
                <a:gd name="connsiteY1652" fmla="*/ 427133 h 538625"/>
                <a:gd name="connsiteX1653" fmla="*/ 823508 w 874603"/>
                <a:gd name="connsiteY1653" fmla="*/ 424316 h 538625"/>
                <a:gd name="connsiteX1654" fmla="*/ 823508 w 874603"/>
                <a:gd name="connsiteY1654" fmla="*/ 429951 h 538625"/>
                <a:gd name="connsiteX1655" fmla="*/ 816438 w 874603"/>
                <a:gd name="connsiteY1655" fmla="*/ 429951 h 538625"/>
                <a:gd name="connsiteX1656" fmla="*/ 816438 w 874603"/>
                <a:gd name="connsiteY1656" fmla="*/ 428542 h 538625"/>
                <a:gd name="connsiteX1657" fmla="*/ 820680 w 874603"/>
                <a:gd name="connsiteY1657" fmla="*/ 428542 h 538625"/>
                <a:gd name="connsiteX1658" fmla="*/ 815024 w 874603"/>
                <a:gd name="connsiteY1658" fmla="*/ 418681 h 538625"/>
                <a:gd name="connsiteX1659" fmla="*/ 810782 w 874603"/>
                <a:gd name="connsiteY1659" fmla="*/ 424316 h 538625"/>
                <a:gd name="connsiteX1660" fmla="*/ 809368 w 874603"/>
                <a:gd name="connsiteY1660" fmla="*/ 413046 h 538625"/>
                <a:gd name="connsiteX1661" fmla="*/ 802298 w 874603"/>
                <a:gd name="connsiteY1661" fmla="*/ 421498 h 538625"/>
                <a:gd name="connsiteX1662" fmla="*/ 798055 w 874603"/>
                <a:gd name="connsiteY1662" fmla="*/ 427133 h 538625"/>
                <a:gd name="connsiteX1663" fmla="*/ 798055 w 874603"/>
                <a:gd name="connsiteY1663" fmla="*/ 422907 h 538625"/>
                <a:gd name="connsiteX1664" fmla="*/ 795227 w 874603"/>
                <a:gd name="connsiteY1664" fmla="*/ 422907 h 538625"/>
                <a:gd name="connsiteX1665" fmla="*/ 790985 w 874603"/>
                <a:gd name="connsiteY1665" fmla="*/ 420090 h 538625"/>
                <a:gd name="connsiteX1666" fmla="*/ 795227 w 874603"/>
                <a:gd name="connsiteY1666" fmla="*/ 418681 h 538625"/>
                <a:gd name="connsiteX1667" fmla="*/ 792399 w 874603"/>
                <a:gd name="connsiteY1667" fmla="*/ 417272 h 538625"/>
                <a:gd name="connsiteX1668" fmla="*/ 789571 w 874603"/>
                <a:gd name="connsiteY1668" fmla="*/ 422907 h 538625"/>
                <a:gd name="connsiteX1669" fmla="*/ 789571 w 874603"/>
                <a:gd name="connsiteY1669" fmla="*/ 438403 h 538625"/>
                <a:gd name="connsiteX1670" fmla="*/ 788157 w 874603"/>
                <a:gd name="connsiteY1670" fmla="*/ 448265 h 538625"/>
                <a:gd name="connsiteX1671" fmla="*/ 783915 w 874603"/>
                <a:gd name="connsiteY1671" fmla="*/ 455308 h 538625"/>
                <a:gd name="connsiteX1672" fmla="*/ 785329 w 874603"/>
                <a:gd name="connsiteY1672" fmla="*/ 466578 h 538625"/>
                <a:gd name="connsiteX1673" fmla="*/ 785329 w 874603"/>
                <a:gd name="connsiteY1673" fmla="*/ 472213 h 538625"/>
                <a:gd name="connsiteX1674" fmla="*/ 785329 w 874603"/>
                <a:gd name="connsiteY1674" fmla="*/ 475031 h 538625"/>
                <a:gd name="connsiteX1675" fmla="*/ 781087 w 874603"/>
                <a:gd name="connsiteY1675" fmla="*/ 476439 h 538625"/>
                <a:gd name="connsiteX1676" fmla="*/ 778259 w 874603"/>
                <a:gd name="connsiteY1676" fmla="*/ 469396 h 538625"/>
                <a:gd name="connsiteX1677" fmla="*/ 782501 w 874603"/>
                <a:gd name="connsiteY1677" fmla="*/ 467987 h 538625"/>
                <a:gd name="connsiteX1678" fmla="*/ 779673 w 874603"/>
                <a:gd name="connsiteY1678" fmla="*/ 463761 h 538625"/>
                <a:gd name="connsiteX1679" fmla="*/ 778259 w 874603"/>
                <a:gd name="connsiteY1679" fmla="*/ 463761 h 538625"/>
                <a:gd name="connsiteX1680" fmla="*/ 774017 w 874603"/>
                <a:gd name="connsiteY1680" fmla="*/ 458126 h 538625"/>
                <a:gd name="connsiteX1681" fmla="*/ 769775 w 874603"/>
                <a:gd name="connsiteY1681" fmla="*/ 456717 h 538625"/>
                <a:gd name="connsiteX1682" fmla="*/ 766947 w 874603"/>
                <a:gd name="connsiteY1682" fmla="*/ 460943 h 538625"/>
                <a:gd name="connsiteX1683" fmla="*/ 764119 w 874603"/>
                <a:gd name="connsiteY1683" fmla="*/ 459535 h 538625"/>
                <a:gd name="connsiteX1684" fmla="*/ 764119 w 874603"/>
                <a:gd name="connsiteY1684" fmla="*/ 460943 h 538625"/>
                <a:gd name="connsiteX1685" fmla="*/ 761291 w 874603"/>
                <a:gd name="connsiteY1685" fmla="*/ 455308 h 538625"/>
                <a:gd name="connsiteX1686" fmla="*/ 754220 w 874603"/>
                <a:gd name="connsiteY1686" fmla="*/ 458126 h 538625"/>
                <a:gd name="connsiteX1687" fmla="*/ 755634 w 874603"/>
                <a:gd name="connsiteY1687" fmla="*/ 441221 h 538625"/>
                <a:gd name="connsiteX1688" fmla="*/ 755634 w 874603"/>
                <a:gd name="connsiteY1688" fmla="*/ 439812 h 538625"/>
                <a:gd name="connsiteX1689" fmla="*/ 758463 w 874603"/>
                <a:gd name="connsiteY1689" fmla="*/ 444038 h 538625"/>
                <a:gd name="connsiteX1690" fmla="*/ 759877 w 874603"/>
                <a:gd name="connsiteY1690" fmla="*/ 436995 h 538625"/>
                <a:gd name="connsiteX1691" fmla="*/ 764119 w 874603"/>
                <a:gd name="connsiteY1691" fmla="*/ 432768 h 538625"/>
                <a:gd name="connsiteX1692" fmla="*/ 761291 w 874603"/>
                <a:gd name="connsiteY1692" fmla="*/ 431360 h 538625"/>
                <a:gd name="connsiteX1693" fmla="*/ 751392 w 874603"/>
                <a:gd name="connsiteY1693" fmla="*/ 436995 h 538625"/>
                <a:gd name="connsiteX1694" fmla="*/ 749978 w 874603"/>
                <a:gd name="connsiteY1694" fmla="*/ 432768 h 538625"/>
                <a:gd name="connsiteX1695" fmla="*/ 741494 w 874603"/>
                <a:gd name="connsiteY1695" fmla="*/ 438403 h 538625"/>
                <a:gd name="connsiteX1696" fmla="*/ 734424 w 874603"/>
                <a:gd name="connsiteY1696" fmla="*/ 438403 h 538625"/>
                <a:gd name="connsiteX1697" fmla="*/ 731596 w 874603"/>
                <a:gd name="connsiteY1697" fmla="*/ 445447 h 538625"/>
                <a:gd name="connsiteX1698" fmla="*/ 730182 w 874603"/>
                <a:gd name="connsiteY1698" fmla="*/ 445447 h 538625"/>
                <a:gd name="connsiteX1699" fmla="*/ 725940 w 874603"/>
                <a:gd name="connsiteY1699" fmla="*/ 449673 h 538625"/>
                <a:gd name="connsiteX1700" fmla="*/ 714628 w 874603"/>
                <a:gd name="connsiteY1700" fmla="*/ 446856 h 538625"/>
                <a:gd name="connsiteX1701" fmla="*/ 714628 w 874603"/>
                <a:gd name="connsiteY1701" fmla="*/ 448265 h 538625"/>
                <a:gd name="connsiteX1702" fmla="*/ 713214 w 874603"/>
                <a:gd name="connsiteY1702" fmla="*/ 446856 h 538625"/>
                <a:gd name="connsiteX1703" fmla="*/ 725940 w 874603"/>
                <a:gd name="connsiteY1703" fmla="*/ 438403 h 538625"/>
                <a:gd name="connsiteX1704" fmla="*/ 721698 w 874603"/>
                <a:gd name="connsiteY1704" fmla="*/ 428542 h 538625"/>
                <a:gd name="connsiteX1705" fmla="*/ 717456 w 874603"/>
                <a:gd name="connsiteY1705" fmla="*/ 429951 h 538625"/>
                <a:gd name="connsiteX1706" fmla="*/ 717456 w 874603"/>
                <a:gd name="connsiteY1706" fmla="*/ 434177 h 538625"/>
                <a:gd name="connsiteX1707" fmla="*/ 713214 w 874603"/>
                <a:gd name="connsiteY1707" fmla="*/ 429951 h 538625"/>
                <a:gd name="connsiteX1708" fmla="*/ 711800 w 874603"/>
                <a:gd name="connsiteY1708" fmla="*/ 428542 h 538625"/>
                <a:gd name="connsiteX1709" fmla="*/ 710385 w 874603"/>
                <a:gd name="connsiteY1709" fmla="*/ 436995 h 538625"/>
                <a:gd name="connsiteX1710" fmla="*/ 703315 w 874603"/>
                <a:gd name="connsiteY1710" fmla="*/ 431360 h 538625"/>
                <a:gd name="connsiteX1711" fmla="*/ 696245 w 874603"/>
                <a:gd name="connsiteY1711" fmla="*/ 414455 h 538625"/>
                <a:gd name="connsiteX1712" fmla="*/ 696245 w 874603"/>
                <a:gd name="connsiteY1712" fmla="*/ 410228 h 538625"/>
                <a:gd name="connsiteX1713" fmla="*/ 694831 w 874603"/>
                <a:gd name="connsiteY1713" fmla="*/ 407411 h 538625"/>
                <a:gd name="connsiteX1714" fmla="*/ 693417 w 874603"/>
                <a:gd name="connsiteY1714" fmla="*/ 411637 h 538625"/>
                <a:gd name="connsiteX1715" fmla="*/ 684933 w 874603"/>
                <a:gd name="connsiteY1715" fmla="*/ 417272 h 538625"/>
                <a:gd name="connsiteX1716" fmla="*/ 692003 w 874603"/>
                <a:gd name="connsiteY1716" fmla="*/ 422907 h 538625"/>
                <a:gd name="connsiteX1717" fmla="*/ 694831 w 874603"/>
                <a:gd name="connsiteY1717" fmla="*/ 424316 h 538625"/>
                <a:gd name="connsiteX1718" fmla="*/ 693417 w 874603"/>
                <a:gd name="connsiteY1718" fmla="*/ 436995 h 538625"/>
                <a:gd name="connsiteX1719" fmla="*/ 687761 w 874603"/>
                <a:gd name="connsiteY1719" fmla="*/ 439812 h 538625"/>
                <a:gd name="connsiteX1720" fmla="*/ 682105 w 874603"/>
                <a:gd name="connsiteY1720" fmla="*/ 434177 h 538625"/>
                <a:gd name="connsiteX1721" fmla="*/ 686347 w 874603"/>
                <a:gd name="connsiteY1721" fmla="*/ 427133 h 538625"/>
                <a:gd name="connsiteX1722" fmla="*/ 687761 w 874603"/>
                <a:gd name="connsiteY1722" fmla="*/ 425725 h 538625"/>
                <a:gd name="connsiteX1723" fmla="*/ 686347 w 874603"/>
                <a:gd name="connsiteY1723" fmla="*/ 424316 h 538625"/>
                <a:gd name="connsiteX1724" fmla="*/ 679277 w 874603"/>
                <a:gd name="connsiteY1724" fmla="*/ 428542 h 538625"/>
                <a:gd name="connsiteX1725" fmla="*/ 677863 w 874603"/>
                <a:gd name="connsiteY1725" fmla="*/ 428542 h 538625"/>
                <a:gd name="connsiteX1726" fmla="*/ 676449 w 874603"/>
                <a:gd name="connsiteY1726" fmla="*/ 424316 h 538625"/>
                <a:gd name="connsiteX1727" fmla="*/ 675035 w 874603"/>
                <a:gd name="connsiteY1727" fmla="*/ 432768 h 538625"/>
                <a:gd name="connsiteX1728" fmla="*/ 680691 w 874603"/>
                <a:gd name="connsiteY1728" fmla="*/ 435586 h 538625"/>
                <a:gd name="connsiteX1729" fmla="*/ 679277 w 874603"/>
                <a:gd name="connsiteY1729" fmla="*/ 445447 h 538625"/>
                <a:gd name="connsiteX1730" fmla="*/ 677863 w 874603"/>
                <a:gd name="connsiteY1730" fmla="*/ 449673 h 538625"/>
                <a:gd name="connsiteX1731" fmla="*/ 673621 w 874603"/>
                <a:gd name="connsiteY1731" fmla="*/ 438403 h 538625"/>
                <a:gd name="connsiteX1732" fmla="*/ 666551 w 874603"/>
                <a:gd name="connsiteY1732" fmla="*/ 432768 h 538625"/>
                <a:gd name="connsiteX1733" fmla="*/ 666551 w 874603"/>
                <a:gd name="connsiteY1733" fmla="*/ 431360 h 538625"/>
                <a:gd name="connsiteX1734" fmla="*/ 673621 w 874603"/>
                <a:gd name="connsiteY1734" fmla="*/ 432768 h 538625"/>
                <a:gd name="connsiteX1735" fmla="*/ 666551 w 874603"/>
                <a:gd name="connsiteY1735" fmla="*/ 425725 h 538625"/>
                <a:gd name="connsiteX1736" fmla="*/ 662308 w 874603"/>
                <a:gd name="connsiteY1736" fmla="*/ 422907 h 538625"/>
                <a:gd name="connsiteX1737" fmla="*/ 662308 w 874603"/>
                <a:gd name="connsiteY1737" fmla="*/ 428542 h 538625"/>
                <a:gd name="connsiteX1738" fmla="*/ 665136 w 874603"/>
                <a:gd name="connsiteY1738" fmla="*/ 428542 h 538625"/>
                <a:gd name="connsiteX1739" fmla="*/ 662308 w 874603"/>
                <a:gd name="connsiteY1739" fmla="*/ 435586 h 538625"/>
                <a:gd name="connsiteX1740" fmla="*/ 660894 w 874603"/>
                <a:gd name="connsiteY1740" fmla="*/ 434177 h 538625"/>
                <a:gd name="connsiteX1741" fmla="*/ 656652 w 874603"/>
                <a:gd name="connsiteY1741" fmla="*/ 435586 h 538625"/>
                <a:gd name="connsiteX1742" fmla="*/ 658066 w 874603"/>
                <a:gd name="connsiteY1742" fmla="*/ 445447 h 538625"/>
                <a:gd name="connsiteX1743" fmla="*/ 662308 w 874603"/>
                <a:gd name="connsiteY1743" fmla="*/ 455308 h 538625"/>
                <a:gd name="connsiteX1744" fmla="*/ 659480 w 874603"/>
                <a:gd name="connsiteY1744" fmla="*/ 459535 h 538625"/>
                <a:gd name="connsiteX1745" fmla="*/ 656652 w 874603"/>
                <a:gd name="connsiteY1745" fmla="*/ 453900 h 538625"/>
                <a:gd name="connsiteX1746" fmla="*/ 655238 w 874603"/>
                <a:gd name="connsiteY1746" fmla="*/ 459535 h 538625"/>
                <a:gd name="connsiteX1747" fmla="*/ 652410 w 874603"/>
                <a:gd name="connsiteY1747" fmla="*/ 459535 h 538625"/>
                <a:gd name="connsiteX1748" fmla="*/ 649582 w 874603"/>
                <a:gd name="connsiteY1748" fmla="*/ 462352 h 538625"/>
                <a:gd name="connsiteX1749" fmla="*/ 652410 w 874603"/>
                <a:gd name="connsiteY1749" fmla="*/ 456717 h 538625"/>
                <a:gd name="connsiteX1750" fmla="*/ 643926 w 874603"/>
                <a:gd name="connsiteY1750" fmla="*/ 458126 h 538625"/>
                <a:gd name="connsiteX1751" fmla="*/ 642512 w 874603"/>
                <a:gd name="connsiteY1751" fmla="*/ 448265 h 538625"/>
                <a:gd name="connsiteX1752" fmla="*/ 636856 w 874603"/>
                <a:gd name="connsiteY1752" fmla="*/ 441221 h 538625"/>
                <a:gd name="connsiteX1753" fmla="*/ 628372 w 874603"/>
                <a:gd name="connsiteY1753" fmla="*/ 452491 h 538625"/>
                <a:gd name="connsiteX1754" fmla="*/ 632614 w 874603"/>
                <a:gd name="connsiteY1754" fmla="*/ 445447 h 538625"/>
                <a:gd name="connsiteX1755" fmla="*/ 632614 w 874603"/>
                <a:gd name="connsiteY1755" fmla="*/ 444038 h 538625"/>
                <a:gd name="connsiteX1756" fmla="*/ 634028 w 874603"/>
                <a:gd name="connsiteY1756" fmla="*/ 444038 h 538625"/>
                <a:gd name="connsiteX1757" fmla="*/ 628372 w 874603"/>
                <a:gd name="connsiteY1757" fmla="*/ 435586 h 538625"/>
                <a:gd name="connsiteX1758" fmla="*/ 626958 w 874603"/>
                <a:gd name="connsiteY1758" fmla="*/ 436995 h 538625"/>
                <a:gd name="connsiteX1759" fmla="*/ 628372 w 874603"/>
                <a:gd name="connsiteY1759" fmla="*/ 441221 h 538625"/>
                <a:gd name="connsiteX1760" fmla="*/ 625544 w 874603"/>
                <a:gd name="connsiteY1760" fmla="*/ 441221 h 538625"/>
                <a:gd name="connsiteX1761" fmla="*/ 624130 w 874603"/>
                <a:gd name="connsiteY1761" fmla="*/ 434177 h 538625"/>
                <a:gd name="connsiteX1762" fmla="*/ 622716 w 874603"/>
                <a:gd name="connsiteY1762" fmla="*/ 436995 h 538625"/>
                <a:gd name="connsiteX1763" fmla="*/ 618473 w 874603"/>
                <a:gd name="connsiteY1763" fmla="*/ 432768 h 538625"/>
                <a:gd name="connsiteX1764" fmla="*/ 617059 w 874603"/>
                <a:gd name="connsiteY1764" fmla="*/ 431360 h 538625"/>
                <a:gd name="connsiteX1765" fmla="*/ 618473 w 874603"/>
                <a:gd name="connsiteY1765" fmla="*/ 429951 h 538625"/>
                <a:gd name="connsiteX1766" fmla="*/ 615645 w 874603"/>
                <a:gd name="connsiteY1766" fmla="*/ 421498 h 538625"/>
                <a:gd name="connsiteX1767" fmla="*/ 615645 w 874603"/>
                <a:gd name="connsiteY1767" fmla="*/ 428542 h 538625"/>
                <a:gd name="connsiteX1768" fmla="*/ 607161 w 874603"/>
                <a:gd name="connsiteY1768" fmla="*/ 422907 h 538625"/>
                <a:gd name="connsiteX1769" fmla="*/ 598677 w 874603"/>
                <a:gd name="connsiteY1769" fmla="*/ 411637 h 538625"/>
                <a:gd name="connsiteX1770" fmla="*/ 594435 w 874603"/>
                <a:gd name="connsiteY1770" fmla="*/ 408820 h 538625"/>
                <a:gd name="connsiteX1771" fmla="*/ 591607 w 874603"/>
                <a:gd name="connsiteY1771" fmla="*/ 413046 h 538625"/>
                <a:gd name="connsiteX1772" fmla="*/ 594435 w 874603"/>
                <a:gd name="connsiteY1772" fmla="*/ 415863 h 538625"/>
                <a:gd name="connsiteX1773" fmla="*/ 585951 w 874603"/>
                <a:gd name="connsiteY1773" fmla="*/ 427133 h 538625"/>
                <a:gd name="connsiteX1774" fmla="*/ 585951 w 874603"/>
                <a:gd name="connsiteY1774" fmla="*/ 432768 h 538625"/>
                <a:gd name="connsiteX1775" fmla="*/ 581709 w 874603"/>
                <a:gd name="connsiteY1775" fmla="*/ 427133 h 538625"/>
                <a:gd name="connsiteX1776" fmla="*/ 583123 w 874603"/>
                <a:gd name="connsiteY1776" fmla="*/ 422907 h 538625"/>
                <a:gd name="connsiteX1777" fmla="*/ 584537 w 874603"/>
                <a:gd name="connsiteY1777" fmla="*/ 408820 h 538625"/>
                <a:gd name="connsiteX1778" fmla="*/ 581709 w 874603"/>
                <a:gd name="connsiteY1778" fmla="*/ 408820 h 538625"/>
                <a:gd name="connsiteX1779" fmla="*/ 583123 w 874603"/>
                <a:gd name="connsiteY1779" fmla="*/ 400367 h 538625"/>
                <a:gd name="connsiteX1780" fmla="*/ 587365 w 874603"/>
                <a:gd name="connsiteY1780" fmla="*/ 404593 h 538625"/>
                <a:gd name="connsiteX1781" fmla="*/ 585951 w 874603"/>
                <a:gd name="connsiteY1781" fmla="*/ 407411 h 538625"/>
                <a:gd name="connsiteX1782" fmla="*/ 591607 w 874603"/>
                <a:gd name="connsiteY1782" fmla="*/ 408820 h 538625"/>
                <a:gd name="connsiteX1783" fmla="*/ 594435 w 874603"/>
                <a:gd name="connsiteY1783" fmla="*/ 407411 h 538625"/>
                <a:gd name="connsiteX1784" fmla="*/ 591607 w 874603"/>
                <a:gd name="connsiteY1784" fmla="*/ 398958 h 538625"/>
                <a:gd name="connsiteX1785" fmla="*/ 588779 w 874603"/>
                <a:gd name="connsiteY1785" fmla="*/ 400367 h 538625"/>
                <a:gd name="connsiteX1786" fmla="*/ 581709 w 874603"/>
                <a:gd name="connsiteY1786" fmla="*/ 387688 h 538625"/>
                <a:gd name="connsiteX1787" fmla="*/ 576052 w 874603"/>
                <a:gd name="connsiteY1787" fmla="*/ 389097 h 538625"/>
                <a:gd name="connsiteX1788" fmla="*/ 577467 w 874603"/>
                <a:gd name="connsiteY1788" fmla="*/ 394732 h 538625"/>
                <a:gd name="connsiteX1789" fmla="*/ 574638 w 874603"/>
                <a:gd name="connsiteY1789" fmla="*/ 394732 h 538625"/>
                <a:gd name="connsiteX1790" fmla="*/ 576052 w 874603"/>
                <a:gd name="connsiteY1790" fmla="*/ 404593 h 538625"/>
                <a:gd name="connsiteX1791" fmla="*/ 578881 w 874603"/>
                <a:gd name="connsiteY1791" fmla="*/ 413046 h 538625"/>
                <a:gd name="connsiteX1792" fmla="*/ 578881 w 874603"/>
                <a:gd name="connsiteY1792" fmla="*/ 414455 h 538625"/>
                <a:gd name="connsiteX1793" fmla="*/ 571810 w 874603"/>
                <a:gd name="connsiteY1793" fmla="*/ 415863 h 538625"/>
                <a:gd name="connsiteX1794" fmla="*/ 574638 w 874603"/>
                <a:gd name="connsiteY1794" fmla="*/ 411637 h 538625"/>
                <a:gd name="connsiteX1795" fmla="*/ 571810 w 874603"/>
                <a:gd name="connsiteY1795" fmla="*/ 403185 h 538625"/>
                <a:gd name="connsiteX1796" fmla="*/ 566154 w 874603"/>
                <a:gd name="connsiteY1796" fmla="*/ 407411 h 538625"/>
                <a:gd name="connsiteX1797" fmla="*/ 567568 w 874603"/>
                <a:gd name="connsiteY1797" fmla="*/ 418681 h 538625"/>
                <a:gd name="connsiteX1798" fmla="*/ 560498 w 874603"/>
                <a:gd name="connsiteY1798" fmla="*/ 429951 h 538625"/>
                <a:gd name="connsiteX1799" fmla="*/ 564740 w 874603"/>
                <a:gd name="connsiteY1799" fmla="*/ 421498 h 538625"/>
                <a:gd name="connsiteX1800" fmla="*/ 557670 w 874603"/>
                <a:gd name="connsiteY1800" fmla="*/ 431360 h 538625"/>
                <a:gd name="connsiteX1801" fmla="*/ 559907 w 874603"/>
                <a:gd name="connsiteY1801" fmla="*/ 433850 h 538625"/>
                <a:gd name="connsiteX1802" fmla="*/ 559915 w 874603"/>
                <a:gd name="connsiteY1802" fmla="*/ 433850 h 538625"/>
                <a:gd name="connsiteX1803" fmla="*/ 559915 w 874603"/>
                <a:gd name="connsiteY1803" fmla="*/ 433859 h 538625"/>
                <a:gd name="connsiteX1804" fmla="*/ 560675 w 874603"/>
                <a:gd name="connsiteY1804" fmla="*/ 434705 h 538625"/>
                <a:gd name="connsiteX1805" fmla="*/ 564740 w 874603"/>
                <a:gd name="connsiteY1805" fmla="*/ 436995 h 538625"/>
                <a:gd name="connsiteX1806" fmla="*/ 567568 w 874603"/>
                <a:gd name="connsiteY1806" fmla="*/ 428542 h 538625"/>
                <a:gd name="connsiteX1807" fmla="*/ 567568 w 874603"/>
                <a:gd name="connsiteY1807" fmla="*/ 438403 h 538625"/>
                <a:gd name="connsiteX1808" fmla="*/ 564740 w 874603"/>
                <a:gd name="connsiteY1808" fmla="*/ 438403 h 538625"/>
                <a:gd name="connsiteX1809" fmla="*/ 564740 w 874603"/>
                <a:gd name="connsiteY1809" fmla="*/ 441221 h 538625"/>
                <a:gd name="connsiteX1810" fmla="*/ 561912 w 874603"/>
                <a:gd name="connsiteY1810" fmla="*/ 442630 h 538625"/>
                <a:gd name="connsiteX1811" fmla="*/ 563326 w 874603"/>
                <a:gd name="connsiteY1811" fmla="*/ 452491 h 538625"/>
                <a:gd name="connsiteX1812" fmla="*/ 561912 w 874603"/>
                <a:gd name="connsiteY1812" fmla="*/ 453900 h 538625"/>
                <a:gd name="connsiteX1813" fmla="*/ 564740 w 874603"/>
                <a:gd name="connsiteY1813" fmla="*/ 458126 h 538625"/>
                <a:gd name="connsiteX1814" fmla="*/ 559084 w 874603"/>
                <a:gd name="connsiteY1814" fmla="*/ 458126 h 538625"/>
                <a:gd name="connsiteX1815" fmla="*/ 557670 w 874603"/>
                <a:gd name="connsiteY1815" fmla="*/ 466578 h 538625"/>
                <a:gd name="connsiteX1816" fmla="*/ 554842 w 874603"/>
                <a:gd name="connsiteY1816" fmla="*/ 463761 h 538625"/>
                <a:gd name="connsiteX1817" fmla="*/ 556256 w 874603"/>
                <a:gd name="connsiteY1817" fmla="*/ 452491 h 538625"/>
                <a:gd name="connsiteX1818" fmla="*/ 559084 w 874603"/>
                <a:gd name="connsiteY1818" fmla="*/ 452491 h 538625"/>
                <a:gd name="connsiteX1819" fmla="*/ 557670 w 874603"/>
                <a:gd name="connsiteY1819" fmla="*/ 444038 h 538625"/>
                <a:gd name="connsiteX1820" fmla="*/ 553428 w 874603"/>
                <a:gd name="connsiteY1820" fmla="*/ 436995 h 538625"/>
                <a:gd name="connsiteX1821" fmla="*/ 552014 w 874603"/>
                <a:gd name="connsiteY1821" fmla="*/ 434177 h 538625"/>
                <a:gd name="connsiteX1822" fmla="*/ 550600 w 874603"/>
                <a:gd name="connsiteY1822" fmla="*/ 435586 h 538625"/>
                <a:gd name="connsiteX1823" fmla="*/ 550600 w 874603"/>
                <a:gd name="connsiteY1823" fmla="*/ 427133 h 538625"/>
                <a:gd name="connsiteX1824" fmla="*/ 552014 w 874603"/>
                <a:gd name="connsiteY1824" fmla="*/ 427133 h 538625"/>
                <a:gd name="connsiteX1825" fmla="*/ 552014 w 874603"/>
                <a:gd name="connsiteY1825" fmla="*/ 425725 h 538625"/>
                <a:gd name="connsiteX1826" fmla="*/ 556256 w 874603"/>
                <a:gd name="connsiteY1826" fmla="*/ 427133 h 538625"/>
                <a:gd name="connsiteX1827" fmla="*/ 556256 w 874603"/>
                <a:gd name="connsiteY1827" fmla="*/ 424316 h 538625"/>
                <a:gd name="connsiteX1828" fmla="*/ 554842 w 874603"/>
                <a:gd name="connsiteY1828" fmla="*/ 420090 h 538625"/>
                <a:gd name="connsiteX1829" fmla="*/ 546358 w 874603"/>
                <a:gd name="connsiteY1829" fmla="*/ 407411 h 538625"/>
                <a:gd name="connsiteX1830" fmla="*/ 544944 w 874603"/>
                <a:gd name="connsiteY1830" fmla="*/ 411637 h 538625"/>
                <a:gd name="connsiteX1831" fmla="*/ 546358 w 874603"/>
                <a:gd name="connsiteY1831" fmla="*/ 403185 h 538625"/>
                <a:gd name="connsiteX1832" fmla="*/ 540702 w 874603"/>
                <a:gd name="connsiteY1832" fmla="*/ 400367 h 538625"/>
                <a:gd name="connsiteX1833" fmla="*/ 539288 w 874603"/>
                <a:gd name="connsiteY1833" fmla="*/ 396141 h 538625"/>
                <a:gd name="connsiteX1834" fmla="*/ 537874 w 874603"/>
                <a:gd name="connsiteY1834" fmla="*/ 401776 h 538625"/>
                <a:gd name="connsiteX1835" fmla="*/ 537874 w 874603"/>
                <a:gd name="connsiteY1835" fmla="*/ 410228 h 538625"/>
                <a:gd name="connsiteX1836" fmla="*/ 546358 w 874603"/>
                <a:gd name="connsiteY1836" fmla="*/ 418681 h 538625"/>
                <a:gd name="connsiteX1837" fmla="*/ 547772 w 874603"/>
                <a:gd name="connsiteY1837" fmla="*/ 422907 h 538625"/>
                <a:gd name="connsiteX1838" fmla="*/ 544944 w 874603"/>
                <a:gd name="connsiteY1838" fmla="*/ 422907 h 538625"/>
                <a:gd name="connsiteX1839" fmla="*/ 546358 w 874603"/>
                <a:gd name="connsiteY1839" fmla="*/ 422907 h 538625"/>
                <a:gd name="connsiteX1840" fmla="*/ 544944 w 874603"/>
                <a:gd name="connsiteY1840" fmla="*/ 424316 h 538625"/>
                <a:gd name="connsiteX1841" fmla="*/ 543530 w 874603"/>
                <a:gd name="connsiteY1841" fmla="*/ 422907 h 538625"/>
                <a:gd name="connsiteX1842" fmla="*/ 542469 w 874603"/>
                <a:gd name="connsiteY1842" fmla="*/ 426077 h 538625"/>
                <a:gd name="connsiteX1843" fmla="*/ 539288 w 874603"/>
                <a:gd name="connsiteY1843" fmla="*/ 422907 h 538625"/>
                <a:gd name="connsiteX1844" fmla="*/ 536460 w 874603"/>
                <a:gd name="connsiteY1844" fmla="*/ 421498 h 538625"/>
                <a:gd name="connsiteX1845" fmla="*/ 536460 w 874603"/>
                <a:gd name="connsiteY1845" fmla="*/ 415863 h 538625"/>
                <a:gd name="connsiteX1846" fmla="*/ 529389 w 874603"/>
                <a:gd name="connsiteY1846" fmla="*/ 413046 h 538625"/>
                <a:gd name="connsiteX1847" fmla="*/ 527975 w 874603"/>
                <a:gd name="connsiteY1847" fmla="*/ 415863 h 538625"/>
                <a:gd name="connsiteX1848" fmla="*/ 523733 w 874603"/>
                <a:gd name="connsiteY1848" fmla="*/ 408820 h 538625"/>
                <a:gd name="connsiteX1849" fmla="*/ 520905 w 874603"/>
                <a:gd name="connsiteY1849" fmla="*/ 404593 h 538625"/>
                <a:gd name="connsiteX1850" fmla="*/ 519491 w 874603"/>
                <a:gd name="connsiteY1850" fmla="*/ 411637 h 538625"/>
                <a:gd name="connsiteX1851" fmla="*/ 513835 w 874603"/>
                <a:gd name="connsiteY1851" fmla="*/ 413046 h 538625"/>
                <a:gd name="connsiteX1852" fmla="*/ 518077 w 874603"/>
                <a:gd name="connsiteY1852" fmla="*/ 424316 h 538625"/>
                <a:gd name="connsiteX1853" fmla="*/ 520905 w 874603"/>
                <a:gd name="connsiteY1853" fmla="*/ 427133 h 538625"/>
                <a:gd name="connsiteX1854" fmla="*/ 522319 w 874603"/>
                <a:gd name="connsiteY1854" fmla="*/ 434177 h 538625"/>
                <a:gd name="connsiteX1855" fmla="*/ 518077 w 874603"/>
                <a:gd name="connsiteY1855" fmla="*/ 431360 h 538625"/>
                <a:gd name="connsiteX1856" fmla="*/ 518077 w 874603"/>
                <a:gd name="connsiteY1856" fmla="*/ 434177 h 538625"/>
                <a:gd name="connsiteX1857" fmla="*/ 512421 w 874603"/>
                <a:gd name="connsiteY1857" fmla="*/ 429951 h 538625"/>
                <a:gd name="connsiteX1858" fmla="*/ 509593 w 874603"/>
                <a:gd name="connsiteY1858" fmla="*/ 429951 h 538625"/>
                <a:gd name="connsiteX1859" fmla="*/ 512421 w 874603"/>
                <a:gd name="connsiteY1859" fmla="*/ 444038 h 538625"/>
                <a:gd name="connsiteX1860" fmla="*/ 509593 w 874603"/>
                <a:gd name="connsiteY1860" fmla="*/ 442630 h 538625"/>
                <a:gd name="connsiteX1861" fmla="*/ 506765 w 874603"/>
                <a:gd name="connsiteY1861" fmla="*/ 451082 h 538625"/>
                <a:gd name="connsiteX1862" fmla="*/ 501109 w 874603"/>
                <a:gd name="connsiteY1862" fmla="*/ 449673 h 538625"/>
                <a:gd name="connsiteX1863" fmla="*/ 501109 w 874603"/>
                <a:gd name="connsiteY1863" fmla="*/ 453900 h 538625"/>
                <a:gd name="connsiteX1864" fmla="*/ 509593 w 874603"/>
                <a:gd name="connsiteY1864" fmla="*/ 458126 h 538625"/>
                <a:gd name="connsiteX1865" fmla="*/ 511007 w 874603"/>
                <a:gd name="connsiteY1865" fmla="*/ 460943 h 538625"/>
                <a:gd name="connsiteX1866" fmla="*/ 513835 w 874603"/>
                <a:gd name="connsiteY1866" fmla="*/ 459535 h 538625"/>
                <a:gd name="connsiteX1867" fmla="*/ 518077 w 874603"/>
                <a:gd name="connsiteY1867" fmla="*/ 462352 h 538625"/>
                <a:gd name="connsiteX1868" fmla="*/ 519491 w 874603"/>
                <a:gd name="connsiteY1868" fmla="*/ 462352 h 538625"/>
                <a:gd name="connsiteX1869" fmla="*/ 512421 w 874603"/>
                <a:gd name="connsiteY1869" fmla="*/ 467987 h 538625"/>
                <a:gd name="connsiteX1870" fmla="*/ 512421 w 874603"/>
                <a:gd name="connsiteY1870" fmla="*/ 470804 h 538625"/>
                <a:gd name="connsiteX1871" fmla="*/ 513835 w 874603"/>
                <a:gd name="connsiteY1871" fmla="*/ 475031 h 538625"/>
                <a:gd name="connsiteX1872" fmla="*/ 509593 w 874603"/>
                <a:gd name="connsiteY1872" fmla="*/ 475031 h 538625"/>
                <a:gd name="connsiteX1873" fmla="*/ 508179 w 874603"/>
                <a:gd name="connsiteY1873" fmla="*/ 476439 h 538625"/>
                <a:gd name="connsiteX1874" fmla="*/ 505351 w 874603"/>
                <a:gd name="connsiteY1874" fmla="*/ 473622 h 538625"/>
                <a:gd name="connsiteX1875" fmla="*/ 502523 w 874603"/>
                <a:gd name="connsiteY1875" fmla="*/ 483483 h 538625"/>
                <a:gd name="connsiteX1876" fmla="*/ 501109 w 874603"/>
                <a:gd name="connsiteY1876" fmla="*/ 482074 h 538625"/>
                <a:gd name="connsiteX1877" fmla="*/ 499695 w 874603"/>
                <a:gd name="connsiteY1877" fmla="*/ 475031 h 538625"/>
                <a:gd name="connsiteX1878" fmla="*/ 492625 w 874603"/>
                <a:gd name="connsiteY1878" fmla="*/ 473622 h 538625"/>
                <a:gd name="connsiteX1879" fmla="*/ 491211 w 874603"/>
                <a:gd name="connsiteY1879" fmla="*/ 473622 h 538625"/>
                <a:gd name="connsiteX1880" fmla="*/ 489797 w 874603"/>
                <a:gd name="connsiteY1880" fmla="*/ 469396 h 538625"/>
                <a:gd name="connsiteX1881" fmla="*/ 495453 w 874603"/>
                <a:gd name="connsiteY1881" fmla="*/ 462352 h 538625"/>
                <a:gd name="connsiteX1882" fmla="*/ 496867 w 874603"/>
                <a:gd name="connsiteY1882" fmla="*/ 465170 h 538625"/>
                <a:gd name="connsiteX1883" fmla="*/ 499695 w 874603"/>
                <a:gd name="connsiteY1883" fmla="*/ 460943 h 538625"/>
                <a:gd name="connsiteX1884" fmla="*/ 494039 w 874603"/>
                <a:gd name="connsiteY1884" fmla="*/ 456717 h 538625"/>
                <a:gd name="connsiteX1885" fmla="*/ 494039 w 874603"/>
                <a:gd name="connsiteY1885" fmla="*/ 458126 h 538625"/>
                <a:gd name="connsiteX1886" fmla="*/ 491211 w 874603"/>
                <a:gd name="connsiteY1886" fmla="*/ 455308 h 538625"/>
                <a:gd name="connsiteX1887" fmla="*/ 482726 w 874603"/>
                <a:gd name="connsiteY1887" fmla="*/ 455308 h 538625"/>
                <a:gd name="connsiteX1888" fmla="*/ 479898 w 874603"/>
                <a:gd name="connsiteY1888" fmla="*/ 448265 h 538625"/>
                <a:gd name="connsiteX1889" fmla="*/ 479898 w 874603"/>
                <a:gd name="connsiteY1889" fmla="*/ 446856 h 538625"/>
                <a:gd name="connsiteX1890" fmla="*/ 478484 w 874603"/>
                <a:gd name="connsiteY1890" fmla="*/ 445447 h 538625"/>
                <a:gd name="connsiteX1891" fmla="*/ 475656 w 874603"/>
                <a:gd name="connsiteY1891" fmla="*/ 448265 h 538625"/>
                <a:gd name="connsiteX1892" fmla="*/ 470000 w 874603"/>
                <a:gd name="connsiteY1892" fmla="*/ 446856 h 538625"/>
                <a:gd name="connsiteX1893" fmla="*/ 467172 w 874603"/>
                <a:gd name="connsiteY1893" fmla="*/ 448265 h 538625"/>
                <a:gd name="connsiteX1894" fmla="*/ 470000 w 874603"/>
                <a:gd name="connsiteY1894" fmla="*/ 445447 h 538625"/>
                <a:gd name="connsiteX1895" fmla="*/ 468586 w 874603"/>
                <a:gd name="connsiteY1895" fmla="*/ 444038 h 538625"/>
                <a:gd name="connsiteX1896" fmla="*/ 468586 w 874603"/>
                <a:gd name="connsiteY1896" fmla="*/ 438403 h 538625"/>
                <a:gd name="connsiteX1897" fmla="*/ 457274 w 874603"/>
                <a:gd name="connsiteY1897" fmla="*/ 438403 h 538625"/>
                <a:gd name="connsiteX1898" fmla="*/ 457274 w 874603"/>
                <a:gd name="connsiteY1898" fmla="*/ 435586 h 538625"/>
                <a:gd name="connsiteX1899" fmla="*/ 450204 w 874603"/>
                <a:gd name="connsiteY1899" fmla="*/ 441221 h 538625"/>
                <a:gd name="connsiteX1900" fmla="*/ 450204 w 874603"/>
                <a:gd name="connsiteY1900" fmla="*/ 435586 h 538625"/>
                <a:gd name="connsiteX1901" fmla="*/ 454446 w 874603"/>
                <a:gd name="connsiteY1901" fmla="*/ 432768 h 538625"/>
                <a:gd name="connsiteX1902" fmla="*/ 453032 w 874603"/>
                <a:gd name="connsiteY1902" fmla="*/ 427133 h 538625"/>
                <a:gd name="connsiteX1903" fmla="*/ 445962 w 874603"/>
                <a:gd name="connsiteY1903" fmla="*/ 422907 h 538625"/>
                <a:gd name="connsiteX1904" fmla="*/ 445962 w 874603"/>
                <a:gd name="connsiteY1904" fmla="*/ 427133 h 538625"/>
                <a:gd name="connsiteX1905" fmla="*/ 438891 w 874603"/>
                <a:gd name="connsiteY1905" fmla="*/ 418681 h 538625"/>
                <a:gd name="connsiteX1906" fmla="*/ 437477 w 874603"/>
                <a:gd name="connsiteY1906" fmla="*/ 421498 h 538625"/>
                <a:gd name="connsiteX1907" fmla="*/ 437477 w 874603"/>
                <a:gd name="connsiteY1907" fmla="*/ 415863 h 538625"/>
                <a:gd name="connsiteX1908" fmla="*/ 440305 w 874603"/>
                <a:gd name="connsiteY1908" fmla="*/ 413046 h 538625"/>
                <a:gd name="connsiteX1909" fmla="*/ 438891 w 874603"/>
                <a:gd name="connsiteY1909" fmla="*/ 411637 h 538625"/>
                <a:gd name="connsiteX1910" fmla="*/ 436063 w 874603"/>
                <a:gd name="connsiteY1910" fmla="*/ 414455 h 538625"/>
                <a:gd name="connsiteX1911" fmla="*/ 436063 w 874603"/>
                <a:gd name="connsiteY1911" fmla="*/ 403185 h 538625"/>
                <a:gd name="connsiteX1912" fmla="*/ 430407 w 874603"/>
                <a:gd name="connsiteY1912" fmla="*/ 403185 h 538625"/>
                <a:gd name="connsiteX1913" fmla="*/ 431821 w 874603"/>
                <a:gd name="connsiteY1913" fmla="*/ 413046 h 538625"/>
                <a:gd name="connsiteX1914" fmla="*/ 426165 w 874603"/>
                <a:gd name="connsiteY1914" fmla="*/ 417272 h 538625"/>
                <a:gd name="connsiteX1915" fmla="*/ 426165 w 874603"/>
                <a:gd name="connsiteY1915" fmla="*/ 421498 h 538625"/>
                <a:gd name="connsiteX1916" fmla="*/ 420509 w 874603"/>
                <a:gd name="connsiteY1916" fmla="*/ 422907 h 538625"/>
                <a:gd name="connsiteX1917" fmla="*/ 421923 w 874603"/>
                <a:gd name="connsiteY1917" fmla="*/ 427133 h 538625"/>
                <a:gd name="connsiteX1918" fmla="*/ 419095 w 874603"/>
                <a:gd name="connsiteY1918" fmla="*/ 428542 h 538625"/>
                <a:gd name="connsiteX1919" fmla="*/ 423337 w 874603"/>
                <a:gd name="connsiteY1919" fmla="*/ 441221 h 538625"/>
                <a:gd name="connsiteX1920" fmla="*/ 423337 w 874603"/>
                <a:gd name="connsiteY1920" fmla="*/ 445447 h 538625"/>
                <a:gd name="connsiteX1921" fmla="*/ 419095 w 874603"/>
                <a:gd name="connsiteY1921" fmla="*/ 446856 h 538625"/>
                <a:gd name="connsiteX1922" fmla="*/ 417681 w 874603"/>
                <a:gd name="connsiteY1922" fmla="*/ 438403 h 538625"/>
                <a:gd name="connsiteX1923" fmla="*/ 419095 w 874603"/>
                <a:gd name="connsiteY1923" fmla="*/ 438403 h 538625"/>
                <a:gd name="connsiteX1924" fmla="*/ 416267 w 874603"/>
                <a:gd name="connsiteY1924" fmla="*/ 432768 h 538625"/>
                <a:gd name="connsiteX1925" fmla="*/ 414853 w 874603"/>
                <a:gd name="connsiteY1925" fmla="*/ 438403 h 538625"/>
                <a:gd name="connsiteX1926" fmla="*/ 409197 w 874603"/>
                <a:gd name="connsiteY1926" fmla="*/ 429951 h 538625"/>
                <a:gd name="connsiteX1927" fmla="*/ 406369 w 874603"/>
                <a:gd name="connsiteY1927" fmla="*/ 422907 h 538625"/>
                <a:gd name="connsiteX1928" fmla="*/ 409197 w 874603"/>
                <a:gd name="connsiteY1928" fmla="*/ 420090 h 538625"/>
                <a:gd name="connsiteX1929" fmla="*/ 404955 w 874603"/>
                <a:gd name="connsiteY1929" fmla="*/ 417272 h 538625"/>
                <a:gd name="connsiteX1930" fmla="*/ 407783 w 874603"/>
                <a:gd name="connsiteY1930" fmla="*/ 413046 h 538625"/>
                <a:gd name="connsiteX1931" fmla="*/ 404955 w 874603"/>
                <a:gd name="connsiteY1931" fmla="*/ 411637 h 538625"/>
                <a:gd name="connsiteX1932" fmla="*/ 400713 w 874603"/>
                <a:gd name="connsiteY1932" fmla="*/ 417272 h 538625"/>
                <a:gd name="connsiteX1933" fmla="*/ 397885 w 874603"/>
                <a:gd name="connsiteY1933" fmla="*/ 413046 h 538625"/>
                <a:gd name="connsiteX1934" fmla="*/ 396470 w 874603"/>
                <a:gd name="connsiteY1934" fmla="*/ 418681 h 538625"/>
                <a:gd name="connsiteX1935" fmla="*/ 403541 w 874603"/>
                <a:gd name="connsiteY1935" fmla="*/ 432768 h 538625"/>
                <a:gd name="connsiteX1936" fmla="*/ 404955 w 874603"/>
                <a:gd name="connsiteY1936" fmla="*/ 434177 h 538625"/>
                <a:gd name="connsiteX1937" fmla="*/ 406369 w 874603"/>
                <a:gd name="connsiteY1937" fmla="*/ 434177 h 538625"/>
                <a:gd name="connsiteX1938" fmla="*/ 403541 w 874603"/>
                <a:gd name="connsiteY1938" fmla="*/ 438403 h 538625"/>
                <a:gd name="connsiteX1939" fmla="*/ 395056 w 874603"/>
                <a:gd name="connsiteY1939" fmla="*/ 436995 h 538625"/>
                <a:gd name="connsiteX1940" fmla="*/ 387986 w 874603"/>
                <a:gd name="connsiteY1940" fmla="*/ 429951 h 538625"/>
                <a:gd name="connsiteX1941" fmla="*/ 380916 w 874603"/>
                <a:gd name="connsiteY1941" fmla="*/ 432768 h 538625"/>
                <a:gd name="connsiteX1942" fmla="*/ 379502 w 874603"/>
                <a:gd name="connsiteY1942" fmla="*/ 444038 h 538625"/>
                <a:gd name="connsiteX1943" fmla="*/ 371018 w 874603"/>
                <a:gd name="connsiteY1943" fmla="*/ 459535 h 538625"/>
                <a:gd name="connsiteX1944" fmla="*/ 366776 w 874603"/>
                <a:gd name="connsiteY1944" fmla="*/ 466578 h 538625"/>
                <a:gd name="connsiteX1945" fmla="*/ 362534 w 874603"/>
                <a:gd name="connsiteY1945" fmla="*/ 455308 h 538625"/>
                <a:gd name="connsiteX1946" fmla="*/ 359706 w 874603"/>
                <a:gd name="connsiteY1946" fmla="*/ 452491 h 538625"/>
                <a:gd name="connsiteX1947" fmla="*/ 361120 w 874603"/>
                <a:gd name="connsiteY1947" fmla="*/ 451082 h 538625"/>
                <a:gd name="connsiteX1948" fmla="*/ 356878 w 874603"/>
                <a:gd name="connsiteY1948" fmla="*/ 452491 h 538625"/>
                <a:gd name="connsiteX1949" fmla="*/ 355464 w 874603"/>
                <a:gd name="connsiteY1949" fmla="*/ 452491 h 538625"/>
                <a:gd name="connsiteX1950" fmla="*/ 361120 w 874603"/>
                <a:gd name="connsiteY1950" fmla="*/ 467987 h 538625"/>
                <a:gd name="connsiteX1951" fmla="*/ 359706 w 874603"/>
                <a:gd name="connsiteY1951" fmla="*/ 467987 h 538625"/>
                <a:gd name="connsiteX1952" fmla="*/ 361120 w 874603"/>
                <a:gd name="connsiteY1952" fmla="*/ 477848 h 538625"/>
                <a:gd name="connsiteX1953" fmla="*/ 358292 w 874603"/>
                <a:gd name="connsiteY1953" fmla="*/ 479257 h 538625"/>
                <a:gd name="connsiteX1954" fmla="*/ 364652 w 874603"/>
                <a:gd name="connsiteY1954" fmla="*/ 482878 h 538625"/>
                <a:gd name="connsiteX1955" fmla="*/ 364652 w 874603"/>
                <a:gd name="connsiteY1955" fmla="*/ 481475 h 538625"/>
                <a:gd name="connsiteX1956" fmla="*/ 366240 w 874603"/>
                <a:gd name="connsiteY1956" fmla="*/ 481475 h 538625"/>
                <a:gd name="connsiteX1957" fmla="*/ 366240 w 874603"/>
                <a:gd name="connsiteY1957" fmla="*/ 483063 h 538625"/>
                <a:gd name="connsiteX1958" fmla="*/ 364977 w 874603"/>
                <a:gd name="connsiteY1958" fmla="*/ 483063 h 538625"/>
                <a:gd name="connsiteX1959" fmla="*/ 368190 w 874603"/>
                <a:gd name="connsiteY1959" fmla="*/ 484892 h 538625"/>
                <a:gd name="connsiteX1960" fmla="*/ 368190 w 874603"/>
                <a:gd name="connsiteY1960" fmla="*/ 486301 h 538625"/>
                <a:gd name="connsiteX1961" fmla="*/ 366776 w 874603"/>
                <a:gd name="connsiteY1961" fmla="*/ 486301 h 538625"/>
                <a:gd name="connsiteX1962" fmla="*/ 368190 w 874603"/>
                <a:gd name="connsiteY1962" fmla="*/ 490527 h 538625"/>
                <a:gd name="connsiteX1963" fmla="*/ 365362 w 874603"/>
                <a:gd name="connsiteY1963" fmla="*/ 490527 h 538625"/>
                <a:gd name="connsiteX1964" fmla="*/ 366776 w 874603"/>
                <a:gd name="connsiteY1964" fmla="*/ 493344 h 538625"/>
                <a:gd name="connsiteX1965" fmla="*/ 361120 w 874603"/>
                <a:gd name="connsiteY1965" fmla="*/ 498979 h 538625"/>
                <a:gd name="connsiteX1966" fmla="*/ 356878 w 874603"/>
                <a:gd name="connsiteY1966" fmla="*/ 487709 h 538625"/>
                <a:gd name="connsiteX1967" fmla="*/ 352636 w 874603"/>
                <a:gd name="connsiteY1967" fmla="*/ 490527 h 538625"/>
                <a:gd name="connsiteX1968" fmla="*/ 349807 w 874603"/>
                <a:gd name="connsiteY1968" fmla="*/ 486301 h 538625"/>
                <a:gd name="connsiteX1969" fmla="*/ 348393 w 874603"/>
                <a:gd name="connsiteY1969" fmla="*/ 493344 h 538625"/>
                <a:gd name="connsiteX1970" fmla="*/ 348393 w 874603"/>
                <a:gd name="connsiteY1970" fmla="*/ 491936 h 538625"/>
                <a:gd name="connsiteX1971" fmla="*/ 344151 w 874603"/>
                <a:gd name="connsiteY1971" fmla="*/ 498979 h 538625"/>
                <a:gd name="connsiteX1972" fmla="*/ 349807 w 874603"/>
                <a:gd name="connsiteY1972" fmla="*/ 496162 h 538625"/>
                <a:gd name="connsiteX1973" fmla="*/ 351221 w 874603"/>
                <a:gd name="connsiteY1973" fmla="*/ 490527 h 538625"/>
                <a:gd name="connsiteX1974" fmla="*/ 355464 w 874603"/>
                <a:gd name="connsiteY1974" fmla="*/ 497571 h 538625"/>
                <a:gd name="connsiteX1975" fmla="*/ 351221 w 874603"/>
                <a:gd name="connsiteY1975" fmla="*/ 500388 h 538625"/>
                <a:gd name="connsiteX1976" fmla="*/ 352636 w 874603"/>
                <a:gd name="connsiteY1976" fmla="*/ 504614 h 538625"/>
                <a:gd name="connsiteX1977" fmla="*/ 358292 w 874603"/>
                <a:gd name="connsiteY1977" fmla="*/ 508841 h 538625"/>
                <a:gd name="connsiteX1978" fmla="*/ 358292 w 874603"/>
                <a:gd name="connsiteY1978" fmla="*/ 511658 h 538625"/>
                <a:gd name="connsiteX1979" fmla="*/ 361120 w 874603"/>
                <a:gd name="connsiteY1979" fmla="*/ 513067 h 538625"/>
                <a:gd name="connsiteX1980" fmla="*/ 359706 w 874603"/>
                <a:gd name="connsiteY1980" fmla="*/ 522928 h 538625"/>
                <a:gd name="connsiteX1981" fmla="*/ 361120 w 874603"/>
                <a:gd name="connsiteY1981" fmla="*/ 524337 h 538625"/>
                <a:gd name="connsiteX1982" fmla="*/ 355464 w 874603"/>
                <a:gd name="connsiteY1982" fmla="*/ 522928 h 538625"/>
                <a:gd name="connsiteX1983" fmla="*/ 356878 w 874603"/>
                <a:gd name="connsiteY1983" fmla="*/ 520111 h 538625"/>
                <a:gd name="connsiteX1984" fmla="*/ 356878 w 874603"/>
                <a:gd name="connsiteY1984" fmla="*/ 513067 h 538625"/>
                <a:gd name="connsiteX1985" fmla="*/ 348393 w 874603"/>
                <a:gd name="connsiteY1985" fmla="*/ 507432 h 538625"/>
                <a:gd name="connsiteX1986" fmla="*/ 346979 w 874603"/>
                <a:gd name="connsiteY1986" fmla="*/ 508841 h 538625"/>
                <a:gd name="connsiteX1987" fmla="*/ 345565 w 874603"/>
                <a:gd name="connsiteY1987" fmla="*/ 504614 h 538625"/>
                <a:gd name="connsiteX1988" fmla="*/ 342737 w 874603"/>
                <a:gd name="connsiteY1988" fmla="*/ 507432 h 538625"/>
                <a:gd name="connsiteX1989" fmla="*/ 341323 w 874603"/>
                <a:gd name="connsiteY1989" fmla="*/ 504614 h 538625"/>
                <a:gd name="connsiteX1990" fmla="*/ 331425 w 874603"/>
                <a:gd name="connsiteY1990" fmla="*/ 503206 h 538625"/>
                <a:gd name="connsiteX1991" fmla="*/ 332839 w 874603"/>
                <a:gd name="connsiteY1991" fmla="*/ 498979 h 538625"/>
                <a:gd name="connsiteX1992" fmla="*/ 335667 w 874603"/>
                <a:gd name="connsiteY1992" fmla="*/ 503206 h 538625"/>
                <a:gd name="connsiteX1993" fmla="*/ 337081 w 874603"/>
                <a:gd name="connsiteY1993" fmla="*/ 501797 h 538625"/>
                <a:gd name="connsiteX1994" fmla="*/ 335667 w 874603"/>
                <a:gd name="connsiteY1994" fmla="*/ 497571 h 538625"/>
                <a:gd name="connsiteX1995" fmla="*/ 341323 w 874603"/>
                <a:gd name="connsiteY1995" fmla="*/ 494753 h 538625"/>
                <a:gd name="connsiteX1996" fmla="*/ 337081 w 874603"/>
                <a:gd name="connsiteY1996" fmla="*/ 489118 h 538625"/>
                <a:gd name="connsiteX1997" fmla="*/ 337081 w 874603"/>
                <a:gd name="connsiteY1997" fmla="*/ 486301 h 538625"/>
                <a:gd name="connsiteX1998" fmla="*/ 338495 w 874603"/>
                <a:gd name="connsiteY1998" fmla="*/ 489118 h 538625"/>
                <a:gd name="connsiteX1999" fmla="*/ 340565 w 874603"/>
                <a:gd name="connsiteY1999" fmla="*/ 484650 h 538625"/>
                <a:gd name="connsiteX2000" fmla="*/ 346979 w 874603"/>
                <a:gd name="connsiteY2000" fmla="*/ 470804 h 538625"/>
                <a:gd name="connsiteX2001" fmla="*/ 344151 w 874603"/>
                <a:gd name="connsiteY2001" fmla="*/ 462352 h 538625"/>
                <a:gd name="connsiteX2002" fmla="*/ 339909 w 874603"/>
                <a:gd name="connsiteY2002" fmla="*/ 469396 h 538625"/>
                <a:gd name="connsiteX2003" fmla="*/ 335667 w 874603"/>
                <a:gd name="connsiteY2003" fmla="*/ 459535 h 538625"/>
                <a:gd name="connsiteX2004" fmla="*/ 327183 w 874603"/>
                <a:gd name="connsiteY2004" fmla="*/ 463761 h 538625"/>
                <a:gd name="connsiteX2005" fmla="*/ 332839 w 874603"/>
                <a:gd name="connsiteY2005" fmla="*/ 469396 h 538625"/>
                <a:gd name="connsiteX2006" fmla="*/ 332839 w 874603"/>
                <a:gd name="connsiteY2006" fmla="*/ 470804 h 538625"/>
                <a:gd name="connsiteX2007" fmla="*/ 330011 w 874603"/>
                <a:gd name="connsiteY2007" fmla="*/ 472213 h 538625"/>
                <a:gd name="connsiteX2008" fmla="*/ 328597 w 874603"/>
                <a:gd name="connsiteY2008" fmla="*/ 473622 h 538625"/>
                <a:gd name="connsiteX2009" fmla="*/ 327183 w 874603"/>
                <a:gd name="connsiteY2009" fmla="*/ 475031 h 538625"/>
                <a:gd name="connsiteX2010" fmla="*/ 332839 w 874603"/>
                <a:gd name="connsiteY2010" fmla="*/ 475031 h 538625"/>
                <a:gd name="connsiteX2011" fmla="*/ 327183 w 874603"/>
                <a:gd name="connsiteY2011" fmla="*/ 484892 h 538625"/>
                <a:gd name="connsiteX2012" fmla="*/ 328597 w 874603"/>
                <a:gd name="connsiteY2012" fmla="*/ 491936 h 538625"/>
                <a:gd name="connsiteX2013" fmla="*/ 325769 w 874603"/>
                <a:gd name="connsiteY2013" fmla="*/ 500388 h 538625"/>
                <a:gd name="connsiteX2014" fmla="*/ 320113 w 874603"/>
                <a:gd name="connsiteY2014" fmla="*/ 498979 h 538625"/>
                <a:gd name="connsiteX2015" fmla="*/ 318699 w 874603"/>
                <a:gd name="connsiteY2015" fmla="*/ 493344 h 538625"/>
                <a:gd name="connsiteX2016" fmla="*/ 315871 w 874603"/>
                <a:gd name="connsiteY2016" fmla="*/ 493344 h 538625"/>
                <a:gd name="connsiteX2017" fmla="*/ 314457 w 874603"/>
                <a:gd name="connsiteY2017" fmla="*/ 497571 h 538625"/>
                <a:gd name="connsiteX2018" fmla="*/ 311629 w 874603"/>
                <a:gd name="connsiteY2018" fmla="*/ 490527 h 538625"/>
                <a:gd name="connsiteX2019" fmla="*/ 315871 w 874603"/>
                <a:gd name="connsiteY2019" fmla="*/ 486301 h 538625"/>
                <a:gd name="connsiteX2020" fmla="*/ 315871 w 874603"/>
                <a:gd name="connsiteY2020" fmla="*/ 480666 h 538625"/>
                <a:gd name="connsiteX2021" fmla="*/ 317285 w 874603"/>
                <a:gd name="connsiteY2021" fmla="*/ 483483 h 538625"/>
                <a:gd name="connsiteX2022" fmla="*/ 318699 w 874603"/>
                <a:gd name="connsiteY2022" fmla="*/ 476439 h 538625"/>
                <a:gd name="connsiteX2023" fmla="*/ 318699 w 874603"/>
                <a:gd name="connsiteY2023" fmla="*/ 477848 h 538625"/>
                <a:gd name="connsiteX2024" fmla="*/ 311629 w 874603"/>
                <a:gd name="connsiteY2024" fmla="*/ 472213 h 538625"/>
                <a:gd name="connsiteX2025" fmla="*/ 307386 w 874603"/>
                <a:gd name="connsiteY2025" fmla="*/ 473622 h 538625"/>
                <a:gd name="connsiteX2026" fmla="*/ 307386 w 874603"/>
                <a:gd name="connsiteY2026" fmla="*/ 472213 h 538625"/>
                <a:gd name="connsiteX2027" fmla="*/ 300316 w 874603"/>
                <a:gd name="connsiteY2027" fmla="*/ 479257 h 538625"/>
                <a:gd name="connsiteX2028" fmla="*/ 298902 w 874603"/>
                <a:gd name="connsiteY2028" fmla="*/ 473622 h 538625"/>
                <a:gd name="connsiteX2029" fmla="*/ 298902 w 874603"/>
                <a:gd name="connsiteY2029" fmla="*/ 476439 h 538625"/>
                <a:gd name="connsiteX2030" fmla="*/ 294660 w 874603"/>
                <a:gd name="connsiteY2030" fmla="*/ 475031 h 538625"/>
                <a:gd name="connsiteX2031" fmla="*/ 300316 w 874603"/>
                <a:gd name="connsiteY2031" fmla="*/ 467987 h 538625"/>
                <a:gd name="connsiteX2032" fmla="*/ 291832 w 874603"/>
                <a:gd name="connsiteY2032" fmla="*/ 456717 h 538625"/>
                <a:gd name="connsiteX2033" fmla="*/ 284762 w 874603"/>
                <a:gd name="connsiteY2033" fmla="*/ 452491 h 538625"/>
                <a:gd name="connsiteX2034" fmla="*/ 283348 w 874603"/>
                <a:gd name="connsiteY2034" fmla="*/ 455308 h 538625"/>
                <a:gd name="connsiteX2035" fmla="*/ 284762 w 874603"/>
                <a:gd name="connsiteY2035" fmla="*/ 456717 h 538625"/>
                <a:gd name="connsiteX2036" fmla="*/ 280520 w 874603"/>
                <a:gd name="connsiteY2036" fmla="*/ 460943 h 538625"/>
                <a:gd name="connsiteX2037" fmla="*/ 281934 w 874603"/>
                <a:gd name="connsiteY2037" fmla="*/ 463761 h 538625"/>
                <a:gd name="connsiteX2038" fmla="*/ 281934 w 874603"/>
                <a:gd name="connsiteY2038" fmla="*/ 469396 h 538625"/>
                <a:gd name="connsiteX2039" fmla="*/ 281934 w 874603"/>
                <a:gd name="connsiteY2039" fmla="*/ 470804 h 538625"/>
                <a:gd name="connsiteX2040" fmla="*/ 277692 w 874603"/>
                <a:gd name="connsiteY2040" fmla="*/ 475031 h 538625"/>
                <a:gd name="connsiteX2041" fmla="*/ 273450 w 874603"/>
                <a:gd name="connsiteY2041" fmla="*/ 479257 h 538625"/>
                <a:gd name="connsiteX2042" fmla="*/ 272036 w 874603"/>
                <a:gd name="connsiteY2042" fmla="*/ 486301 h 538625"/>
                <a:gd name="connsiteX2043" fmla="*/ 269208 w 874603"/>
                <a:gd name="connsiteY2043" fmla="*/ 486301 h 538625"/>
                <a:gd name="connsiteX2044" fmla="*/ 270622 w 874603"/>
                <a:gd name="connsiteY2044" fmla="*/ 491936 h 538625"/>
                <a:gd name="connsiteX2045" fmla="*/ 267794 w 874603"/>
                <a:gd name="connsiteY2045" fmla="*/ 494753 h 538625"/>
                <a:gd name="connsiteX2046" fmla="*/ 260723 w 874603"/>
                <a:gd name="connsiteY2046" fmla="*/ 486301 h 538625"/>
                <a:gd name="connsiteX2047" fmla="*/ 263552 w 874603"/>
                <a:gd name="connsiteY2047" fmla="*/ 475031 h 538625"/>
                <a:gd name="connsiteX2048" fmla="*/ 267794 w 874603"/>
                <a:gd name="connsiteY2048" fmla="*/ 475031 h 538625"/>
                <a:gd name="connsiteX2049" fmla="*/ 266380 w 874603"/>
                <a:gd name="connsiteY2049" fmla="*/ 467987 h 538625"/>
                <a:gd name="connsiteX2050" fmla="*/ 267794 w 874603"/>
                <a:gd name="connsiteY2050" fmla="*/ 463761 h 538625"/>
                <a:gd name="connsiteX2051" fmla="*/ 264966 w 874603"/>
                <a:gd name="connsiteY2051" fmla="*/ 462352 h 538625"/>
                <a:gd name="connsiteX2052" fmla="*/ 266380 w 874603"/>
                <a:gd name="connsiteY2052" fmla="*/ 459535 h 538625"/>
                <a:gd name="connsiteX2053" fmla="*/ 264966 w 874603"/>
                <a:gd name="connsiteY2053" fmla="*/ 458126 h 538625"/>
                <a:gd name="connsiteX2054" fmla="*/ 262137 w 874603"/>
                <a:gd name="connsiteY2054" fmla="*/ 459535 h 538625"/>
                <a:gd name="connsiteX2055" fmla="*/ 259309 w 874603"/>
                <a:gd name="connsiteY2055" fmla="*/ 455308 h 538625"/>
                <a:gd name="connsiteX2056" fmla="*/ 255067 w 874603"/>
                <a:gd name="connsiteY2056" fmla="*/ 459535 h 538625"/>
                <a:gd name="connsiteX2057" fmla="*/ 256481 w 874603"/>
                <a:gd name="connsiteY2057" fmla="*/ 467987 h 538625"/>
                <a:gd name="connsiteX2058" fmla="*/ 259309 w 874603"/>
                <a:gd name="connsiteY2058" fmla="*/ 467987 h 538625"/>
                <a:gd name="connsiteX2059" fmla="*/ 257895 w 874603"/>
                <a:gd name="connsiteY2059" fmla="*/ 473622 h 538625"/>
                <a:gd name="connsiteX2060" fmla="*/ 246583 w 874603"/>
                <a:gd name="connsiteY2060" fmla="*/ 475031 h 538625"/>
                <a:gd name="connsiteX2061" fmla="*/ 243755 w 874603"/>
                <a:gd name="connsiteY2061" fmla="*/ 486301 h 538625"/>
                <a:gd name="connsiteX2062" fmla="*/ 242341 w 874603"/>
                <a:gd name="connsiteY2062" fmla="*/ 489118 h 538625"/>
                <a:gd name="connsiteX2063" fmla="*/ 239513 w 874603"/>
                <a:gd name="connsiteY2063" fmla="*/ 484892 h 538625"/>
                <a:gd name="connsiteX2064" fmla="*/ 236685 w 874603"/>
                <a:gd name="connsiteY2064" fmla="*/ 484892 h 538625"/>
                <a:gd name="connsiteX2065" fmla="*/ 233857 w 874603"/>
                <a:gd name="connsiteY2065" fmla="*/ 470804 h 538625"/>
                <a:gd name="connsiteX2066" fmla="*/ 233857 w 874603"/>
                <a:gd name="connsiteY2066" fmla="*/ 469396 h 538625"/>
                <a:gd name="connsiteX2067" fmla="*/ 228201 w 874603"/>
                <a:gd name="connsiteY2067" fmla="*/ 472213 h 538625"/>
                <a:gd name="connsiteX2068" fmla="*/ 223958 w 874603"/>
                <a:gd name="connsiteY2068" fmla="*/ 467987 h 538625"/>
                <a:gd name="connsiteX2069" fmla="*/ 225372 w 874603"/>
                <a:gd name="connsiteY2069" fmla="*/ 479257 h 538625"/>
                <a:gd name="connsiteX2070" fmla="*/ 232443 w 874603"/>
                <a:gd name="connsiteY2070" fmla="*/ 475031 h 538625"/>
                <a:gd name="connsiteX2071" fmla="*/ 229615 w 874603"/>
                <a:gd name="connsiteY2071" fmla="*/ 493344 h 538625"/>
                <a:gd name="connsiteX2072" fmla="*/ 226787 w 874603"/>
                <a:gd name="connsiteY2072" fmla="*/ 501797 h 538625"/>
                <a:gd name="connsiteX2073" fmla="*/ 225372 w 874603"/>
                <a:gd name="connsiteY2073" fmla="*/ 497571 h 538625"/>
                <a:gd name="connsiteX2074" fmla="*/ 222544 w 874603"/>
                <a:gd name="connsiteY2074" fmla="*/ 498979 h 538625"/>
                <a:gd name="connsiteX2075" fmla="*/ 222544 w 874603"/>
                <a:gd name="connsiteY2075" fmla="*/ 482074 h 538625"/>
                <a:gd name="connsiteX2076" fmla="*/ 216888 w 874603"/>
                <a:gd name="connsiteY2076" fmla="*/ 472213 h 538625"/>
                <a:gd name="connsiteX2077" fmla="*/ 211232 w 874603"/>
                <a:gd name="connsiteY2077" fmla="*/ 466578 h 538625"/>
                <a:gd name="connsiteX2078" fmla="*/ 204162 w 874603"/>
                <a:gd name="connsiteY2078" fmla="*/ 479257 h 538625"/>
                <a:gd name="connsiteX2079" fmla="*/ 202748 w 874603"/>
                <a:gd name="connsiteY2079" fmla="*/ 479257 h 538625"/>
                <a:gd name="connsiteX2080" fmla="*/ 199920 w 874603"/>
                <a:gd name="connsiteY2080" fmla="*/ 477848 h 538625"/>
                <a:gd name="connsiteX2081" fmla="*/ 199920 w 874603"/>
                <a:gd name="connsiteY2081" fmla="*/ 476439 h 538625"/>
                <a:gd name="connsiteX2082" fmla="*/ 204162 w 874603"/>
                <a:gd name="connsiteY2082" fmla="*/ 476439 h 538625"/>
                <a:gd name="connsiteX2083" fmla="*/ 204162 w 874603"/>
                <a:gd name="connsiteY2083" fmla="*/ 475031 h 538625"/>
                <a:gd name="connsiteX2084" fmla="*/ 206990 w 874603"/>
                <a:gd name="connsiteY2084" fmla="*/ 473622 h 538625"/>
                <a:gd name="connsiteX2085" fmla="*/ 209818 w 874603"/>
                <a:gd name="connsiteY2085" fmla="*/ 463761 h 538625"/>
                <a:gd name="connsiteX2086" fmla="*/ 208404 w 874603"/>
                <a:gd name="connsiteY2086" fmla="*/ 462352 h 538625"/>
                <a:gd name="connsiteX2087" fmla="*/ 201334 w 874603"/>
                <a:gd name="connsiteY2087" fmla="*/ 469396 h 538625"/>
                <a:gd name="connsiteX2088" fmla="*/ 201334 w 874603"/>
                <a:gd name="connsiteY2088" fmla="*/ 472213 h 538625"/>
                <a:gd name="connsiteX2089" fmla="*/ 199920 w 874603"/>
                <a:gd name="connsiteY2089" fmla="*/ 472213 h 538625"/>
                <a:gd name="connsiteX2090" fmla="*/ 194264 w 874603"/>
                <a:gd name="connsiteY2090" fmla="*/ 467987 h 538625"/>
                <a:gd name="connsiteX2091" fmla="*/ 195678 w 874603"/>
                <a:gd name="connsiteY2091" fmla="*/ 462352 h 538625"/>
                <a:gd name="connsiteX2092" fmla="*/ 192850 w 874603"/>
                <a:gd name="connsiteY2092" fmla="*/ 463761 h 538625"/>
                <a:gd name="connsiteX2093" fmla="*/ 192850 w 874603"/>
                <a:gd name="connsiteY2093" fmla="*/ 466578 h 538625"/>
                <a:gd name="connsiteX2094" fmla="*/ 184365 w 874603"/>
                <a:gd name="connsiteY2094" fmla="*/ 460943 h 538625"/>
                <a:gd name="connsiteX2095" fmla="*/ 181537 w 874603"/>
                <a:gd name="connsiteY2095" fmla="*/ 467987 h 538625"/>
                <a:gd name="connsiteX2096" fmla="*/ 187194 w 874603"/>
                <a:gd name="connsiteY2096" fmla="*/ 470804 h 538625"/>
                <a:gd name="connsiteX2097" fmla="*/ 185780 w 874603"/>
                <a:gd name="connsiteY2097" fmla="*/ 476439 h 538625"/>
                <a:gd name="connsiteX2098" fmla="*/ 180123 w 874603"/>
                <a:gd name="connsiteY2098" fmla="*/ 479257 h 538625"/>
                <a:gd name="connsiteX2099" fmla="*/ 175881 w 874603"/>
                <a:gd name="connsiteY2099" fmla="*/ 476439 h 538625"/>
                <a:gd name="connsiteX2100" fmla="*/ 177295 w 874603"/>
                <a:gd name="connsiteY2100" fmla="*/ 465170 h 538625"/>
                <a:gd name="connsiteX2101" fmla="*/ 167397 w 874603"/>
                <a:gd name="connsiteY2101" fmla="*/ 459535 h 538625"/>
                <a:gd name="connsiteX2102" fmla="*/ 163155 w 874603"/>
                <a:gd name="connsiteY2102" fmla="*/ 460943 h 538625"/>
                <a:gd name="connsiteX2103" fmla="*/ 161741 w 874603"/>
                <a:gd name="connsiteY2103" fmla="*/ 451082 h 538625"/>
                <a:gd name="connsiteX2104" fmla="*/ 158913 w 874603"/>
                <a:gd name="connsiteY2104" fmla="*/ 445447 h 538625"/>
                <a:gd name="connsiteX2105" fmla="*/ 153257 w 874603"/>
                <a:gd name="connsiteY2105" fmla="*/ 436995 h 538625"/>
                <a:gd name="connsiteX2106" fmla="*/ 150429 w 874603"/>
                <a:gd name="connsiteY2106" fmla="*/ 442630 h 538625"/>
                <a:gd name="connsiteX2107" fmla="*/ 157499 w 874603"/>
                <a:gd name="connsiteY2107" fmla="*/ 452491 h 538625"/>
                <a:gd name="connsiteX2108" fmla="*/ 149015 w 874603"/>
                <a:gd name="connsiteY2108" fmla="*/ 452491 h 538625"/>
                <a:gd name="connsiteX2109" fmla="*/ 147601 w 874603"/>
                <a:gd name="connsiteY2109" fmla="*/ 444038 h 538625"/>
                <a:gd name="connsiteX2110" fmla="*/ 149015 w 874603"/>
                <a:gd name="connsiteY2110" fmla="*/ 441221 h 538625"/>
                <a:gd name="connsiteX2111" fmla="*/ 146187 w 874603"/>
                <a:gd name="connsiteY2111" fmla="*/ 442630 h 538625"/>
                <a:gd name="connsiteX2112" fmla="*/ 140531 w 874603"/>
                <a:gd name="connsiteY2112" fmla="*/ 438403 h 538625"/>
                <a:gd name="connsiteX2113" fmla="*/ 134874 w 874603"/>
                <a:gd name="connsiteY2113" fmla="*/ 434177 h 538625"/>
                <a:gd name="connsiteX2114" fmla="*/ 132046 w 874603"/>
                <a:gd name="connsiteY2114" fmla="*/ 441221 h 538625"/>
                <a:gd name="connsiteX2115" fmla="*/ 132046 w 874603"/>
                <a:gd name="connsiteY2115" fmla="*/ 442630 h 538625"/>
                <a:gd name="connsiteX2116" fmla="*/ 129218 w 874603"/>
                <a:gd name="connsiteY2116" fmla="*/ 441221 h 538625"/>
                <a:gd name="connsiteX2117" fmla="*/ 132046 w 874603"/>
                <a:gd name="connsiteY2117" fmla="*/ 448265 h 538625"/>
                <a:gd name="connsiteX2118" fmla="*/ 127804 w 874603"/>
                <a:gd name="connsiteY2118" fmla="*/ 451082 h 538625"/>
                <a:gd name="connsiteX2119" fmla="*/ 123562 w 874603"/>
                <a:gd name="connsiteY2119" fmla="*/ 448265 h 538625"/>
                <a:gd name="connsiteX2120" fmla="*/ 123562 w 874603"/>
                <a:gd name="connsiteY2120" fmla="*/ 459535 h 538625"/>
                <a:gd name="connsiteX2121" fmla="*/ 116492 w 874603"/>
                <a:gd name="connsiteY2121" fmla="*/ 459535 h 538625"/>
                <a:gd name="connsiteX2122" fmla="*/ 112250 w 874603"/>
                <a:gd name="connsiteY2122" fmla="*/ 453900 h 538625"/>
                <a:gd name="connsiteX2123" fmla="*/ 113664 w 874603"/>
                <a:gd name="connsiteY2123" fmla="*/ 448265 h 538625"/>
                <a:gd name="connsiteX2124" fmla="*/ 119320 w 874603"/>
                <a:gd name="connsiteY2124" fmla="*/ 435586 h 538625"/>
                <a:gd name="connsiteX2125" fmla="*/ 117906 w 874603"/>
                <a:gd name="connsiteY2125" fmla="*/ 427133 h 538625"/>
                <a:gd name="connsiteX2126" fmla="*/ 112250 w 874603"/>
                <a:gd name="connsiteY2126" fmla="*/ 418681 h 538625"/>
                <a:gd name="connsiteX2127" fmla="*/ 110836 w 874603"/>
                <a:gd name="connsiteY2127" fmla="*/ 407411 h 538625"/>
                <a:gd name="connsiteX2128" fmla="*/ 108008 w 874603"/>
                <a:gd name="connsiteY2128" fmla="*/ 406002 h 538625"/>
                <a:gd name="connsiteX2129" fmla="*/ 106594 w 874603"/>
                <a:gd name="connsiteY2129" fmla="*/ 413046 h 538625"/>
                <a:gd name="connsiteX2130" fmla="*/ 109422 w 874603"/>
                <a:gd name="connsiteY2130" fmla="*/ 418681 h 538625"/>
                <a:gd name="connsiteX2131" fmla="*/ 105180 w 874603"/>
                <a:gd name="connsiteY2131" fmla="*/ 418681 h 538625"/>
                <a:gd name="connsiteX2132" fmla="*/ 108008 w 874603"/>
                <a:gd name="connsiteY2132" fmla="*/ 420090 h 538625"/>
                <a:gd name="connsiteX2133" fmla="*/ 105180 w 874603"/>
                <a:gd name="connsiteY2133" fmla="*/ 427133 h 538625"/>
                <a:gd name="connsiteX2134" fmla="*/ 102352 w 874603"/>
                <a:gd name="connsiteY2134" fmla="*/ 429951 h 538625"/>
                <a:gd name="connsiteX2135" fmla="*/ 109422 w 874603"/>
                <a:gd name="connsiteY2135" fmla="*/ 436995 h 538625"/>
                <a:gd name="connsiteX2136" fmla="*/ 112250 w 874603"/>
                <a:gd name="connsiteY2136" fmla="*/ 444038 h 538625"/>
                <a:gd name="connsiteX2137" fmla="*/ 110836 w 874603"/>
                <a:gd name="connsiteY2137" fmla="*/ 446856 h 538625"/>
                <a:gd name="connsiteX2138" fmla="*/ 108008 w 874603"/>
                <a:gd name="connsiteY2138" fmla="*/ 445447 h 538625"/>
                <a:gd name="connsiteX2139" fmla="*/ 106594 w 874603"/>
                <a:gd name="connsiteY2139" fmla="*/ 446856 h 538625"/>
                <a:gd name="connsiteX2140" fmla="*/ 109422 w 874603"/>
                <a:gd name="connsiteY2140" fmla="*/ 448265 h 538625"/>
                <a:gd name="connsiteX2141" fmla="*/ 103766 w 874603"/>
                <a:gd name="connsiteY2141" fmla="*/ 456717 h 538625"/>
                <a:gd name="connsiteX2142" fmla="*/ 106594 w 874603"/>
                <a:gd name="connsiteY2142" fmla="*/ 463761 h 538625"/>
                <a:gd name="connsiteX2143" fmla="*/ 93867 w 874603"/>
                <a:gd name="connsiteY2143" fmla="*/ 456717 h 538625"/>
                <a:gd name="connsiteX2144" fmla="*/ 93867 w 874603"/>
                <a:gd name="connsiteY2144" fmla="*/ 458126 h 538625"/>
                <a:gd name="connsiteX2145" fmla="*/ 91039 w 874603"/>
                <a:gd name="connsiteY2145" fmla="*/ 458126 h 538625"/>
                <a:gd name="connsiteX2146" fmla="*/ 91039 w 874603"/>
                <a:gd name="connsiteY2146" fmla="*/ 455308 h 538625"/>
                <a:gd name="connsiteX2147" fmla="*/ 89625 w 874603"/>
                <a:gd name="connsiteY2147" fmla="*/ 456717 h 538625"/>
                <a:gd name="connsiteX2148" fmla="*/ 82555 w 874603"/>
                <a:gd name="connsiteY2148" fmla="*/ 449673 h 538625"/>
                <a:gd name="connsiteX2149" fmla="*/ 83969 w 874603"/>
                <a:gd name="connsiteY2149" fmla="*/ 446856 h 538625"/>
                <a:gd name="connsiteX2150" fmla="*/ 83969 w 874603"/>
                <a:gd name="connsiteY2150" fmla="*/ 445447 h 538625"/>
                <a:gd name="connsiteX2151" fmla="*/ 79727 w 874603"/>
                <a:gd name="connsiteY2151" fmla="*/ 449673 h 538625"/>
                <a:gd name="connsiteX2152" fmla="*/ 76899 w 874603"/>
                <a:gd name="connsiteY2152" fmla="*/ 442630 h 538625"/>
                <a:gd name="connsiteX2153" fmla="*/ 74071 w 874603"/>
                <a:gd name="connsiteY2153" fmla="*/ 441221 h 538625"/>
                <a:gd name="connsiteX2154" fmla="*/ 78313 w 874603"/>
                <a:gd name="connsiteY2154" fmla="*/ 439812 h 538625"/>
                <a:gd name="connsiteX2155" fmla="*/ 83969 w 874603"/>
                <a:gd name="connsiteY2155" fmla="*/ 442630 h 538625"/>
                <a:gd name="connsiteX2156" fmla="*/ 78313 w 874603"/>
                <a:gd name="connsiteY2156" fmla="*/ 432768 h 538625"/>
                <a:gd name="connsiteX2157" fmla="*/ 74071 w 874603"/>
                <a:gd name="connsiteY2157" fmla="*/ 428542 h 538625"/>
                <a:gd name="connsiteX2158" fmla="*/ 68415 w 874603"/>
                <a:gd name="connsiteY2158" fmla="*/ 432768 h 538625"/>
                <a:gd name="connsiteX2159" fmla="*/ 62759 w 874603"/>
                <a:gd name="connsiteY2159" fmla="*/ 428542 h 538625"/>
                <a:gd name="connsiteX2160" fmla="*/ 59931 w 874603"/>
                <a:gd name="connsiteY2160" fmla="*/ 414455 h 538625"/>
                <a:gd name="connsiteX2161" fmla="*/ 54275 w 874603"/>
                <a:gd name="connsiteY2161" fmla="*/ 406002 h 538625"/>
                <a:gd name="connsiteX2162" fmla="*/ 41548 w 874603"/>
                <a:gd name="connsiteY2162" fmla="*/ 400367 h 538625"/>
                <a:gd name="connsiteX2163" fmla="*/ 41548 w 874603"/>
                <a:gd name="connsiteY2163" fmla="*/ 403185 h 538625"/>
                <a:gd name="connsiteX2164" fmla="*/ 40134 w 874603"/>
                <a:gd name="connsiteY2164" fmla="*/ 390506 h 538625"/>
                <a:gd name="connsiteX2165" fmla="*/ 34478 w 874603"/>
                <a:gd name="connsiteY2165" fmla="*/ 380645 h 538625"/>
                <a:gd name="connsiteX2166" fmla="*/ 33064 w 874603"/>
                <a:gd name="connsiteY2166" fmla="*/ 380645 h 538625"/>
                <a:gd name="connsiteX2167" fmla="*/ 30236 w 874603"/>
                <a:gd name="connsiteY2167" fmla="*/ 386280 h 538625"/>
                <a:gd name="connsiteX2168" fmla="*/ 30236 w 874603"/>
                <a:gd name="connsiteY2168" fmla="*/ 375010 h 538625"/>
                <a:gd name="connsiteX2169" fmla="*/ 25994 w 874603"/>
                <a:gd name="connsiteY2169" fmla="*/ 366557 h 538625"/>
                <a:gd name="connsiteX2170" fmla="*/ 24580 w 874603"/>
                <a:gd name="connsiteY2170" fmla="*/ 349652 h 538625"/>
                <a:gd name="connsiteX2171" fmla="*/ 21752 w 874603"/>
                <a:gd name="connsiteY2171" fmla="*/ 348243 h 538625"/>
                <a:gd name="connsiteX2172" fmla="*/ 23166 w 874603"/>
                <a:gd name="connsiteY2172" fmla="*/ 338382 h 538625"/>
                <a:gd name="connsiteX2173" fmla="*/ 24580 w 874603"/>
                <a:gd name="connsiteY2173" fmla="*/ 348243 h 538625"/>
                <a:gd name="connsiteX2174" fmla="*/ 28822 w 874603"/>
                <a:gd name="connsiteY2174" fmla="*/ 339791 h 538625"/>
                <a:gd name="connsiteX2175" fmla="*/ 25994 w 874603"/>
                <a:gd name="connsiteY2175" fmla="*/ 329930 h 538625"/>
                <a:gd name="connsiteX2176" fmla="*/ 31650 w 874603"/>
                <a:gd name="connsiteY2176" fmla="*/ 327112 h 538625"/>
                <a:gd name="connsiteX2177" fmla="*/ 30236 w 874603"/>
                <a:gd name="connsiteY2177" fmla="*/ 318660 h 538625"/>
                <a:gd name="connsiteX2178" fmla="*/ 31650 w 874603"/>
                <a:gd name="connsiteY2178" fmla="*/ 317251 h 538625"/>
                <a:gd name="connsiteX2179" fmla="*/ 28822 w 874603"/>
                <a:gd name="connsiteY2179" fmla="*/ 311616 h 538625"/>
                <a:gd name="connsiteX2180" fmla="*/ 28822 w 874603"/>
                <a:gd name="connsiteY2180" fmla="*/ 307390 h 538625"/>
                <a:gd name="connsiteX2181" fmla="*/ 31650 w 874603"/>
                <a:gd name="connsiteY2181" fmla="*/ 297528 h 538625"/>
                <a:gd name="connsiteX2182" fmla="*/ 30236 w 874603"/>
                <a:gd name="connsiteY2182" fmla="*/ 296120 h 538625"/>
                <a:gd name="connsiteX2183" fmla="*/ 35892 w 874603"/>
                <a:gd name="connsiteY2183" fmla="*/ 296120 h 538625"/>
                <a:gd name="connsiteX2184" fmla="*/ 37306 w 874603"/>
                <a:gd name="connsiteY2184" fmla="*/ 280624 h 538625"/>
                <a:gd name="connsiteX2185" fmla="*/ 35892 w 874603"/>
                <a:gd name="connsiteY2185" fmla="*/ 276397 h 538625"/>
                <a:gd name="connsiteX2186" fmla="*/ 34478 w 874603"/>
                <a:gd name="connsiteY2186" fmla="*/ 277806 h 538625"/>
                <a:gd name="connsiteX2187" fmla="*/ 38720 w 874603"/>
                <a:gd name="connsiteY2187" fmla="*/ 266536 h 538625"/>
                <a:gd name="connsiteX2188" fmla="*/ 42962 w 874603"/>
                <a:gd name="connsiteY2188" fmla="*/ 258084 h 538625"/>
                <a:gd name="connsiteX2189" fmla="*/ 44376 w 874603"/>
                <a:gd name="connsiteY2189" fmla="*/ 243996 h 538625"/>
                <a:gd name="connsiteX2190" fmla="*/ 47204 w 874603"/>
                <a:gd name="connsiteY2190" fmla="*/ 232726 h 538625"/>
                <a:gd name="connsiteX2191" fmla="*/ 47204 w 874603"/>
                <a:gd name="connsiteY2191" fmla="*/ 228500 h 538625"/>
                <a:gd name="connsiteX2192" fmla="*/ 51447 w 874603"/>
                <a:gd name="connsiteY2192" fmla="*/ 220047 h 538625"/>
                <a:gd name="connsiteX2193" fmla="*/ 52861 w 874603"/>
                <a:gd name="connsiteY2193" fmla="*/ 200325 h 538625"/>
                <a:gd name="connsiteX2194" fmla="*/ 54275 w 874603"/>
                <a:gd name="connsiteY2194" fmla="*/ 190464 h 538625"/>
                <a:gd name="connsiteX2195" fmla="*/ 52861 w 874603"/>
                <a:gd name="connsiteY2195" fmla="*/ 180602 h 538625"/>
                <a:gd name="connsiteX2196" fmla="*/ 54275 w 874603"/>
                <a:gd name="connsiteY2196" fmla="*/ 173559 h 538625"/>
                <a:gd name="connsiteX2197" fmla="*/ 54275 w 874603"/>
                <a:gd name="connsiteY2197" fmla="*/ 158062 h 538625"/>
                <a:gd name="connsiteX2198" fmla="*/ 54275 w 874603"/>
                <a:gd name="connsiteY2198" fmla="*/ 146792 h 538625"/>
                <a:gd name="connsiteX2199" fmla="*/ 54275 w 874603"/>
                <a:gd name="connsiteY2199" fmla="*/ 131296 h 538625"/>
                <a:gd name="connsiteX2200" fmla="*/ 50033 w 874603"/>
                <a:gd name="connsiteY2200" fmla="*/ 112983 h 538625"/>
                <a:gd name="connsiteX2201" fmla="*/ 52861 w 874603"/>
                <a:gd name="connsiteY2201" fmla="*/ 76355 h 538625"/>
                <a:gd name="connsiteX2202" fmla="*/ 79727 w 874603"/>
                <a:gd name="connsiteY2202" fmla="*/ 52406 h 538625"/>
                <a:gd name="connsiteX2203" fmla="*/ 96696 w 874603"/>
                <a:gd name="connsiteY2203" fmla="*/ 45363 h 538625"/>
                <a:gd name="connsiteX2204" fmla="*/ 116492 w 874603"/>
                <a:gd name="connsiteY2204" fmla="*/ 21414 h 538625"/>
                <a:gd name="connsiteX2205" fmla="*/ 127804 w 874603"/>
                <a:gd name="connsiteY2205" fmla="*/ 20005 h 538625"/>
                <a:gd name="connsiteX2206" fmla="*/ 147601 w 874603"/>
                <a:gd name="connsiteY2206" fmla="*/ 21414 h 538625"/>
                <a:gd name="connsiteX2207" fmla="*/ 160327 w 874603"/>
                <a:gd name="connsiteY2207" fmla="*/ 25640 h 538625"/>
                <a:gd name="connsiteX2208" fmla="*/ 168811 w 874603"/>
                <a:gd name="connsiteY2208" fmla="*/ 18596 h 538625"/>
                <a:gd name="connsiteX2209" fmla="*/ 181537 w 874603"/>
                <a:gd name="connsiteY2209" fmla="*/ 15779 h 538625"/>
                <a:gd name="connsiteX2210" fmla="*/ 240927 w 874603"/>
                <a:gd name="connsiteY2210" fmla="*/ 28458 h 538625"/>
                <a:gd name="connsiteX2211" fmla="*/ 270622 w 874603"/>
                <a:gd name="connsiteY2211" fmla="*/ 45363 h 538625"/>
                <a:gd name="connsiteX2212" fmla="*/ 289004 w 874603"/>
                <a:gd name="connsiteY2212" fmla="*/ 46771 h 538625"/>
                <a:gd name="connsiteX2213" fmla="*/ 298902 w 874603"/>
                <a:gd name="connsiteY2213" fmla="*/ 31275 h 538625"/>
                <a:gd name="connsiteX2214" fmla="*/ 327183 w 874603"/>
                <a:gd name="connsiteY2214" fmla="*/ 4509 h 538625"/>
                <a:gd name="connsiteX2215" fmla="*/ 345565 w 874603"/>
                <a:gd name="connsiteY2215" fmla="*/ 283 h 5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</a:cxnLst>
              <a:rect l="l" t="t" r="r" b="b"/>
              <a:pathLst>
                <a:path w="874603" h="538625">
                  <a:moveTo>
                    <a:pt x="345602" y="535450"/>
                  </a:moveTo>
                  <a:lnTo>
                    <a:pt x="347190" y="535450"/>
                  </a:lnTo>
                  <a:lnTo>
                    <a:pt x="347190" y="538625"/>
                  </a:lnTo>
                  <a:close/>
                  <a:moveTo>
                    <a:pt x="297977" y="535450"/>
                  </a:moveTo>
                  <a:cubicBezTo>
                    <a:pt x="297977" y="537037"/>
                    <a:pt x="297977" y="537037"/>
                    <a:pt x="297977" y="538625"/>
                  </a:cubicBezTo>
                  <a:cubicBezTo>
                    <a:pt x="296389" y="538625"/>
                    <a:pt x="296389" y="538625"/>
                    <a:pt x="296389" y="538625"/>
                  </a:cubicBezTo>
                  <a:cubicBezTo>
                    <a:pt x="296389" y="537037"/>
                    <a:pt x="296389" y="535450"/>
                    <a:pt x="297977" y="535450"/>
                  </a:cubicBezTo>
                  <a:close/>
                  <a:moveTo>
                    <a:pt x="294802" y="533862"/>
                  </a:moveTo>
                  <a:cubicBezTo>
                    <a:pt x="296390" y="534656"/>
                    <a:pt x="294802" y="534656"/>
                    <a:pt x="294802" y="535450"/>
                  </a:cubicBezTo>
                  <a:cubicBezTo>
                    <a:pt x="293215" y="535450"/>
                    <a:pt x="293215" y="535450"/>
                    <a:pt x="293215" y="535450"/>
                  </a:cubicBezTo>
                  <a:cubicBezTo>
                    <a:pt x="291627" y="534656"/>
                    <a:pt x="294802" y="533862"/>
                    <a:pt x="294802" y="533862"/>
                  </a:cubicBezTo>
                  <a:close/>
                  <a:moveTo>
                    <a:pt x="540864" y="525925"/>
                  </a:moveTo>
                  <a:cubicBezTo>
                    <a:pt x="543586" y="529100"/>
                    <a:pt x="544946" y="525925"/>
                    <a:pt x="549028" y="525925"/>
                  </a:cubicBezTo>
                  <a:cubicBezTo>
                    <a:pt x="549028" y="527512"/>
                    <a:pt x="550389" y="529100"/>
                    <a:pt x="549028" y="529100"/>
                  </a:cubicBezTo>
                  <a:cubicBezTo>
                    <a:pt x="546307" y="529100"/>
                    <a:pt x="546307" y="529100"/>
                    <a:pt x="546307" y="529100"/>
                  </a:cubicBezTo>
                  <a:cubicBezTo>
                    <a:pt x="546307" y="525925"/>
                    <a:pt x="540864" y="529100"/>
                    <a:pt x="540864" y="525925"/>
                  </a:cubicBezTo>
                  <a:close/>
                  <a:moveTo>
                    <a:pt x="228127" y="525925"/>
                  </a:moveTo>
                  <a:cubicBezTo>
                    <a:pt x="229714" y="525925"/>
                    <a:pt x="229714" y="528646"/>
                    <a:pt x="232889" y="527286"/>
                  </a:cubicBezTo>
                  <a:cubicBezTo>
                    <a:pt x="229714" y="530007"/>
                    <a:pt x="232889" y="532728"/>
                    <a:pt x="229714" y="535450"/>
                  </a:cubicBezTo>
                  <a:cubicBezTo>
                    <a:pt x="226539" y="534089"/>
                    <a:pt x="226539" y="531368"/>
                    <a:pt x="226539" y="528646"/>
                  </a:cubicBezTo>
                  <a:cubicBezTo>
                    <a:pt x="228127" y="525925"/>
                    <a:pt x="228127" y="525925"/>
                    <a:pt x="228127" y="525925"/>
                  </a:cubicBezTo>
                  <a:close/>
                  <a:moveTo>
                    <a:pt x="536102" y="521162"/>
                  </a:moveTo>
                  <a:cubicBezTo>
                    <a:pt x="537690" y="521162"/>
                    <a:pt x="537690" y="521956"/>
                    <a:pt x="537690" y="521956"/>
                  </a:cubicBezTo>
                  <a:cubicBezTo>
                    <a:pt x="537690" y="521956"/>
                    <a:pt x="537690" y="521956"/>
                    <a:pt x="537690" y="522750"/>
                  </a:cubicBezTo>
                  <a:cubicBezTo>
                    <a:pt x="536102" y="522750"/>
                    <a:pt x="536102" y="522750"/>
                    <a:pt x="536102" y="522750"/>
                  </a:cubicBezTo>
                  <a:cubicBezTo>
                    <a:pt x="536102" y="521162"/>
                    <a:pt x="536102" y="521162"/>
                    <a:pt x="536102" y="521162"/>
                  </a:cubicBezTo>
                  <a:close/>
                  <a:moveTo>
                    <a:pt x="232890" y="521162"/>
                  </a:moveTo>
                  <a:lnTo>
                    <a:pt x="234478" y="521162"/>
                  </a:lnTo>
                  <a:cubicBezTo>
                    <a:pt x="234478" y="523702"/>
                    <a:pt x="234478" y="526242"/>
                    <a:pt x="234478" y="527512"/>
                  </a:cubicBezTo>
                  <a:cubicBezTo>
                    <a:pt x="236065" y="523702"/>
                    <a:pt x="224952" y="524972"/>
                    <a:pt x="232890" y="521162"/>
                  </a:cubicBezTo>
                  <a:close/>
                  <a:moveTo>
                    <a:pt x="123351" y="521162"/>
                  </a:moveTo>
                  <a:cubicBezTo>
                    <a:pt x="124939" y="521162"/>
                    <a:pt x="123351" y="521162"/>
                    <a:pt x="123351" y="522750"/>
                  </a:cubicBezTo>
                  <a:cubicBezTo>
                    <a:pt x="123351" y="522750"/>
                    <a:pt x="123351" y="522750"/>
                    <a:pt x="121764" y="522750"/>
                  </a:cubicBezTo>
                  <a:cubicBezTo>
                    <a:pt x="123351" y="521162"/>
                    <a:pt x="123351" y="521162"/>
                    <a:pt x="123351" y="521162"/>
                  </a:cubicBezTo>
                  <a:close/>
                  <a:moveTo>
                    <a:pt x="707552" y="517988"/>
                  </a:moveTo>
                  <a:cubicBezTo>
                    <a:pt x="709140" y="516400"/>
                    <a:pt x="709140" y="519575"/>
                    <a:pt x="710727" y="519575"/>
                  </a:cubicBezTo>
                  <a:cubicBezTo>
                    <a:pt x="709140" y="521163"/>
                    <a:pt x="709140" y="521163"/>
                    <a:pt x="709140" y="521163"/>
                  </a:cubicBezTo>
                  <a:cubicBezTo>
                    <a:pt x="707552" y="517988"/>
                    <a:pt x="707552" y="517988"/>
                    <a:pt x="707552" y="517988"/>
                  </a:cubicBezTo>
                  <a:close/>
                  <a:moveTo>
                    <a:pt x="532927" y="517987"/>
                  </a:moveTo>
                  <a:lnTo>
                    <a:pt x="534515" y="517987"/>
                  </a:lnTo>
                  <a:lnTo>
                    <a:pt x="534515" y="519575"/>
                  </a:lnTo>
                  <a:lnTo>
                    <a:pt x="532927" y="519575"/>
                  </a:lnTo>
                  <a:close/>
                  <a:moveTo>
                    <a:pt x="342427" y="516400"/>
                  </a:moveTo>
                  <a:cubicBezTo>
                    <a:pt x="344015" y="519575"/>
                    <a:pt x="347190" y="519575"/>
                    <a:pt x="345602" y="522750"/>
                  </a:cubicBezTo>
                  <a:cubicBezTo>
                    <a:pt x="342427" y="516400"/>
                    <a:pt x="342427" y="516400"/>
                    <a:pt x="342427" y="516400"/>
                  </a:cubicBezTo>
                  <a:close/>
                  <a:moveTo>
                    <a:pt x="115414" y="516400"/>
                  </a:moveTo>
                  <a:lnTo>
                    <a:pt x="117002" y="516400"/>
                  </a:lnTo>
                  <a:cubicBezTo>
                    <a:pt x="115414" y="517988"/>
                    <a:pt x="117002" y="519575"/>
                    <a:pt x="115414" y="521163"/>
                  </a:cubicBezTo>
                  <a:cubicBezTo>
                    <a:pt x="115414" y="516400"/>
                    <a:pt x="115414" y="516400"/>
                    <a:pt x="115414" y="516400"/>
                  </a:cubicBezTo>
                  <a:close/>
                  <a:moveTo>
                    <a:pt x="339252" y="516399"/>
                  </a:moveTo>
                  <a:cubicBezTo>
                    <a:pt x="339252" y="517987"/>
                    <a:pt x="338458" y="521162"/>
                    <a:pt x="337664" y="521162"/>
                  </a:cubicBezTo>
                  <a:cubicBezTo>
                    <a:pt x="337664" y="519574"/>
                    <a:pt x="337664" y="514812"/>
                    <a:pt x="339252" y="516399"/>
                  </a:cubicBezTo>
                  <a:close/>
                  <a:moveTo>
                    <a:pt x="280515" y="513225"/>
                  </a:moveTo>
                  <a:cubicBezTo>
                    <a:pt x="282102" y="513225"/>
                    <a:pt x="282102" y="514812"/>
                    <a:pt x="282102" y="514812"/>
                  </a:cubicBezTo>
                  <a:cubicBezTo>
                    <a:pt x="282102" y="516400"/>
                    <a:pt x="282102" y="516400"/>
                    <a:pt x="282102" y="516400"/>
                  </a:cubicBezTo>
                  <a:cubicBezTo>
                    <a:pt x="282102" y="516400"/>
                    <a:pt x="278927" y="514812"/>
                    <a:pt x="280515" y="513225"/>
                  </a:cubicBezTo>
                  <a:close/>
                  <a:moveTo>
                    <a:pt x="261068" y="512233"/>
                  </a:moveTo>
                  <a:cubicBezTo>
                    <a:pt x="261465" y="511638"/>
                    <a:pt x="261994" y="511638"/>
                    <a:pt x="261994" y="513225"/>
                  </a:cubicBezTo>
                  <a:cubicBezTo>
                    <a:pt x="263052" y="513225"/>
                    <a:pt x="261994" y="514813"/>
                    <a:pt x="261994" y="514813"/>
                  </a:cubicBezTo>
                  <a:cubicBezTo>
                    <a:pt x="260935" y="514813"/>
                    <a:pt x="260935" y="514813"/>
                    <a:pt x="260935" y="514813"/>
                  </a:cubicBezTo>
                  <a:cubicBezTo>
                    <a:pt x="260406" y="514019"/>
                    <a:pt x="260671" y="512828"/>
                    <a:pt x="261068" y="512233"/>
                  </a:cubicBezTo>
                  <a:close/>
                  <a:moveTo>
                    <a:pt x="344014" y="511637"/>
                  </a:moveTo>
                  <a:cubicBezTo>
                    <a:pt x="344014" y="513225"/>
                    <a:pt x="345602" y="513225"/>
                    <a:pt x="345602" y="516400"/>
                  </a:cubicBezTo>
                  <a:cubicBezTo>
                    <a:pt x="344014" y="514812"/>
                    <a:pt x="342427" y="514812"/>
                    <a:pt x="340839" y="513225"/>
                  </a:cubicBezTo>
                  <a:cubicBezTo>
                    <a:pt x="344014" y="511637"/>
                    <a:pt x="344014" y="511637"/>
                    <a:pt x="344014" y="511637"/>
                  </a:cubicBezTo>
                  <a:close/>
                  <a:moveTo>
                    <a:pt x="123352" y="511637"/>
                  </a:moveTo>
                  <a:cubicBezTo>
                    <a:pt x="124939" y="513225"/>
                    <a:pt x="126527" y="514812"/>
                    <a:pt x="124939" y="516400"/>
                  </a:cubicBezTo>
                  <a:cubicBezTo>
                    <a:pt x="123352" y="516400"/>
                    <a:pt x="123352" y="516400"/>
                    <a:pt x="123352" y="516400"/>
                  </a:cubicBezTo>
                  <a:cubicBezTo>
                    <a:pt x="123352" y="511637"/>
                    <a:pt x="123352" y="511637"/>
                    <a:pt x="123352" y="511637"/>
                  </a:cubicBezTo>
                  <a:close/>
                  <a:moveTo>
                    <a:pt x="220189" y="510050"/>
                  </a:moveTo>
                  <a:lnTo>
                    <a:pt x="221777" y="510050"/>
                  </a:lnTo>
                  <a:lnTo>
                    <a:pt x="221777" y="511638"/>
                  </a:lnTo>
                  <a:lnTo>
                    <a:pt x="220189" y="511638"/>
                  </a:lnTo>
                  <a:close/>
                  <a:moveTo>
                    <a:pt x="745652" y="508462"/>
                  </a:moveTo>
                  <a:lnTo>
                    <a:pt x="745652" y="510050"/>
                  </a:lnTo>
                  <a:lnTo>
                    <a:pt x="744064" y="510050"/>
                  </a:lnTo>
                  <a:close/>
                  <a:moveTo>
                    <a:pt x="227308" y="506169"/>
                  </a:moveTo>
                  <a:cubicBezTo>
                    <a:pt x="229219" y="506875"/>
                    <a:pt x="230608" y="508639"/>
                    <a:pt x="229913" y="510755"/>
                  </a:cubicBezTo>
                  <a:cubicBezTo>
                    <a:pt x="229913" y="513578"/>
                    <a:pt x="229913" y="513578"/>
                    <a:pt x="229913" y="513578"/>
                  </a:cubicBezTo>
                  <a:cubicBezTo>
                    <a:pt x="231302" y="513578"/>
                    <a:pt x="231302" y="513578"/>
                    <a:pt x="231302" y="513578"/>
                  </a:cubicBezTo>
                  <a:cubicBezTo>
                    <a:pt x="231302" y="516400"/>
                    <a:pt x="231302" y="516400"/>
                    <a:pt x="231302" y="516400"/>
                  </a:cubicBezTo>
                  <a:cubicBezTo>
                    <a:pt x="228524" y="516400"/>
                    <a:pt x="227135" y="506522"/>
                    <a:pt x="224356" y="513578"/>
                  </a:cubicBezTo>
                  <a:cubicBezTo>
                    <a:pt x="220189" y="513578"/>
                    <a:pt x="220189" y="513578"/>
                    <a:pt x="220189" y="513578"/>
                  </a:cubicBezTo>
                  <a:cubicBezTo>
                    <a:pt x="224356" y="509344"/>
                    <a:pt x="224356" y="509344"/>
                    <a:pt x="224356" y="509344"/>
                  </a:cubicBezTo>
                  <a:cubicBezTo>
                    <a:pt x="221578" y="507933"/>
                    <a:pt x="221578" y="507933"/>
                    <a:pt x="221578" y="507933"/>
                  </a:cubicBezTo>
                  <a:cubicBezTo>
                    <a:pt x="222967" y="505817"/>
                    <a:pt x="225398" y="505464"/>
                    <a:pt x="227308" y="506169"/>
                  </a:cubicBezTo>
                  <a:close/>
                  <a:moveTo>
                    <a:pt x="698027" y="505287"/>
                  </a:moveTo>
                  <a:cubicBezTo>
                    <a:pt x="699615" y="505287"/>
                    <a:pt x="699615" y="506875"/>
                    <a:pt x="699615" y="506875"/>
                  </a:cubicBezTo>
                  <a:cubicBezTo>
                    <a:pt x="698027" y="506875"/>
                    <a:pt x="698027" y="506875"/>
                    <a:pt x="698027" y="506875"/>
                  </a:cubicBezTo>
                  <a:cubicBezTo>
                    <a:pt x="698027" y="505287"/>
                    <a:pt x="698027" y="505287"/>
                    <a:pt x="698027" y="505287"/>
                  </a:cubicBezTo>
                  <a:close/>
                  <a:moveTo>
                    <a:pt x="530546" y="505287"/>
                  </a:moveTo>
                  <a:cubicBezTo>
                    <a:pt x="531736" y="505287"/>
                    <a:pt x="532927" y="505287"/>
                    <a:pt x="531736" y="506610"/>
                  </a:cubicBezTo>
                  <a:cubicBezTo>
                    <a:pt x="532927" y="507933"/>
                    <a:pt x="529355" y="509256"/>
                    <a:pt x="531736" y="510579"/>
                  </a:cubicBezTo>
                  <a:cubicBezTo>
                    <a:pt x="532927" y="511902"/>
                    <a:pt x="530546" y="511902"/>
                    <a:pt x="529355" y="513225"/>
                  </a:cubicBezTo>
                  <a:cubicBezTo>
                    <a:pt x="528164" y="511902"/>
                    <a:pt x="528164" y="511902"/>
                    <a:pt x="528164" y="511902"/>
                  </a:cubicBezTo>
                  <a:cubicBezTo>
                    <a:pt x="531736" y="510579"/>
                    <a:pt x="530546" y="506610"/>
                    <a:pt x="530546" y="505287"/>
                  </a:cubicBezTo>
                  <a:close/>
                  <a:moveTo>
                    <a:pt x="323377" y="505287"/>
                  </a:moveTo>
                  <a:cubicBezTo>
                    <a:pt x="324965" y="505287"/>
                    <a:pt x="324965" y="505287"/>
                    <a:pt x="324965" y="506875"/>
                  </a:cubicBezTo>
                  <a:cubicBezTo>
                    <a:pt x="323377" y="506875"/>
                    <a:pt x="323377" y="506875"/>
                    <a:pt x="323377" y="506875"/>
                  </a:cubicBezTo>
                  <a:cubicBezTo>
                    <a:pt x="323377" y="505287"/>
                    <a:pt x="323377" y="505287"/>
                    <a:pt x="323377" y="505287"/>
                  </a:cubicBezTo>
                  <a:close/>
                  <a:moveTo>
                    <a:pt x="183677" y="505287"/>
                  </a:moveTo>
                  <a:cubicBezTo>
                    <a:pt x="183677" y="505287"/>
                    <a:pt x="185265" y="506875"/>
                    <a:pt x="185265" y="506875"/>
                  </a:cubicBezTo>
                  <a:cubicBezTo>
                    <a:pt x="183677" y="506875"/>
                    <a:pt x="183677" y="506875"/>
                    <a:pt x="183677" y="506875"/>
                  </a:cubicBezTo>
                  <a:cubicBezTo>
                    <a:pt x="183677" y="505287"/>
                    <a:pt x="183677" y="505287"/>
                    <a:pt x="183677" y="505287"/>
                  </a:cubicBezTo>
                  <a:close/>
                  <a:moveTo>
                    <a:pt x="118589" y="503700"/>
                  </a:moveTo>
                  <a:cubicBezTo>
                    <a:pt x="120177" y="502112"/>
                    <a:pt x="119383" y="505287"/>
                    <a:pt x="120177" y="505287"/>
                  </a:cubicBezTo>
                  <a:cubicBezTo>
                    <a:pt x="119383" y="506875"/>
                    <a:pt x="119383" y="506875"/>
                    <a:pt x="119383" y="505287"/>
                  </a:cubicBezTo>
                  <a:cubicBezTo>
                    <a:pt x="118589" y="503700"/>
                    <a:pt x="118589" y="503700"/>
                    <a:pt x="118589" y="503700"/>
                  </a:cubicBezTo>
                  <a:close/>
                  <a:moveTo>
                    <a:pt x="519433" y="502113"/>
                  </a:moveTo>
                  <a:cubicBezTo>
                    <a:pt x="519433" y="500525"/>
                    <a:pt x="519433" y="502113"/>
                    <a:pt x="520227" y="503700"/>
                  </a:cubicBezTo>
                  <a:cubicBezTo>
                    <a:pt x="520227" y="505288"/>
                    <a:pt x="520227" y="505288"/>
                    <a:pt x="520227" y="505288"/>
                  </a:cubicBezTo>
                  <a:cubicBezTo>
                    <a:pt x="519433" y="505288"/>
                    <a:pt x="518639" y="502113"/>
                    <a:pt x="519433" y="502113"/>
                  </a:cubicBezTo>
                  <a:close/>
                  <a:moveTo>
                    <a:pt x="524989" y="502112"/>
                  </a:moveTo>
                  <a:lnTo>
                    <a:pt x="526577" y="502112"/>
                  </a:lnTo>
                  <a:cubicBezTo>
                    <a:pt x="528164" y="503699"/>
                    <a:pt x="524989" y="505287"/>
                    <a:pt x="524989" y="505287"/>
                  </a:cubicBezTo>
                  <a:cubicBezTo>
                    <a:pt x="524989" y="502112"/>
                    <a:pt x="524989" y="502112"/>
                    <a:pt x="524989" y="502112"/>
                  </a:cubicBezTo>
                  <a:close/>
                  <a:moveTo>
                    <a:pt x="113827" y="502112"/>
                  </a:moveTo>
                  <a:cubicBezTo>
                    <a:pt x="115414" y="502112"/>
                    <a:pt x="117002" y="505287"/>
                    <a:pt x="117002" y="506875"/>
                  </a:cubicBezTo>
                  <a:cubicBezTo>
                    <a:pt x="115414" y="510050"/>
                    <a:pt x="113827" y="505287"/>
                    <a:pt x="112239" y="506875"/>
                  </a:cubicBezTo>
                  <a:cubicBezTo>
                    <a:pt x="113827" y="502112"/>
                    <a:pt x="113827" y="502112"/>
                    <a:pt x="113827" y="502112"/>
                  </a:cubicBezTo>
                  <a:close/>
                  <a:moveTo>
                    <a:pt x="693265" y="498937"/>
                  </a:moveTo>
                  <a:cubicBezTo>
                    <a:pt x="694852" y="498937"/>
                    <a:pt x="696440" y="502112"/>
                    <a:pt x="694852" y="502112"/>
                  </a:cubicBezTo>
                  <a:cubicBezTo>
                    <a:pt x="693265" y="503700"/>
                    <a:pt x="691677" y="502112"/>
                    <a:pt x="691677" y="502112"/>
                  </a:cubicBezTo>
                  <a:cubicBezTo>
                    <a:pt x="691677" y="500525"/>
                    <a:pt x="691677" y="500525"/>
                    <a:pt x="693265" y="498937"/>
                  </a:cubicBezTo>
                  <a:close/>
                  <a:moveTo>
                    <a:pt x="454346" y="497350"/>
                  </a:moveTo>
                  <a:cubicBezTo>
                    <a:pt x="453155" y="499731"/>
                    <a:pt x="456727" y="500922"/>
                    <a:pt x="454346" y="502113"/>
                  </a:cubicBezTo>
                  <a:cubicBezTo>
                    <a:pt x="451964" y="499731"/>
                    <a:pt x="451964" y="499731"/>
                    <a:pt x="451964" y="499731"/>
                  </a:cubicBezTo>
                  <a:cubicBezTo>
                    <a:pt x="454346" y="497350"/>
                    <a:pt x="454346" y="497350"/>
                    <a:pt x="454346" y="497350"/>
                  </a:cubicBezTo>
                  <a:close/>
                  <a:moveTo>
                    <a:pt x="691994" y="495127"/>
                  </a:moveTo>
                  <a:cubicBezTo>
                    <a:pt x="693264" y="497667"/>
                    <a:pt x="690724" y="497667"/>
                    <a:pt x="689454" y="498937"/>
                  </a:cubicBezTo>
                  <a:cubicBezTo>
                    <a:pt x="688184" y="497667"/>
                    <a:pt x="686914" y="497667"/>
                    <a:pt x="688184" y="496397"/>
                  </a:cubicBezTo>
                  <a:cubicBezTo>
                    <a:pt x="689454" y="497667"/>
                    <a:pt x="690724" y="492587"/>
                    <a:pt x="691994" y="495127"/>
                  </a:cubicBezTo>
                  <a:close/>
                  <a:moveTo>
                    <a:pt x="267794" y="494753"/>
                  </a:moveTo>
                  <a:cubicBezTo>
                    <a:pt x="269208" y="496162"/>
                    <a:pt x="272036" y="496162"/>
                    <a:pt x="270622" y="497571"/>
                  </a:cubicBezTo>
                  <a:cubicBezTo>
                    <a:pt x="269208" y="500388"/>
                    <a:pt x="266380" y="497571"/>
                    <a:pt x="263552" y="498979"/>
                  </a:cubicBezTo>
                  <a:cubicBezTo>
                    <a:pt x="267794" y="494753"/>
                    <a:pt x="267794" y="494753"/>
                    <a:pt x="267794" y="494753"/>
                  </a:cubicBezTo>
                  <a:close/>
                  <a:moveTo>
                    <a:pt x="745652" y="494175"/>
                  </a:moveTo>
                  <a:cubicBezTo>
                    <a:pt x="747240" y="494175"/>
                    <a:pt x="747240" y="495762"/>
                    <a:pt x="748827" y="495762"/>
                  </a:cubicBezTo>
                  <a:cubicBezTo>
                    <a:pt x="747240" y="497350"/>
                    <a:pt x="747240" y="497350"/>
                    <a:pt x="745652" y="497350"/>
                  </a:cubicBezTo>
                  <a:cubicBezTo>
                    <a:pt x="745652" y="494175"/>
                    <a:pt x="745652" y="494175"/>
                    <a:pt x="745652" y="494175"/>
                  </a:cubicBezTo>
                  <a:close/>
                  <a:moveTo>
                    <a:pt x="601189" y="494175"/>
                  </a:moveTo>
                  <a:lnTo>
                    <a:pt x="601189" y="498938"/>
                  </a:lnTo>
                  <a:cubicBezTo>
                    <a:pt x="598014" y="497747"/>
                    <a:pt x="598014" y="497747"/>
                    <a:pt x="598014" y="497747"/>
                  </a:cubicBezTo>
                  <a:cubicBezTo>
                    <a:pt x="599602" y="496556"/>
                    <a:pt x="599602" y="495366"/>
                    <a:pt x="601189" y="494175"/>
                  </a:cubicBezTo>
                  <a:close/>
                  <a:moveTo>
                    <a:pt x="513877" y="494175"/>
                  </a:moveTo>
                  <a:cubicBezTo>
                    <a:pt x="515465" y="495762"/>
                    <a:pt x="515465" y="497350"/>
                    <a:pt x="515465" y="497350"/>
                  </a:cubicBezTo>
                  <a:cubicBezTo>
                    <a:pt x="513877" y="497350"/>
                    <a:pt x="513877" y="497350"/>
                    <a:pt x="513877" y="497350"/>
                  </a:cubicBezTo>
                  <a:cubicBezTo>
                    <a:pt x="513877" y="494175"/>
                    <a:pt x="513877" y="494175"/>
                    <a:pt x="513877" y="494175"/>
                  </a:cubicBezTo>
                  <a:close/>
                  <a:moveTo>
                    <a:pt x="242414" y="494175"/>
                  </a:moveTo>
                  <a:cubicBezTo>
                    <a:pt x="244002" y="495366"/>
                    <a:pt x="245589" y="496556"/>
                    <a:pt x="244002" y="497747"/>
                  </a:cubicBezTo>
                  <a:cubicBezTo>
                    <a:pt x="244002" y="498938"/>
                    <a:pt x="242414" y="496556"/>
                    <a:pt x="242414" y="496556"/>
                  </a:cubicBezTo>
                  <a:cubicBezTo>
                    <a:pt x="242414" y="494175"/>
                    <a:pt x="242414" y="494175"/>
                    <a:pt x="242414" y="494175"/>
                  </a:cubicBezTo>
                  <a:close/>
                  <a:moveTo>
                    <a:pt x="331513" y="492719"/>
                  </a:moveTo>
                  <a:cubicBezTo>
                    <a:pt x="332506" y="491727"/>
                    <a:pt x="333696" y="491396"/>
                    <a:pt x="334490" y="493381"/>
                  </a:cubicBezTo>
                  <a:cubicBezTo>
                    <a:pt x="334490" y="496027"/>
                    <a:pt x="332902" y="496027"/>
                    <a:pt x="331315" y="497350"/>
                  </a:cubicBezTo>
                  <a:cubicBezTo>
                    <a:pt x="329727" y="497350"/>
                    <a:pt x="329727" y="496027"/>
                    <a:pt x="329727" y="496027"/>
                  </a:cubicBezTo>
                  <a:cubicBezTo>
                    <a:pt x="329727" y="495365"/>
                    <a:pt x="330521" y="493712"/>
                    <a:pt x="331513" y="492719"/>
                  </a:cubicBezTo>
                  <a:close/>
                  <a:moveTo>
                    <a:pt x="609127" y="492587"/>
                  </a:moveTo>
                  <a:lnTo>
                    <a:pt x="610715" y="495762"/>
                  </a:lnTo>
                  <a:lnTo>
                    <a:pt x="609127" y="497350"/>
                  </a:lnTo>
                  <a:close/>
                  <a:moveTo>
                    <a:pt x="523402" y="492587"/>
                  </a:moveTo>
                  <a:lnTo>
                    <a:pt x="524989" y="492587"/>
                  </a:lnTo>
                  <a:cubicBezTo>
                    <a:pt x="524989" y="495127"/>
                    <a:pt x="524989" y="497667"/>
                    <a:pt x="523402" y="498937"/>
                  </a:cubicBezTo>
                  <a:cubicBezTo>
                    <a:pt x="521814" y="497667"/>
                    <a:pt x="521814" y="496397"/>
                    <a:pt x="521814" y="496397"/>
                  </a:cubicBezTo>
                  <a:cubicBezTo>
                    <a:pt x="523402" y="495127"/>
                    <a:pt x="524989" y="493857"/>
                    <a:pt x="523402" y="492587"/>
                  </a:cubicBezTo>
                  <a:close/>
                  <a:moveTo>
                    <a:pt x="296389" y="492587"/>
                  </a:moveTo>
                  <a:cubicBezTo>
                    <a:pt x="299564" y="492587"/>
                    <a:pt x="299564" y="496159"/>
                    <a:pt x="301152" y="497350"/>
                  </a:cubicBezTo>
                  <a:cubicBezTo>
                    <a:pt x="299564" y="496159"/>
                    <a:pt x="296389" y="496159"/>
                    <a:pt x="296389" y="493778"/>
                  </a:cubicBezTo>
                  <a:cubicBezTo>
                    <a:pt x="296389" y="492587"/>
                    <a:pt x="296389" y="492587"/>
                    <a:pt x="296389" y="492587"/>
                  </a:cubicBezTo>
                  <a:close/>
                  <a:moveTo>
                    <a:pt x="780577" y="491000"/>
                  </a:moveTo>
                  <a:cubicBezTo>
                    <a:pt x="780577" y="491000"/>
                    <a:pt x="782164" y="491000"/>
                    <a:pt x="782164" y="491000"/>
                  </a:cubicBezTo>
                  <a:cubicBezTo>
                    <a:pt x="782164" y="492270"/>
                    <a:pt x="780577" y="496080"/>
                    <a:pt x="783752" y="497350"/>
                  </a:cubicBezTo>
                  <a:cubicBezTo>
                    <a:pt x="782164" y="496080"/>
                    <a:pt x="780577" y="496080"/>
                    <a:pt x="780577" y="494810"/>
                  </a:cubicBezTo>
                  <a:cubicBezTo>
                    <a:pt x="778989" y="493540"/>
                    <a:pt x="783752" y="492270"/>
                    <a:pt x="780577" y="491000"/>
                  </a:cubicBezTo>
                  <a:close/>
                  <a:moveTo>
                    <a:pt x="493239" y="490999"/>
                  </a:moveTo>
                  <a:cubicBezTo>
                    <a:pt x="492181" y="492587"/>
                    <a:pt x="492181" y="492587"/>
                    <a:pt x="492181" y="492587"/>
                  </a:cubicBezTo>
                  <a:cubicBezTo>
                    <a:pt x="492181" y="492587"/>
                    <a:pt x="491122" y="492587"/>
                    <a:pt x="491122" y="492587"/>
                  </a:cubicBezTo>
                  <a:cubicBezTo>
                    <a:pt x="490064" y="489412"/>
                    <a:pt x="492181" y="489412"/>
                    <a:pt x="493239" y="490999"/>
                  </a:cubicBezTo>
                  <a:close/>
                  <a:moveTo>
                    <a:pt x="775814" y="489412"/>
                  </a:moveTo>
                  <a:cubicBezTo>
                    <a:pt x="775814" y="491000"/>
                    <a:pt x="775814" y="491000"/>
                    <a:pt x="775814" y="491000"/>
                  </a:cubicBezTo>
                  <a:cubicBezTo>
                    <a:pt x="774227" y="491000"/>
                    <a:pt x="774227" y="491000"/>
                    <a:pt x="774227" y="491000"/>
                  </a:cubicBezTo>
                  <a:cubicBezTo>
                    <a:pt x="772639" y="489412"/>
                    <a:pt x="774227" y="487825"/>
                    <a:pt x="775814" y="489412"/>
                  </a:cubicBezTo>
                  <a:close/>
                  <a:moveTo>
                    <a:pt x="794864" y="489412"/>
                  </a:moveTo>
                  <a:lnTo>
                    <a:pt x="796452" y="489412"/>
                  </a:lnTo>
                  <a:lnTo>
                    <a:pt x="794864" y="491000"/>
                  </a:lnTo>
                  <a:close/>
                  <a:moveTo>
                    <a:pt x="258290" y="489412"/>
                  </a:moveTo>
                  <a:cubicBezTo>
                    <a:pt x="258290" y="489412"/>
                    <a:pt x="259877" y="489412"/>
                    <a:pt x="259877" y="491000"/>
                  </a:cubicBezTo>
                  <a:cubicBezTo>
                    <a:pt x="256702" y="491000"/>
                    <a:pt x="256702" y="491000"/>
                    <a:pt x="256702" y="491000"/>
                  </a:cubicBezTo>
                  <a:cubicBezTo>
                    <a:pt x="258290" y="489412"/>
                    <a:pt x="258290" y="489412"/>
                    <a:pt x="258290" y="489412"/>
                  </a:cubicBezTo>
                  <a:close/>
                  <a:moveTo>
                    <a:pt x="175739" y="489412"/>
                  </a:moveTo>
                  <a:cubicBezTo>
                    <a:pt x="177327" y="490999"/>
                    <a:pt x="177327" y="490999"/>
                    <a:pt x="177327" y="490999"/>
                  </a:cubicBezTo>
                  <a:cubicBezTo>
                    <a:pt x="177327" y="492587"/>
                    <a:pt x="177327" y="492587"/>
                    <a:pt x="175739" y="492587"/>
                  </a:cubicBezTo>
                  <a:cubicBezTo>
                    <a:pt x="175739" y="489412"/>
                    <a:pt x="175739" y="489412"/>
                    <a:pt x="175739" y="489412"/>
                  </a:cubicBezTo>
                  <a:close/>
                  <a:moveTo>
                    <a:pt x="709139" y="487825"/>
                  </a:moveTo>
                  <a:lnTo>
                    <a:pt x="710727" y="487825"/>
                  </a:lnTo>
                  <a:cubicBezTo>
                    <a:pt x="710727" y="489412"/>
                    <a:pt x="710727" y="489412"/>
                    <a:pt x="709139" y="491000"/>
                  </a:cubicBezTo>
                  <a:cubicBezTo>
                    <a:pt x="709139" y="487825"/>
                    <a:pt x="709139" y="487825"/>
                    <a:pt x="709139" y="487825"/>
                  </a:cubicBezTo>
                  <a:close/>
                  <a:moveTo>
                    <a:pt x="690089" y="486237"/>
                  </a:moveTo>
                  <a:cubicBezTo>
                    <a:pt x="690089" y="489412"/>
                    <a:pt x="686914" y="489412"/>
                    <a:pt x="686914" y="491000"/>
                  </a:cubicBezTo>
                  <a:cubicBezTo>
                    <a:pt x="686914" y="489412"/>
                    <a:pt x="686914" y="484650"/>
                    <a:pt x="690089" y="486237"/>
                  </a:cubicBezTo>
                  <a:close/>
                  <a:moveTo>
                    <a:pt x="792219" y="486237"/>
                  </a:moveTo>
                  <a:cubicBezTo>
                    <a:pt x="793277" y="489412"/>
                    <a:pt x="792219" y="490999"/>
                    <a:pt x="792219" y="492587"/>
                  </a:cubicBezTo>
                  <a:cubicBezTo>
                    <a:pt x="791160" y="492587"/>
                    <a:pt x="790102" y="489412"/>
                    <a:pt x="791160" y="487824"/>
                  </a:cubicBezTo>
                  <a:cubicBezTo>
                    <a:pt x="791160" y="487824"/>
                    <a:pt x="792219" y="486237"/>
                    <a:pt x="792219" y="486237"/>
                  </a:cubicBezTo>
                  <a:close/>
                  <a:moveTo>
                    <a:pt x="597221" y="486237"/>
                  </a:moveTo>
                  <a:cubicBezTo>
                    <a:pt x="597221" y="487824"/>
                    <a:pt x="598015" y="486237"/>
                    <a:pt x="598015" y="486237"/>
                  </a:cubicBezTo>
                  <a:cubicBezTo>
                    <a:pt x="598015" y="490999"/>
                    <a:pt x="598015" y="490999"/>
                    <a:pt x="598015" y="490999"/>
                  </a:cubicBezTo>
                  <a:cubicBezTo>
                    <a:pt x="597221" y="492587"/>
                    <a:pt x="597221" y="489412"/>
                    <a:pt x="596427" y="489412"/>
                  </a:cubicBezTo>
                  <a:cubicBezTo>
                    <a:pt x="597221" y="486237"/>
                    <a:pt x="597221" y="486237"/>
                    <a:pt x="597221" y="486237"/>
                  </a:cubicBezTo>
                  <a:close/>
                  <a:moveTo>
                    <a:pt x="544304" y="486237"/>
                  </a:moveTo>
                  <a:lnTo>
                    <a:pt x="545627" y="486237"/>
                  </a:lnTo>
                  <a:cubicBezTo>
                    <a:pt x="545627" y="490999"/>
                    <a:pt x="541658" y="492587"/>
                    <a:pt x="540335" y="494174"/>
                  </a:cubicBezTo>
                  <a:cubicBezTo>
                    <a:pt x="537689" y="495762"/>
                    <a:pt x="537689" y="495762"/>
                    <a:pt x="537689" y="495762"/>
                  </a:cubicBezTo>
                  <a:cubicBezTo>
                    <a:pt x="539012" y="495762"/>
                    <a:pt x="542981" y="490999"/>
                    <a:pt x="544304" y="486237"/>
                  </a:cubicBezTo>
                  <a:close/>
                  <a:moveTo>
                    <a:pt x="445932" y="486237"/>
                  </a:moveTo>
                  <a:cubicBezTo>
                    <a:pt x="447202" y="487825"/>
                    <a:pt x="443392" y="487825"/>
                    <a:pt x="443392" y="491000"/>
                  </a:cubicBezTo>
                  <a:cubicBezTo>
                    <a:pt x="440852" y="489412"/>
                    <a:pt x="440852" y="489412"/>
                    <a:pt x="440852" y="489412"/>
                  </a:cubicBezTo>
                  <a:cubicBezTo>
                    <a:pt x="442122" y="489412"/>
                    <a:pt x="444662" y="489412"/>
                    <a:pt x="445932" y="486237"/>
                  </a:cubicBezTo>
                  <a:close/>
                  <a:moveTo>
                    <a:pt x="255114" y="486237"/>
                  </a:moveTo>
                  <a:cubicBezTo>
                    <a:pt x="256702" y="486237"/>
                    <a:pt x="256702" y="486237"/>
                    <a:pt x="256702" y="489412"/>
                  </a:cubicBezTo>
                  <a:cubicBezTo>
                    <a:pt x="255114" y="489412"/>
                    <a:pt x="253527" y="491000"/>
                    <a:pt x="251939" y="491000"/>
                  </a:cubicBezTo>
                  <a:cubicBezTo>
                    <a:pt x="251939" y="489412"/>
                    <a:pt x="251939" y="489412"/>
                    <a:pt x="251939" y="489412"/>
                  </a:cubicBezTo>
                  <a:cubicBezTo>
                    <a:pt x="255114" y="486237"/>
                    <a:pt x="255114" y="486237"/>
                    <a:pt x="255114" y="486237"/>
                  </a:cubicBezTo>
                  <a:close/>
                  <a:moveTo>
                    <a:pt x="521021" y="484650"/>
                  </a:moveTo>
                  <a:cubicBezTo>
                    <a:pt x="521021" y="485444"/>
                    <a:pt x="521815" y="485444"/>
                    <a:pt x="521815" y="486238"/>
                  </a:cubicBezTo>
                  <a:cubicBezTo>
                    <a:pt x="521021" y="486238"/>
                    <a:pt x="521021" y="486238"/>
                    <a:pt x="520227" y="486238"/>
                  </a:cubicBezTo>
                  <a:cubicBezTo>
                    <a:pt x="521021" y="484650"/>
                    <a:pt x="521021" y="484650"/>
                    <a:pt x="521021" y="484650"/>
                  </a:cubicBezTo>
                  <a:close/>
                  <a:moveTo>
                    <a:pt x="383702" y="484650"/>
                  </a:moveTo>
                  <a:cubicBezTo>
                    <a:pt x="385290" y="484650"/>
                    <a:pt x="385290" y="484650"/>
                    <a:pt x="385290" y="484650"/>
                  </a:cubicBezTo>
                  <a:lnTo>
                    <a:pt x="385290" y="486237"/>
                  </a:lnTo>
                  <a:cubicBezTo>
                    <a:pt x="383702" y="487825"/>
                    <a:pt x="383702" y="484650"/>
                    <a:pt x="383702" y="484650"/>
                  </a:cubicBezTo>
                  <a:close/>
                  <a:moveTo>
                    <a:pt x="639289" y="483062"/>
                  </a:moveTo>
                  <a:cubicBezTo>
                    <a:pt x="639289" y="483062"/>
                    <a:pt x="640877" y="484650"/>
                    <a:pt x="640877" y="484650"/>
                  </a:cubicBezTo>
                  <a:cubicBezTo>
                    <a:pt x="639289" y="484650"/>
                    <a:pt x="639289" y="484650"/>
                    <a:pt x="639289" y="484650"/>
                  </a:cubicBezTo>
                  <a:cubicBezTo>
                    <a:pt x="639289" y="483062"/>
                    <a:pt x="639289" y="483062"/>
                    <a:pt x="639289" y="483062"/>
                  </a:cubicBezTo>
                  <a:close/>
                  <a:moveTo>
                    <a:pt x="505304" y="483062"/>
                  </a:moveTo>
                  <a:cubicBezTo>
                    <a:pt x="507844" y="483062"/>
                    <a:pt x="509114" y="484332"/>
                    <a:pt x="509114" y="485602"/>
                  </a:cubicBezTo>
                  <a:cubicBezTo>
                    <a:pt x="507844" y="486872"/>
                    <a:pt x="505304" y="488142"/>
                    <a:pt x="505304" y="489412"/>
                  </a:cubicBezTo>
                  <a:cubicBezTo>
                    <a:pt x="504034" y="489412"/>
                    <a:pt x="502764" y="488142"/>
                    <a:pt x="502764" y="486872"/>
                  </a:cubicBezTo>
                  <a:cubicBezTo>
                    <a:pt x="502764" y="485602"/>
                    <a:pt x="504034" y="484332"/>
                    <a:pt x="505304" y="483062"/>
                  </a:cubicBezTo>
                  <a:close/>
                  <a:moveTo>
                    <a:pt x="286864" y="483062"/>
                  </a:moveTo>
                  <a:cubicBezTo>
                    <a:pt x="288452" y="483062"/>
                    <a:pt x="288452" y="483062"/>
                    <a:pt x="288452" y="483062"/>
                  </a:cubicBezTo>
                  <a:cubicBezTo>
                    <a:pt x="288452" y="484650"/>
                    <a:pt x="288452" y="484650"/>
                    <a:pt x="288452" y="484650"/>
                  </a:cubicBezTo>
                  <a:cubicBezTo>
                    <a:pt x="286864" y="483062"/>
                    <a:pt x="286864" y="483062"/>
                    <a:pt x="286864" y="483062"/>
                  </a:cubicBezTo>
                  <a:close/>
                  <a:moveTo>
                    <a:pt x="232889" y="483062"/>
                  </a:moveTo>
                  <a:lnTo>
                    <a:pt x="234477" y="483062"/>
                  </a:lnTo>
                  <a:lnTo>
                    <a:pt x="232889" y="484650"/>
                  </a:lnTo>
                  <a:close/>
                  <a:moveTo>
                    <a:pt x="369414" y="481475"/>
                  </a:moveTo>
                  <a:lnTo>
                    <a:pt x="371002" y="481475"/>
                  </a:lnTo>
                  <a:lnTo>
                    <a:pt x="371002" y="483063"/>
                  </a:lnTo>
                  <a:lnTo>
                    <a:pt x="369414" y="483063"/>
                  </a:lnTo>
                  <a:close/>
                  <a:moveTo>
                    <a:pt x="188334" y="481475"/>
                  </a:moveTo>
                  <a:cubicBezTo>
                    <a:pt x="189815" y="481475"/>
                    <a:pt x="191297" y="482836"/>
                    <a:pt x="192779" y="482836"/>
                  </a:cubicBezTo>
                  <a:cubicBezTo>
                    <a:pt x="195742" y="486918"/>
                    <a:pt x="195742" y="486918"/>
                    <a:pt x="195742" y="486918"/>
                  </a:cubicBezTo>
                  <a:cubicBezTo>
                    <a:pt x="197224" y="485557"/>
                    <a:pt x="200187" y="484196"/>
                    <a:pt x="203150" y="482836"/>
                  </a:cubicBezTo>
                  <a:cubicBezTo>
                    <a:pt x="207595" y="492361"/>
                    <a:pt x="207595" y="492361"/>
                    <a:pt x="207595" y="492361"/>
                  </a:cubicBezTo>
                  <a:cubicBezTo>
                    <a:pt x="203150" y="495082"/>
                    <a:pt x="203150" y="495082"/>
                    <a:pt x="203150" y="495082"/>
                  </a:cubicBezTo>
                  <a:cubicBezTo>
                    <a:pt x="206114" y="496443"/>
                    <a:pt x="209077" y="497803"/>
                    <a:pt x="209077" y="500525"/>
                  </a:cubicBezTo>
                  <a:cubicBezTo>
                    <a:pt x="206114" y="500525"/>
                    <a:pt x="200187" y="496443"/>
                    <a:pt x="197224" y="500525"/>
                  </a:cubicBezTo>
                  <a:cubicBezTo>
                    <a:pt x="197224" y="499164"/>
                    <a:pt x="197224" y="499164"/>
                    <a:pt x="197224" y="499164"/>
                  </a:cubicBezTo>
                  <a:cubicBezTo>
                    <a:pt x="206114" y="495082"/>
                    <a:pt x="192779" y="491000"/>
                    <a:pt x="191297" y="486918"/>
                  </a:cubicBezTo>
                  <a:cubicBezTo>
                    <a:pt x="189815" y="486918"/>
                    <a:pt x="189815" y="486918"/>
                    <a:pt x="189815" y="486918"/>
                  </a:cubicBezTo>
                  <a:cubicBezTo>
                    <a:pt x="189815" y="489639"/>
                    <a:pt x="189815" y="489639"/>
                    <a:pt x="189815" y="489639"/>
                  </a:cubicBezTo>
                  <a:cubicBezTo>
                    <a:pt x="189815" y="489639"/>
                    <a:pt x="188334" y="489639"/>
                    <a:pt x="186852" y="488278"/>
                  </a:cubicBezTo>
                  <a:cubicBezTo>
                    <a:pt x="189815" y="485557"/>
                    <a:pt x="188334" y="485557"/>
                    <a:pt x="188334" y="481475"/>
                  </a:cubicBezTo>
                  <a:close/>
                  <a:moveTo>
                    <a:pt x="312265" y="479887"/>
                  </a:moveTo>
                  <a:cubicBezTo>
                    <a:pt x="313852" y="479887"/>
                    <a:pt x="312265" y="481475"/>
                    <a:pt x="313852" y="483062"/>
                  </a:cubicBezTo>
                  <a:cubicBezTo>
                    <a:pt x="312265" y="484650"/>
                    <a:pt x="312265" y="484650"/>
                    <a:pt x="312265" y="484650"/>
                  </a:cubicBezTo>
                  <a:cubicBezTo>
                    <a:pt x="310677" y="484650"/>
                    <a:pt x="310677" y="478300"/>
                    <a:pt x="307502" y="481475"/>
                  </a:cubicBezTo>
                  <a:cubicBezTo>
                    <a:pt x="307502" y="478300"/>
                    <a:pt x="310677" y="479887"/>
                    <a:pt x="312265" y="479887"/>
                  </a:cubicBezTo>
                  <a:close/>
                  <a:moveTo>
                    <a:pt x="769465" y="479887"/>
                  </a:moveTo>
                  <a:cubicBezTo>
                    <a:pt x="767877" y="481971"/>
                    <a:pt x="769068" y="484402"/>
                    <a:pt x="769663" y="486485"/>
                  </a:cubicBezTo>
                  <a:lnTo>
                    <a:pt x="766290" y="490999"/>
                  </a:lnTo>
                  <a:lnTo>
                    <a:pt x="766290" y="491000"/>
                  </a:lnTo>
                  <a:lnTo>
                    <a:pt x="766290" y="491000"/>
                  </a:lnTo>
                  <a:lnTo>
                    <a:pt x="764702" y="491000"/>
                  </a:lnTo>
                  <a:lnTo>
                    <a:pt x="764702" y="487825"/>
                  </a:lnTo>
                  <a:lnTo>
                    <a:pt x="766290" y="487825"/>
                  </a:lnTo>
                  <a:lnTo>
                    <a:pt x="766290" y="490999"/>
                  </a:lnTo>
                  <a:lnTo>
                    <a:pt x="767877" y="486832"/>
                  </a:lnTo>
                  <a:cubicBezTo>
                    <a:pt x="764702" y="485443"/>
                    <a:pt x="764702" y="484054"/>
                    <a:pt x="764702" y="481276"/>
                  </a:cubicBezTo>
                  <a:cubicBezTo>
                    <a:pt x="766290" y="481276"/>
                    <a:pt x="767877" y="479887"/>
                    <a:pt x="769465" y="479887"/>
                  </a:cubicBezTo>
                  <a:close/>
                  <a:moveTo>
                    <a:pt x="707552" y="479887"/>
                  </a:moveTo>
                  <a:cubicBezTo>
                    <a:pt x="709140" y="479887"/>
                    <a:pt x="709140" y="479887"/>
                    <a:pt x="709140" y="479887"/>
                  </a:cubicBezTo>
                  <a:cubicBezTo>
                    <a:pt x="707552" y="481475"/>
                    <a:pt x="707552" y="481475"/>
                    <a:pt x="707552" y="481475"/>
                  </a:cubicBezTo>
                  <a:cubicBezTo>
                    <a:pt x="707552" y="479887"/>
                    <a:pt x="707552" y="479887"/>
                    <a:pt x="707552" y="479887"/>
                  </a:cubicBezTo>
                  <a:close/>
                  <a:moveTo>
                    <a:pt x="611244" y="479887"/>
                  </a:moveTo>
                  <a:cubicBezTo>
                    <a:pt x="611244" y="479887"/>
                    <a:pt x="612302" y="481475"/>
                    <a:pt x="612302" y="483062"/>
                  </a:cubicBezTo>
                  <a:cubicBezTo>
                    <a:pt x="611244" y="483062"/>
                    <a:pt x="610185" y="484650"/>
                    <a:pt x="609127" y="481475"/>
                  </a:cubicBezTo>
                  <a:cubicBezTo>
                    <a:pt x="611244" y="479887"/>
                    <a:pt x="611244" y="479887"/>
                    <a:pt x="611244" y="479887"/>
                  </a:cubicBezTo>
                  <a:close/>
                  <a:moveTo>
                    <a:pt x="277340" y="479887"/>
                  </a:moveTo>
                  <a:cubicBezTo>
                    <a:pt x="278927" y="481342"/>
                    <a:pt x="280515" y="482797"/>
                    <a:pt x="282102" y="481342"/>
                  </a:cubicBezTo>
                  <a:cubicBezTo>
                    <a:pt x="283690" y="479887"/>
                    <a:pt x="283690" y="481342"/>
                    <a:pt x="285277" y="481342"/>
                  </a:cubicBezTo>
                  <a:cubicBezTo>
                    <a:pt x="282102" y="487163"/>
                    <a:pt x="288452" y="492984"/>
                    <a:pt x="283690" y="497350"/>
                  </a:cubicBezTo>
                  <a:cubicBezTo>
                    <a:pt x="278927" y="495895"/>
                    <a:pt x="280515" y="491529"/>
                    <a:pt x="277340" y="488618"/>
                  </a:cubicBezTo>
                  <a:cubicBezTo>
                    <a:pt x="278927" y="485708"/>
                    <a:pt x="275752" y="481342"/>
                    <a:pt x="277340" y="479887"/>
                  </a:cubicBezTo>
                  <a:close/>
                  <a:moveTo>
                    <a:pt x="728190" y="479729"/>
                  </a:moveTo>
                  <a:cubicBezTo>
                    <a:pt x="726999" y="484015"/>
                    <a:pt x="728190" y="489730"/>
                    <a:pt x="728190" y="492588"/>
                  </a:cubicBezTo>
                  <a:cubicBezTo>
                    <a:pt x="725809" y="491159"/>
                    <a:pt x="725809" y="491159"/>
                    <a:pt x="725809" y="491159"/>
                  </a:cubicBezTo>
                  <a:cubicBezTo>
                    <a:pt x="723427" y="492588"/>
                    <a:pt x="723427" y="492588"/>
                    <a:pt x="723427" y="492588"/>
                  </a:cubicBezTo>
                  <a:cubicBezTo>
                    <a:pt x="723427" y="491159"/>
                    <a:pt x="723427" y="488301"/>
                    <a:pt x="725809" y="486873"/>
                  </a:cubicBezTo>
                  <a:cubicBezTo>
                    <a:pt x="724618" y="485444"/>
                    <a:pt x="724618" y="482586"/>
                    <a:pt x="723427" y="481157"/>
                  </a:cubicBezTo>
                  <a:cubicBezTo>
                    <a:pt x="724618" y="478300"/>
                    <a:pt x="726999" y="481157"/>
                    <a:pt x="728190" y="479729"/>
                  </a:cubicBezTo>
                  <a:close/>
                  <a:moveTo>
                    <a:pt x="794864" y="479570"/>
                  </a:moveTo>
                  <a:cubicBezTo>
                    <a:pt x="796452" y="478300"/>
                    <a:pt x="796452" y="479570"/>
                    <a:pt x="796452" y="480840"/>
                  </a:cubicBezTo>
                  <a:cubicBezTo>
                    <a:pt x="796452" y="482110"/>
                    <a:pt x="796452" y="483380"/>
                    <a:pt x="794864" y="484650"/>
                  </a:cubicBezTo>
                  <a:cubicBezTo>
                    <a:pt x="794864" y="479570"/>
                    <a:pt x="794864" y="479570"/>
                    <a:pt x="794864" y="479570"/>
                  </a:cubicBezTo>
                  <a:close/>
                  <a:moveTo>
                    <a:pt x="120177" y="478300"/>
                  </a:moveTo>
                  <a:cubicBezTo>
                    <a:pt x="120177" y="478300"/>
                    <a:pt x="123352" y="481475"/>
                    <a:pt x="123352" y="483063"/>
                  </a:cubicBezTo>
                  <a:cubicBezTo>
                    <a:pt x="120177" y="483063"/>
                    <a:pt x="120177" y="483063"/>
                    <a:pt x="120177" y="483063"/>
                  </a:cubicBezTo>
                  <a:cubicBezTo>
                    <a:pt x="120177" y="478300"/>
                    <a:pt x="120177" y="478300"/>
                    <a:pt x="120177" y="478300"/>
                  </a:cubicBezTo>
                  <a:close/>
                  <a:moveTo>
                    <a:pt x="791690" y="476712"/>
                  </a:moveTo>
                  <a:cubicBezTo>
                    <a:pt x="791690" y="476712"/>
                    <a:pt x="793277" y="476712"/>
                    <a:pt x="793277" y="476712"/>
                  </a:cubicBezTo>
                  <a:cubicBezTo>
                    <a:pt x="793277" y="478299"/>
                    <a:pt x="791690" y="479887"/>
                    <a:pt x="791690" y="479887"/>
                  </a:cubicBezTo>
                  <a:cubicBezTo>
                    <a:pt x="790102" y="479887"/>
                    <a:pt x="790102" y="476712"/>
                    <a:pt x="791690" y="476712"/>
                  </a:cubicBezTo>
                  <a:close/>
                  <a:moveTo>
                    <a:pt x="711785" y="476712"/>
                  </a:moveTo>
                  <a:cubicBezTo>
                    <a:pt x="713902" y="478299"/>
                    <a:pt x="713902" y="481475"/>
                    <a:pt x="713902" y="484650"/>
                  </a:cubicBezTo>
                  <a:cubicBezTo>
                    <a:pt x="711785" y="484650"/>
                    <a:pt x="712844" y="481475"/>
                    <a:pt x="710727" y="479887"/>
                  </a:cubicBezTo>
                  <a:cubicBezTo>
                    <a:pt x="711785" y="476712"/>
                    <a:pt x="711785" y="476712"/>
                    <a:pt x="711785" y="476712"/>
                  </a:cubicBezTo>
                  <a:close/>
                  <a:moveTo>
                    <a:pt x="754724" y="473537"/>
                  </a:moveTo>
                  <a:cubicBezTo>
                    <a:pt x="757445" y="473537"/>
                    <a:pt x="758806" y="478300"/>
                    <a:pt x="761527" y="479887"/>
                  </a:cubicBezTo>
                  <a:cubicBezTo>
                    <a:pt x="758806" y="479887"/>
                    <a:pt x="756084" y="483062"/>
                    <a:pt x="756084" y="484650"/>
                  </a:cubicBezTo>
                  <a:cubicBezTo>
                    <a:pt x="756084" y="484650"/>
                    <a:pt x="756084" y="481475"/>
                    <a:pt x="756084" y="479887"/>
                  </a:cubicBezTo>
                  <a:cubicBezTo>
                    <a:pt x="756084" y="479887"/>
                    <a:pt x="757445" y="479887"/>
                    <a:pt x="757445" y="478300"/>
                  </a:cubicBezTo>
                  <a:cubicBezTo>
                    <a:pt x="756084" y="478300"/>
                    <a:pt x="752002" y="476712"/>
                    <a:pt x="754724" y="473537"/>
                  </a:cubicBezTo>
                  <a:close/>
                  <a:moveTo>
                    <a:pt x="544039" y="471950"/>
                  </a:moveTo>
                  <a:cubicBezTo>
                    <a:pt x="545627" y="471950"/>
                    <a:pt x="545627" y="471950"/>
                    <a:pt x="545627" y="471950"/>
                  </a:cubicBezTo>
                  <a:lnTo>
                    <a:pt x="545627" y="473538"/>
                  </a:lnTo>
                  <a:cubicBezTo>
                    <a:pt x="544039" y="473538"/>
                    <a:pt x="544039" y="473538"/>
                    <a:pt x="544039" y="473538"/>
                  </a:cubicBezTo>
                  <a:cubicBezTo>
                    <a:pt x="544039" y="471950"/>
                    <a:pt x="544039" y="471950"/>
                    <a:pt x="544039" y="471950"/>
                  </a:cubicBezTo>
                  <a:close/>
                  <a:moveTo>
                    <a:pt x="612302" y="470362"/>
                  </a:moveTo>
                  <a:cubicBezTo>
                    <a:pt x="613890" y="470362"/>
                    <a:pt x="613890" y="472479"/>
                    <a:pt x="613890" y="473537"/>
                  </a:cubicBezTo>
                  <a:cubicBezTo>
                    <a:pt x="613890" y="473537"/>
                    <a:pt x="612302" y="473537"/>
                    <a:pt x="612302" y="473537"/>
                  </a:cubicBezTo>
                  <a:cubicBezTo>
                    <a:pt x="610715" y="472479"/>
                    <a:pt x="609127" y="471420"/>
                    <a:pt x="612302" y="470362"/>
                  </a:cubicBezTo>
                  <a:close/>
                  <a:moveTo>
                    <a:pt x="164627" y="470362"/>
                  </a:moveTo>
                  <a:cubicBezTo>
                    <a:pt x="164627" y="471553"/>
                    <a:pt x="166215" y="473934"/>
                    <a:pt x="166215" y="475125"/>
                  </a:cubicBezTo>
                  <a:cubicBezTo>
                    <a:pt x="164627" y="473934"/>
                    <a:pt x="161452" y="475125"/>
                    <a:pt x="163040" y="473934"/>
                  </a:cubicBezTo>
                  <a:cubicBezTo>
                    <a:pt x="164627" y="470362"/>
                    <a:pt x="164627" y="470362"/>
                    <a:pt x="164627" y="470362"/>
                  </a:cubicBezTo>
                  <a:close/>
                  <a:moveTo>
                    <a:pt x="758352" y="468775"/>
                  </a:moveTo>
                  <a:lnTo>
                    <a:pt x="759940" y="468775"/>
                  </a:lnTo>
                  <a:lnTo>
                    <a:pt x="758352" y="470363"/>
                  </a:lnTo>
                  <a:close/>
                  <a:moveTo>
                    <a:pt x="532133" y="468775"/>
                  </a:moveTo>
                  <a:cubicBezTo>
                    <a:pt x="532927" y="468775"/>
                    <a:pt x="532927" y="469833"/>
                    <a:pt x="532927" y="470892"/>
                  </a:cubicBezTo>
                  <a:cubicBezTo>
                    <a:pt x="532133" y="471950"/>
                    <a:pt x="532133" y="471950"/>
                    <a:pt x="532133" y="471950"/>
                  </a:cubicBezTo>
                  <a:cubicBezTo>
                    <a:pt x="531339" y="469833"/>
                    <a:pt x="531339" y="469833"/>
                    <a:pt x="531339" y="469833"/>
                  </a:cubicBezTo>
                  <a:cubicBezTo>
                    <a:pt x="532133" y="468775"/>
                    <a:pt x="532133" y="468775"/>
                    <a:pt x="532133" y="468775"/>
                  </a:cubicBezTo>
                  <a:close/>
                  <a:moveTo>
                    <a:pt x="366240" y="468775"/>
                  </a:moveTo>
                  <a:cubicBezTo>
                    <a:pt x="367827" y="468775"/>
                    <a:pt x="367827" y="470164"/>
                    <a:pt x="369415" y="470164"/>
                  </a:cubicBezTo>
                  <a:cubicBezTo>
                    <a:pt x="366240" y="474331"/>
                    <a:pt x="372590" y="477110"/>
                    <a:pt x="371003" y="479888"/>
                  </a:cubicBezTo>
                  <a:cubicBezTo>
                    <a:pt x="364652" y="477110"/>
                    <a:pt x="366240" y="472942"/>
                    <a:pt x="366240" y="468775"/>
                  </a:cubicBezTo>
                  <a:close/>
                  <a:moveTo>
                    <a:pt x="423231" y="467187"/>
                  </a:moveTo>
                  <a:cubicBezTo>
                    <a:pt x="426089" y="468642"/>
                    <a:pt x="427517" y="474463"/>
                    <a:pt x="427517" y="478829"/>
                  </a:cubicBezTo>
                  <a:cubicBezTo>
                    <a:pt x="430375" y="481739"/>
                    <a:pt x="433233" y="477374"/>
                    <a:pt x="436090" y="480284"/>
                  </a:cubicBezTo>
                  <a:cubicBezTo>
                    <a:pt x="434661" y="484650"/>
                    <a:pt x="430375" y="478829"/>
                    <a:pt x="427517" y="481739"/>
                  </a:cubicBezTo>
                  <a:cubicBezTo>
                    <a:pt x="424660" y="480284"/>
                    <a:pt x="426089" y="471553"/>
                    <a:pt x="421802" y="470097"/>
                  </a:cubicBezTo>
                  <a:cubicBezTo>
                    <a:pt x="423231" y="467187"/>
                    <a:pt x="423231" y="467187"/>
                    <a:pt x="423231" y="467187"/>
                  </a:cubicBezTo>
                  <a:close/>
                  <a:moveTo>
                    <a:pt x="584918" y="466923"/>
                  </a:moveTo>
                  <a:cubicBezTo>
                    <a:pt x="586109" y="465600"/>
                    <a:pt x="588490" y="465600"/>
                    <a:pt x="588490" y="468246"/>
                  </a:cubicBezTo>
                  <a:cubicBezTo>
                    <a:pt x="588490" y="470892"/>
                    <a:pt x="587299" y="472215"/>
                    <a:pt x="584918" y="473538"/>
                  </a:cubicBezTo>
                  <a:cubicBezTo>
                    <a:pt x="583727" y="472215"/>
                    <a:pt x="583727" y="468246"/>
                    <a:pt x="584918" y="466923"/>
                  </a:cubicBezTo>
                  <a:close/>
                  <a:moveTo>
                    <a:pt x="774227" y="465600"/>
                  </a:moveTo>
                  <a:cubicBezTo>
                    <a:pt x="774227" y="465600"/>
                    <a:pt x="775815" y="465600"/>
                    <a:pt x="775815" y="467187"/>
                  </a:cubicBezTo>
                  <a:cubicBezTo>
                    <a:pt x="774227" y="468775"/>
                    <a:pt x="774227" y="468775"/>
                    <a:pt x="774227" y="468775"/>
                  </a:cubicBezTo>
                  <a:cubicBezTo>
                    <a:pt x="774227" y="465600"/>
                    <a:pt x="774227" y="465600"/>
                    <a:pt x="774227" y="465600"/>
                  </a:cubicBezTo>
                  <a:close/>
                  <a:moveTo>
                    <a:pt x="612619" y="465600"/>
                  </a:moveTo>
                  <a:cubicBezTo>
                    <a:pt x="613889" y="469410"/>
                    <a:pt x="608809" y="468140"/>
                    <a:pt x="608809" y="471950"/>
                  </a:cubicBezTo>
                  <a:cubicBezTo>
                    <a:pt x="607539" y="470680"/>
                    <a:pt x="607539" y="470680"/>
                    <a:pt x="607539" y="470680"/>
                  </a:cubicBezTo>
                  <a:cubicBezTo>
                    <a:pt x="608809" y="469410"/>
                    <a:pt x="610079" y="465600"/>
                    <a:pt x="612619" y="465600"/>
                  </a:cubicBezTo>
                  <a:close/>
                  <a:moveTo>
                    <a:pt x="186058" y="465600"/>
                  </a:moveTo>
                  <a:cubicBezTo>
                    <a:pt x="186852" y="465600"/>
                    <a:pt x="186852" y="467187"/>
                    <a:pt x="186852" y="468775"/>
                  </a:cubicBezTo>
                  <a:cubicBezTo>
                    <a:pt x="186058" y="468775"/>
                    <a:pt x="186058" y="468775"/>
                    <a:pt x="185264" y="467187"/>
                  </a:cubicBezTo>
                  <a:cubicBezTo>
                    <a:pt x="186058" y="465600"/>
                    <a:pt x="186058" y="465600"/>
                    <a:pt x="186058" y="465600"/>
                  </a:cubicBezTo>
                  <a:close/>
                  <a:moveTo>
                    <a:pt x="114960" y="465600"/>
                  </a:moveTo>
                  <a:lnTo>
                    <a:pt x="119042" y="465600"/>
                  </a:lnTo>
                  <a:cubicBezTo>
                    <a:pt x="116321" y="469767"/>
                    <a:pt x="121764" y="469767"/>
                    <a:pt x="120403" y="473935"/>
                  </a:cubicBezTo>
                  <a:cubicBezTo>
                    <a:pt x="119042" y="475324"/>
                    <a:pt x="117682" y="476713"/>
                    <a:pt x="114960" y="476713"/>
                  </a:cubicBezTo>
                  <a:cubicBezTo>
                    <a:pt x="113600" y="476713"/>
                    <a:pt x="117682" y="469767"/>
                    <a:pt x="112239" y="471156"/>
                  </a:cubicBezTo>
                  <a:cubicBezTo>
                    <a:pt x="112239" y="469767"/>
                    <a:pt x="117682" y="468378"/>
                    <a:pt x="114960" y="465600"/>
                  </a:cubicBezTo>
                  <a:close/>
                  <a:moveTo>
                    <a:pt x="810739" y="464012"/>
                  </a:moveTo>
                  <a:lnTo>
                    <a:pt x="812327" y="464012"/>
                  </a:lnTo>
                  <a:lnTo>
                    <a:pt x="812327" y="465600"/>
                  </a:lnTo>
                  <a:lnTo>
                    <a:pt x="810739" y="465600"/>
                  </a:lnTo>
                  <a:close/>
                  <a:moveTo>
                    <a:pt x="639289" y="464012"/>
                  </a:moveTo>
                  <a:cubicBezTo>
                    <a:pt x="640877" y="464012"/>
                    <a:pt x="640877" y="464012"/>
                    <a:pt x="640877" y="465600"/>
                  </a:cubicBezTo>
                  <a:cubicBezTo>
                    <a:pt x="640877" y="468775"/>
                    <a:pt x="640877" y="468775"/>
                    <a:pt x="640877" y="468775"/>
                  </a:cubicBezTo>
                  <a:cubicBezTo>
                    <a:pt x="639289" y="464012"/>
                    <a:pt x="639289" y="464012"/>
                    <a:pt x="639289" y="464012"/>
                  </a:cubicBezTo>
                  <a:close/>
                  <a:moveTo>
                    <a:pt x="151927" y="464012"/>
                  </a:moveTo>
                  <a:lnTo>
                    <a:pt x="156690" y="465600"/>
                  </a:lnTo>
                  <a:lnTo>
                    <a:pt x="156690" y="468775"/>
                  </a:lnTo>
                  <a:lnTo>
                    <a:pt x="151927" y="465600"/>
                  </a:lnTo>
                  <a:close/>
                  <a:moveTo>
                    <a:pt x="646522" y="462425"/>
                  </a:moveTo>
                  <a:cubicBezTo>
                    <a:pt x="649344" y="462425"/>
                    <a:pt x="650755" y="466592"/>
                    <a:pt x="653577" y="466592"/>
                  </a:cubicBezTo>
                  <a:cubicBezTo>
                    <a:pt x="650755" y="466592"/>
                    <a:pt x="647933" y="467981"/>
                    <a:pt x="646522" y="469371"/>
                  </a:cubicBezTo>
                  <a:cubicBezTo>
                    <a:pt x="646522" y="470760"/>
                    <a:pt x="647933" y="472149"/>
                    <a:pt x="646522" y="473538"/>
                  </a:cubicBezTo>
                  <a:cubicBezTo>
                    <a:pt x="645110" y="473538"/>
                    <a:pt x="645110" y="472149"/>
                    <a:pt x="643699" y="472149"/>
                  </a:cubicBezTo>
                  <a:cubicBezTo>
                    <a:pt x="645110" y="469371"/>
                    <a:pt x="645110" y="469371"/>
                    <a:pt x="645110" y="469371"/>
                  </a:cubicBezTo>
                  <a:cubicBezTo>
                    <a:pt x="646522" y="467981"/>
                    <a:pt x="640877" y="463814"/>
                    <a:pt x="646522" y="462425"/>
                  </a:cubicBezTo>
                  <a:close/>
                  <a:moveTo>
                    <a:pt x="634130" y="462425"/>
                  </a:moveTo>
                  <a:cubicBezTo>
                    <a:pt x="635321" y="464013"/>
                    <a:pt x="637702" y="464013"/>
                    <a:pt x="637702" y="467188"/>
                  </a:cubicBezTo>
                  <a:cubicBezTo>
                    <a:pt x="637702" y="467188"/>
                    <a:pt x="636511" y="467188"/>
                    <a:pt x="635321" y="467188"/>
                  </a:cubicBezTo>
                  <a:cubicBezTo>
                    <a:pt x="636511" y="464013"/>
                    <a:pt x="632939" y="465600"/>
                    <a:pt x="634130" y="462425"/>
                  </a:cubicBezTo>
                  <a:close/>
                  <a:moveTo>
                    <a:pt x="469427" y="462425"/>
                  </a:moveTo>
                  <a:lnTo>
                    <a:pt x="471015" y="462425"/>
                  </a:lnTo>
                  <a:lnTo>
                    <a:pt x="471015" y="464013"/>
                  </a:lnTo>
                  <a:close/>
                  <a:moveTo>
                    <a:pt x="664689" y="462226"/>
                  </a:moveTo>
                  <a:lnTo>
                    <a:pt x="663328" y="467783"/>
                  </a:lnTo>
                  <a:cubicBezTo>
                    <a:pt x="661968" y="466393"/>
                    <a:pt x="659246" y="465004"/>
                    <a:pt x="657886" y="467783"/>
                  </a:cubicBezTo>
                  <a:cubicBezTo>
                    <a:pt x="659246" y="467783"/>
                    <a:pt x="659246" y="470561"/>
                    <a:pt x="659246" y="471950"/>
                  </a:cubicBezTo>
                  <a:cubicBezTo>
                    <a:pt x="655164" y="471950"/>
                    <a:pt x="659246" y="466393"/>
                    <a:pt x="655164" y="466393"/>
                  </a:cubicBezTo>
                  <a:cubicBezTo>
                    <a:pt x="657886" y="466393"/>
                    <a:pt x="659246" y="460837"/>
                    <a:pt x="664689" y="462226"/>
                  </a:cubicBezTo>
                  <a:close/>
                  <a:moveTo>
                    <a:pt x="485302" y="460837"/>
                  </a:moveTo>
                  <a:cubicBezTo>
                    <a:pt x="486890" y="462424"/>
                    <a:pt x="486890" y="464012"/>
                    <a:pt x="488477" y="465599"/>
                  </a:cubicBezTo>
                  <a:cubicBezTo>
                    <a:pt x="486890" y="467187"/>
                    <a:pt x="486890" y="467187"/>
                    <a:pt x="485302" y="467187"/>
                  </a:cubicBezTo>
                  <a:cubicBezTo>
                    <a:pt x="485302" y="464012"/>
                    <a:pt x="482127" y="462424"/>
                    <a:pt x="485302" y="460837"/>
                  </a:cubicBezTo>
                  <a:close/>
                  <a:moveTo>
                    <a:pt x="407514" y="460837"/>
                  </a:moveTo>
                  <a:cubicBezTo>
                    <a:pt x="409102" y="460837"/>
                    <a:pt x="409102" y="460837"/>
                    <a:pt x="409102" y="460837"/>
                  </a:cubicBezTo>
                  <a:cubicBezTo>
                    <a:pt x="409102" y="460837"/>
                    <a:pt x="409102" y="462425"/>
                    <a:pt x="409102" y="462425"/>
                  </a:cubicBezTo>
                  <a:cubicBezTo>
                    <a:pt x="407514" y="460837"/>
                    <a:pt x="407514" y="460837"/>
                    <a:pt x="407514" y="460837"/>
                  </a:cubicBezTo>
                  <a:close/>
                  <a:moveTo>
                    <a:pt x="639289" y="459250"/>
                  </a:moveTo>
                  <a:cubicBezTo>
                    <a:pt x="640877" y="459250"/>
                    <a:pt x="640877" y="459250"/>
                    <a:pt x="640877" y="460837"/>
                  </a:cubicBezTo>
                  <a:cubicBezTo>
                    <a:pt x="640877" y="462425"/>
                    <a:pt x="640877" y="462425"/>
                    <a:pt x="640877" y="462425"/>
                  </a:cubicBezTo>
                  <a:cubicBezTo>
                    <a:pt x="639289" y="462425"/>
                    <a:pt x="639289" y="460837"/>
                    <a:pt x="639289" y="459250"/>
                  </a:cubicBezTo>
                  <a:close/>
                  <a:moveTo>
                    <a:pt x="594839" y="459250"/>
                  </a:moveTo>
                  <a:lnTo>
                    <a:pt x="596427" y="459250"/>
                  </a:lnTo>
                  <a:lnTo>
                    <a:pt x="596427" y="460838"/>
                  </a:lnTo>
                  <a:lnTo>
                    <a:pt x="594839" y="460838"/>
                  </a:lnTo>
                  <a:close/>
                  <a:moveTo>
                    <a:pt x="531339" y="459250"/>
                  </a:moveTo>
                  <a:lnTo>
                    <a:pt x="532927" y="459250"/>
                  </a:lnTo>
                  <a:lnTo>
                    <a:pt x="532927" y="460838"/>
                  </a:lnTo>
                  <a:lnTo>
                    <a:pt x="531339" y="460838"/>
                  </a:lnTo>
                  <a:close/>
                  <a:moveTo>
                    <a:pt x="523402" y="459250"/>
                  </a:moveTo>
                  <a:lnTo>
                    <a:pt x="523402" y="462822"/>
                  </a:lnTo>
                  <a:cubicBezTo>
                    <a:pt x="523402" y="464013"/>
                    <a:pt x="521814" y="462822"/>
                    <a:pt x="521814" y="462822"/>
                  </a:cubicBezTo>
                  <a:cubicBezTo>
                    <a:pt x="521814" y="461631"/>
                    <a:pt x="523402" y="460441"/>
                    <a:pt x="523402" y="459250"/>
                  </a:cubicBezTo>
                  <a:close/>
                  <a:moveTo>
                    <a:pt x="471014" y="459250"/>
                  </a:moveTo>
                  <a:lnTo>
                    <a:pt x="472602" y="459250"/>
                  </a:lnTo>
                  <a:lnTo>
                    <a:pt x="472602" y="460838"/>
                  </a:lnTo>
                  <a:lnTo>
                    <a:pt x="471014" y="460838"/>
                  </a:lnTo>
                  <a:close/>
                  <a:moveTo>
                    <a:pt x="382115" y="459250"/>
                  </a:moveTo>
                  <a:cubicBezTo>
                    <a:pt x="383702" y="460838"/>
                    <a:pt x="383702" y="464013"/>
                    <a:pt x="383702" y="465600"/>
                  </a:cubicBezTo>
                  <a:cubicBezTo>
                    <a:pt x="382115" y="467188"/>
                    <a:pt x="382115" y="464013"/>
                    <a:pt x="380527" y="464013"/>
                  </a:cubicBezTo>
                  <a:cubicBezTo>
                    <a:pt x="382115" y="464013"/>
                    <a:pt x="382115" y="460838"/>
                    <a:pt x="382115" y="459250"/>
                  </a:cubicBezTo>
                  <a:close/>
                  <a:moveTo>
                    <a:pt x="291627" y="459250"/>
                  </a:moveTo>
                  <a:cubicBezTo>
                    <a:pt x="293215" y="459250"/>
                    <a:pt x="293215" y="460837"/>
                    <a:pt x="293215" y="462425"/>
                  </a:cubicBezTo>
                  <a:cubicBezTo>
                    <a:pt x="291627" y="462425"/>
                    <a:pt x="291627" y="460837"/>
                    <a:pt x="291627" y="460837"/>
                  </a:cubicBezTo>
                  <a:cubicBezTo>
                    <a:pt x="291627" y="459250"/>
                    <a:pt x="291627" y="459250"/>
                    <a:pt x="291627" y="459250"/>
                  </a:cubicBezTo>
                  <a:close/>
                  <a:moveTo>
                    <a:pt x="256702" y="459250"/>
                  </a:moveTo>
                  <a:cubicBezTo>
                    <a:pt x="259877" y="460441"/>
                    <a:pt x="263052" y="460441"/>
                    <a:pt x="261465" y="462822"/>
                  </a:cubicBezTo>
                  <a:cubicBezTo>
                    <a:pt x="259877" y="464013"/>
                    <a:pt x="258290" y="462822"/>
                    <a:pt x="258290" y="462822"/>
                  </a:cubicBezTo>
                  <a:cubicBezTo>
                    <a:pt x="256702" y="459250"/>
                    <a:pt x="256702" y="459250"/>
                    <a:pt x="256702" y="459250"/>
                  </a:cubicBezTo>
                  <a:close/>
                  <a:moveTo>
                    <a:pt x="741796" y="457662"/>
                  </a:moveTo>
                  <a:cubicBezTo>
                    <a:pt x="747239" y="459051"/>
                    <a:pt x="739075" y="464608"/>
                    <a:pt x="743157" y="468775"/>
                  </a:cubicBezTo>
                  <a:cubicBezTo>
                    <a:pt x="741796" y="465997"/>
                    <a:pt x="737714" y="467386"/>
                    <a:pt x="739075" y="464608"/>
                  </a:cubicBezTo>
                  <a:cubicBezTo>
                    <a:pt x="741796" y="463218"/>
                    <a:pt x="741796" y="460440"/>
                    <a:pt x="741796" y="457662"/>
                  </a:cubicBezTo>
                  <a:close/>
                  <a:moveTo>
                    <a:pt x="571027" y="457662"/>
                  </a:moveTo>
                  <a:cubicBezTo>
                    <a:pt x="571027" y="459250"/>
                    <a:pt x="571027" y="459250"/>
                    <a:pt x="571027" y="459250"/>
                  </a:cubicBezTo>
                  <a:cubicBezTo>
                    <a:pt x="571027" y="459250"/>
                    <a:pt x="569439" y="459250"/>
                    <a:pt x="569439" y="459250"/>
                  </a:cubicBezTo>
                  <a:cubicBezTo>
                    <a:pt x="571027" y="457662"/>
                    <a:pt x="571027" y="457662"/>
                    <a:pt x="571027" y="457662"/>
                  </a:cubicBezTo>
                  <a:close/>
                  <a:moveTo>
                    <a:pt x="155101" y="457662"/>
                  </a:moveTo>
                  <a:cubicBezTo>
                    <a:pt x="156689" y="457662"/>
                    <a:pt x="156689" y="459779"/>
                    <a:pt x="156689" y="460837"/>
                  </a:cubicBezTo>
                  <a:cubicBezTo>
                    <a:pt x="155101" y="460837"/>
                    <a:pt x="153514" y="459779"/>
                    <a:pt x="153514" y="459779"/>
                  </a:cubicBezTo>
                  <a:cubicBezTo>
                    <a:pt x="155101" y="457662"/>
                    <a:pt x="155101" y="457662"/>
                    <a:pt x="155101" y="457662"/>
                  </a:cubicBezTo>
                  <a:close/>
                  <a:moveTo>
                    <a:pt x="821141" y="457170"/>
                  </a:moveTo>
                  <a:lnTo>
                    <a:pt x="823440" y="457662"/>
                  </a:lnTo>
                  <a:cubicBezTo>
                    <a:pt x="824631" y="457322"/>
                    <a:pt x="825821" y="456982"/>
                    <a:pt x="826615" y="458343"/>
                  </a:cubicBezTo>
                  <a:cubicBezTo>
                    <a:pt x="826615" y="459704"/>
                    <a:pt x="823440" y="458343"/>
                    <a:pt x="823440" y="459704"/>
                  </a:cubicBezTo>
                  <a:cubicBezTo>
                    <a:pt x="823440" y="462425"/>
                    <a:pt x="823440" y="462425"/>
                    <a:pt x="823440" y="462425"/>
                  </a:cubicBezTo>
                  <a:close/>
                  <a:moveTo>
                    <a:pt x="820773" y="456329"/>
                  </a:moveTo>
                  <a:lnTo>
                    <a:pt x="821141" y="457170"/>
                  </a:lnTo>
                  <a:lnTo>
                    <a:pt x="820265" y="456982"/>
                  </a:lnTo>
                  <a:close/>
                  <a:moveTo>
                    <a:pt x="594443" y="456075"/>
                  </a:moveTo>
                  <a:lnTo>
                    <a:pt x="598015" y="457133"/>
                  </a:lnTo>
                  <a:cubicBezTo>
                    <a:pt x="598015" y="459250"/>
                    <a:pt x="596824" y="458192"/>
                    <a:pt x="595634" y="458192"/>
                  </a:cubicBezTo>
                  <a:cubicBezTo>
                    <a:pt x="594443" y="458192"/>
                    <a:pt x="593252" y="457133"/>
                    <a:pt x="594443" y="456075"/>
                  </a:cubicBezTo>
                  <a:close/>
                  <a:moveTo>
                    <a:pt x="131289" y="456075"/>
                  </a:moveTo>
                  <a:cubicBezTo>
                    <a:pt x="132650" y="458721"/>
                    <a:pt x="140814" y="457398"/>
                    <a:pt x="138092" y="462690"/>
                  </a:cubicBezTo>
                  <a:cubicBezTo>
                    <a:pt x="140814" y="462690"/>
                    <a:pt x="140814" y="462690"/>
                    <a:pt x="140814" y="462690"/>
                  </a:cubicBezTo>
                  <a:cubicBezTo>
                    <a:pt x="140814" y="465335"/>
                    <a:pt x="138092" y="469304"/>
                    <a:pt x="139453" y="471950"/>
                  </a:cubicBezTo>
                  <a:cubicBezTo>
                    <a:pt x="136732" y="467981"/>
                    <a:pt x="131289" y="464012"/>
                    <a:pt x="132650" y="457398"/>
                  </a:cubicBezTo>
                  <a:cubicBezTo>
                    <a:pt x="131289" y="456075"/>
                    <a:pt x="131289" y="456075"/>
                    <a:pt x="131289" y="456075"/>
                  </a:cubicBezTo>
                  <a:close/>
                  <a:moveTo>
                    <a:pt x="620239" y="456074"/>
                  </a:moveTo>
                  <a:cubicBezTo>
                    <a:pt x="620239" y="456074"/>
                    <a:pt x="620239" y="454487"/>
                    <a:pt x="621827" y="456074"/>
                  </a:cubicBezTo>
                  <a:cubicBezTo>
                    <a:pt x="621827" y="457662"/>
                    <a:pt x="621827" y="457662"/>
                    <a:pt x="621827" y="457662"/>
                  </a:cubicBezTo>
                  <a:cubicBezTo>
                    <a:pt x="620239" y="457662"/>
                    <a:pt x="620239" y="456074"/>
                    <a:pt x="620239" y="456074"/>
                  </a:cubicBezTo>
                  <a:close/>
                  <a:moveTo>
                    <a:pt x="540864" y="454487"/>
                  </a:moveTo>
                  <a:cubicBezTo>
                    <a:pt x="543510" y="454487"/>
                    <a:pt x="543510" y="455848"/>
                    <a:pt x="543510" y="457208"/>
                  </a:cubicBezTo>
                  <a:cubicBezTo>
                    <a:pt x="548802" y="455848"/>
                    <a:pt x="548802" y="455848"/>
                    <a:pt x="548802" y="455848"/>
                  </a:cubicBezTo>
                  <a:cubicBezTo>
                    <a:pt x="548802" y="458569"/>
                    <a:pt x="548802" y="458569"/>
                    <a:pt x="548802" y="458569"/>
                  </a:cubicBezTo>
                  <a:cubicBezTo>
                    <a:pt x="546156" y="458569"/>
                    <a:pt x="543510" y="464012"/>
                    <a:pt x="542187" y="459930"/>
                  </a:cubicBezTo>
                  <a:cubicBezTo>
                    <a:pt x="540864" y="454487"/>
                    <a:pt x="540864" y="454487"/>
                    <a:pt x="540864" y="454487"/>
                  </a:cubicBezTo>
                  <a:close/>
                  <a:moveTo>
                    <a:pt x="750415" y="452900"/>
                  </a:moveTo>
                  <a:lnTo>
                    <a:pt x="750415" y="458343"/>
                  </a:lnTo>
                  <a:cubicBezTo>
                    <a:pt x="750415" y="458343"/>
                    <a:pt x="750415" y="459704"/>
                    <a:pt x="748828" y="461064"/>
                  </a:cubicBezTo>
                  <a:cubicBezTo>
                    <a:pt x="747240" y="458343"/>
                    <a:pt x="745653" y="462425"/>
                    <a:pt x="744065" y="459704"/>
                  </a:cubicBezTo>
                  <a:cubicBezTo>
                    <a:pt x="747240" y="458343"/>
                    <a:pt x="747240" y="454261"/>
                    <a:pt x="750415" y="452900"/>
                  </a:cubicBezTo>
                  <a:close/>
                  <a:moveTo>
                    <a:pt x="472602" y="452900"/>
                  </a:moveTo>
                  <a:lnTo>
                    <a:pt x="472602" y="457662"/>
                  </a:lnTo>
                  <a:cubicBezTo>
                    <a:pt x="470062" y="457662"/>
                    <a:pt x="468792" y="454487"/>
                    <a:pt x="467522" y="459250"/>
                  </a:cubicBezTo>
                  <a:cubicBezTo>
                    <a:pt x="466252" y="459250"/>
                    <a:pt x="467522" y="457662"/>
                    <a:pt x="467522" y="456075"/>
                  </a:cubicBezTo>
                  <a:cubicBezTo>
                    <a:pt x="470062" y="456075"/>
                    <a:pt x="471332" y="452900"/>
                    <a:pt x="472602" y="452900"/>
                  </a:cubicBezTo>
                  <a:close/>
                  <a:moveTo>
                    <a:pt x="528364" y="449129"/>
                  </a:moveTo>
                  <a:cubicBezTo>
                    <a:pt x="529753" y="451908"/>
                    <a:pt x="525586" y="449129"/>
                    <a:pt x="524197" y="450518"/>
                  </a:cubicBezTo>
                  <a:cubicBezTo>
                    <a:pt x="524197" y="449129"/>
                    <a:pt x="526975" y="447740"/>
                    <a:pt x="528364" y="449129"/>
                  </a:cubicBezTo>
                  <a:close/>
                  <a:moveTo>
                    <a:pt x="829790" y="448137"/>
                  </a:moveTo>
                  <a:cubicBezTo>
                    <a:pt x="829790" y="448137"/>
                    <a:pt x="831377" y="448137"/>
                    <a:pt x="831377" y="448137"/>
                  </a:cubicBezTo>
                  <a:cubicBezTo>
                    <a:pt x="831377" y="449725"/>
                    <a:pt x="831377" y="449725"/>
                    <a:pt x="831377" y="449725"/>
                  </a:cubicBezTo>
                  <a:cubicBezTo>
                    <a:pt x="831377" y="449725"/>
                    <a:pt x="828202" y="449725"/>
                    <a:pt x="829790" y="448137"/>
                  </a:cubicBezTo>
                  <a:close/>
                  <a:moveTo>
                    <a:pt x="411789" y="447849"/>
                  </a:moveTo>
                  <a:cubicBezTo>
                    <a:pt x="413254" y="446550"/>
                    <a:pt x="411789" y="449148"/>
                    <a:pt x="413254" y="449148"/>
                  </a:cubicBezTo>
                  <a:cubicBezTo>
                    <a:pt x="414719" y="446550"/>
                    <a:pt x="417650" y="449148"/>
                    <a:pt x="419116" y="450447"/>
                  </a:cubicBezTo>
                  <a:cubicBezTo>
                    <a:pt x="414719" y="453044"/>
                    <a:pt x="424977" y="454343"/>
                    <a:pt x="419116" y="456941"/>
                  </a:cubicBezTo>
                  <a:cubicBezTo>
                    <a:pt x="417650" y="455642"/>
                    <a:pt x="419116" y="454343"/>
                    <a:pt x="417650" y="454343"/>
                  </a:cubicBezTo>
                  <a:cubicBezTo>
                    <a:pt x="413254" y="454343"/>
                    <a:pt x="411789" y="460838"/>
                    <a:pt x="407393" y="456941"/>
                  </a:cubicBezTo>
                  <a:cubicBezTo>
                    <a:pt x="407393" y="453044"/>
                    <a:pt x="407393" y="453044"/>
                    <a:pt x="407393" y="453044"/>
                  </a:cubicBezTo>
                  <a:cubicBezTo>
                    <a:pt x="407393" y="453044"/>
                    <a:pt x="405927" y="451746"/>
                    <a:pt x="405927" y="451746"/>
                  </a:cubicBezTo>
                  <a:cubicBezTo>
                    <a:pt x="407393" y="449148"/>
                    <a:pt x="408858" y="446550"/>
                    <a:pt x="411789" y="447849"/>
                  </a:cubicBezTo>
                  <a:close/>
                  <a:moveTo>
                    <a:pt x="623415" y="446550"/>
                  </a:moveTo>
                  <a:cubicBezTo>
                    <a:pt x="621828" y="448137"/>
                    <a:pt x="623415" y="449725"/>
                    <a:pt x="621828" y="449725"/>
                  </a:cubicBezTo>
                  <a:cubicBezTo>
                    <a:pt x="620240" y="449725"/>
                    <a:pt x="620240" y="449725"/>
                    <a:pt x="620240" y="449725"/>
                  </a:cubicBezTo>
                  <a:cubicBezTo>
                    <a:pt x="623415" y="446550"/>
                    <a:pt x="623415" y="446550"/>
                    <a:pt x="623415" y="446550"/>
                  </a:cubicBezTo>
                  <a:close/>
                  <a:moveTo>
                    <a:pt x="401165" y="446550"/>
                  </a:moveTo>
                  <a:lnTo>
                    <a:pt x="402753" y="446550"/>
                  </a:lnTo>
                  <a:lnTo>
                    <a:pt x="402753" y="448138"/>
                  </a:lnTo>
                  <a:close/>
                  <a:moveTo>
                    <a:pt x="520029" y="444962"/>
                  </a:moveTo>
                  <a:cubicBezTo>
                    <a:pt x="522808" y="446351"/>
                    <a:pt x="520029" y="450518"/>
                    <a:pt x="524197" y="450518"/>
                  </a:cubicBezTo>
                  <a:cubicBezTo>
                    <a:pt x="524197" y="456075"/>
                    <a:pt x="524197" y="456075"/>
                    <a:pt x="524197" y="456075"/>
                  </a:cubicBezTo>
                  <a:cubicBezTo>
                    <a:pt x="521418" y="454686"/>
                    <a:pt x="522808" y="449129"/>
                    <a:pt x="518640" y="447740"/>
                  </a:cubicBezTo>
                  <a:cubicBezTo>
                    <a:pt x="518640" y="446351"/>
                    <a:pt x="518640" y="444962"/>
                    <a:pt x="520029" y="444962"/>
                  </a:cubicBezTo>
                  <a:close/>
                  <a:moveTo>
                    <a:pt x="821853" y="443375"/>
                  </a:moveTo>
                  <a:lnTo>
                    <a:pt x="823440" y="452900"/>
                  </a:lnTo>
                  <a:lnTo>
                    <a:pt x="820773" y="456329"/>
                  </a:lnTo>
                  <a:lnTo>
                    <a:pt x="818678" y="451539"/>
                  </a:lnTo>
                  <a:cubicBezTo>
                    <a:pt x="818678" y="450179"/>
                    <a:pt x="818678" y="450179"/>
                    <a:pt x="818678" y="450179"/>
                  </a:cubicBezTo>
                  <a:cubicBezTo>
                    <a:pt x="821853" y="450179"/>
                    <a:pt x="821853" y="450179"/>
                    <a:pt x="821853" y="450179"/>
                  </a:cubicBezTo>
                  <a:cubicBezTo>
                    <a:pt x="821853" y="448818"/>
                    <a:pt x="820265" y="447457"/>
                    <a:pt x="818678" y="447457"/>
                  </a:cubicBezTo>
                  <a:cubicBezTo>
                    <a:pt x="818678" y="447457"/>
                    <a:pt x="818678" y="447457"/>
                    <a:pt x="817090" y="447457"/>
                  </a:cubicBezTo>
                  <a:cubicBezTo>
                    <a:pt x="817090" y="446096"/>
                    <a:pt x="818678" y="443375"/>
                    <a:pt x="821853" y="443375"/>
                  </a:cubicBezTo>
                  <a:close/>
                  <a:moveTo>
                    <a:pt x="748431" y="443375"/>
                  </a:moveTo>
                  <a:cubicBezTo>
                    <a:pt x="749622" y="444566"/>
                    <a:pt x="752003" y="444566"/>
                    <a:pt x="749622" y="446947"/>
                  </a:cubicBezTo>
                  <a:cubicBezTo>
                    <a:pt x="749622" y="448138"/>
                    <a:pt x="748431" y="446947"/>
                    <a:pt x="748431" y="446947"/>
                  </a:cubicBezTo>
                  <a:cubicBezTo>
                    <a:pt x="747240" y="445756"/>
                    <a:pt x="747240" y="445756"/>
                    <a:pt x="747240" y="445756"/>
                  </a:cubicBezTo>
                  <a:cubicBezTo>
                    <a:pt x="748431" y="443375"/>
                    <a:pt x="748431" y="443375"/>
                    <a:pt x="748431" y="443375"/>
                  </a:cubicBezTo>
                  <a:close/>
                  <a:moveTo>
                    <a:pt x="528165" y="443375"/>
                  </a:moveTo>
                  <a:lnTo>
                    <a:pt x="528165" y="444963"/>
                  </a:lnTo>
                  <a:cubicBezTo>
                    <a:pt x="526577" y="444963"/>
                    <a:pt x="526577" y="444963"/>
                    <a:pt x="526577" y="444963"/>
                  </a:cubicBezTo>
                  <a:cubicBezTo>
                    <a:pt x="526577" y="443375"/>
                    <a:pt x="526577" y="443375"/>
                    <a:pt x="528165" y="443375"/>
                  </a:cubicBezTo>
                  <a:close/>
                  <a:moveTo>
                    <a:pt x="383703" y="443110"/>
                  </a:moveTo>
                  <a:cubicBezTo>
                    <a:pt x="385290" y="444433"/>
                    <a:pt x="385290" y="441787"/>
                    <a:pt x="388465" y="443110"/>
                  </a:cubicBezTo>
                  <a:cubicBezTo>
                    <a:pt x="386878" y="444433"/>
                    <a:pt x="386878" y="447079"/>
                    <a:pt x="385290" y="449725"/>
                  </a:cubicBezTo>
                  <a:cubicBezTo>
                    <a:pt x="388465" y="444433"/>
                    <a:pt x="378940" y="447079"/>
                    <a:pt x="383703" y="443110"/>
                  </a:cubicBezTo>
                  <a:close/>
                  <a:moveTo>
                    <a:pt x="682152" y="441787"/>
                  </a:moveTo>
                  <a:cubicBezTo>
                    <a:pt x="682152" y="444433"/>
                    <a:pt x="680565" y="448402"/>
                    <a:pt x="682152" y="449725"/>
                  </a:cubicBezTo>
                  <a:cubicBezTo>
                    <a:pt x="680565" y="449725"/>
                    <a:pt x="680565" y="449725"/>
                    <a:pt x="680565" y="449725"/>
                  </a:cubicBezTo>
                  <a:cubicBezTo>
                    <a:pt x="678977" y="447079"/>
                    <a:pt x="683740" y="445756"/>
                    <a:pt x="682152" y="441787"/>
                  </a:cubicBezTo>
                  <a:close/>
                  <a:moveTo>
                    <a:pt x="437677" y="441787"/>
                  </a:moveTo>
                  <a:cubicBezTo>
                    <a:pt x="440852" y="441787"/>
                    <a:pt x="439265" y="444168"/>
                    <a:pt x="439265" y="445359"/>
                  </a:cubicBezTo>
                  <a:cubicBezTo>
                    <a:pt x="437677" y="446550"/>
                    <a:pt x="437677" y="446550"/>
                    <a:pt x="437677" y="446550"/>
                  </a:cubicBezTo>
                  <a:cubicBezTo>
                    <a:pt x="434502" y="445359"/>
                    <a:pt x="437677" y="442978"/>
                    <a:pt x="437677" y="441787"/>
                  </a:cubicBezTo>
                  <a:close/>
                  <a:moveTo>
                    <a:pt x="138320" y="441787"/>
                  </a:moveTo>
                  <a:cubicBezTo>
                    <a:pt x="142402" y="443148"/>
                    <a:pt x="139680" y="447230"/>
                    <a:pt x="139680" y="449951"/>
                  </a:cubicBezTo>
                  <a:cubicBezTo>
                    <a:pt x="139680" y="451312"/>
                    <a:pt x="139680" y="451312"/>
                    <a:pt x="139680" y="451312"/>
                  </a:cubicBezTo>
                  <a:cubicBezTo>
                    <a:pt x="138320" y="448591"/>
                    <a:pt x="132877" y="448591"/>
                    <a:pt x="134238" y="444508"/>
                  </a:cubicBezTo>
                  <a:cubicBezTo>
                    <a:pt x="134238" y="441787"/>
                    <a:pt x="136959" y="443148"/>
                    <a:pt x="138320" y="441787"/>
                  </a:cubicBezTo>
                  <a:close/>
                  <a:moveTo>
                    <a:pt x="818677" y="440200"/>
                  </a:moveTo>
                  <a:lnTo>
                    <a:pt x="820265" y="440200"/>
                  </a:lnTo>
                  <a:lnTo>
                    <a:pt x="820265" y="441788"/>
                  </a:lnTo>
                  <a:lnTo>
                    <a:pt x="818677" y="441788"/>
                  </a:lnTo>
                  <a:close/>
                  <a:moveTo>
                    <a:pt x="596427" y="440200"/>
                  </a:moveTo>
                  <a:lnTo>
                    <a:pt x="598015" y="440200"/>
                  </a:lnTo>
                  <a:lnTo>
                    <a:pt x="598015" y="441788"/>
                  </a:lnTo>
                  <a:lnTo>
                    <a:pt x="596427" y="441788"/>
                  </a:lnTo>
                  <a:close/>
                  <a:moveTo>
                    <a:pt x="576187" y="440200"/>
                  </a:moveTo>
                  <a:cubicBezTo>
                    <a:pt x="577576" y="443086"/>
                    <a:pt x="576187" y="444529"/>
                    <a:pt x="573409" y="444529"/>
                  </a:cubicBezTo>
                  <a:cubicBezTo>
                    <a:pt x="578965" y="447416"/>
                    <a:pt x="573409" y="450302"/>
                    <a:pt x="577576" y="453189"/>
                  </a:cubicBezTo>
                  <a:cubicBezTo>
                    <a:pt x="577576" y="456075"/>
                    <a:pt x="576187" y="454632"/>
                    <a:pt x="574798" y="454632"/>
                  </a:cubicBezTo>
                  <a:cubicBezTo>
                    <a:pt x="574798" y="454632"/>
                    <a:pt x="574798" y="451745"/>
                    <a:pt x="574798" y="451745"/>
                  </a:cubicBezTo>
                  <a:cubicBezTo>
                    <a:pt x="572020" y="453189"/>
                    <a:pt x="572020" y="456075"/>
                    <a:pt x="570630" y="456075"/>
                  </a:cubicBezTo>
                  <a:cubicBezTo>
                    <a:pt x="567852" y="453189"/>
                    <a:pt x="574798" y="448859"/>
                    <a:pt x="569241" y="445973"/>
                  </a:cubicBezTo>
                  <a:cubicBezTo>
                    <a:pt x="567852" y="441643"/>
                    <a:pt x="573409" y="441643"/>
                    <a:pt x="576187" y="440200"/>
                  </a:cubicBezTo>
                  <a:close/>
                  <a:moveTo>
                    <a:pt x="539277" y="440200"/>
                  </a:moveTo>
                  <a:cubicBezTo>
                    <a:pt x="540865" y="441787"/>
                    <a:pt x="544040" y="443375"/>
                    <a:pt x="544040" y="444962"/>
                  </a:cubicBezTo>
                  <a:cubicBezTo>
                    <a:pt x="542452" y="446550"/>
                    <a:pt x="540865" y="443375"/>
                    <a:pt x="539277" y="441787"/>
                  </a:cubicBezTo>
                  <a:cubicBezTo>
                    <a:pt x="539277" y="440200"/>
                    <a:pt x="539277" y="440200"/>
                    <a:pt x="539277" y="440200"/>
                  </a:cubicBezTo>
                  <a:close/>
                  <a:moveTo>
                    <a:pt x="752806" y="439812"/>
                  </a:moveTo>
                  <a:cubicBezTo>
                    <a:pt x="754220" y="439812"/>
                    <a:pt x="754220" y="442630"/>
                    <a:pt x="755634" y="441221"/>
                  </a:cubicBezTo>
                  <a:cubicBezTo>
                    <a:pt x="752806" y="442630"/>
                    <a:pt x="752806" y="442630"/>
                    <a:pt x="752806" y="442630"/>
                  </a:cubicBezTo>
                  <a:cubicBezTo>
                    <a:pt x="752806" y="439812"/>
                    <a:pt x="752806" y="439812"/>
                    <a:pt x="752806" y="439812"/>
                  </a:cubicBezTo>
                  <a:close/>
                  <a:moveTo>
                    <a:pt x="826615" y="438612"/>
                  </a:moveTo>
                  <a:lnTo>
                    <a:pt x="828203" y="438612"/>
                  </a:lnTo>
                  <a:lnTo>
                    <a:pt x="828203" y="440200"/>
                  </a:lnTo>
                  <a:lnTo>
                    <a:pt x="826615" y="440200"/>
                  </a:lnTo>
                  <a:close/>
                  <a:moveTo>
                    <a:pt x="796452" y="438612"/>
                  </a:moveTo>
                  <a:cubicBezTo>
                    <a:pt x="796452" y="440199"/>
                    <a:pt x="801215" y="440199"/>
                    <a:pt x="799627" y="443374"/>
                  </a:cubicBezTo>
                  <a:cubicBezTo>
                    <a:pt x="798040" y="444962"/>
                    <a:pt x="798040" y="444962"/>
                    <a:pt x="798040" y="444962"/>
                  </a:cubicBezTo>
                  <a:cubicBezTo>
                    <a:pt x="796452" y="438612"/>
                    <a:pt x="796452" y="438612"/>
                    <a:pt x="796452" y="438612"/>
                  </a:cubicBezTo>
                  <a:close/>
                  <a:moveTo>
                    <a:pt x="715490" y="438612"/>
                  </a:moveTo>
                  <a:cubicBezTo>
                    <a:pt x="715490" y="438612"/>
                    <a:pt x="717078" y="440200"/>
                    <a:pt x="717078" y="440200"/>
                  </a:cubicBezTo>
                  <a:cubicBezTo>
                    <a:pt x="717078" y="441787"/>
                    <a:pt x="715490" y="443375"/>
                    <a:pt x="713903" y="441787"/>
                  </a:cubicBezTo>
                  <a:cubicBezTo>
                    <a:pt x="712315" y="440200"/>
                    <a:pt x="713903" y="440200"/>
                    <a:pt x="715490" y="438612"/>
                  </a:cubicBezTo>
                  <a:close/>
                  <a:moveTo>
                    <a:pt x="395344" y="438612"/>
                  </a:moveTo>
                  <a:cubicBezTo>
                    <a:pt x="396667" y="442779"/>
                    <a:pt x="396667" y="446947"/>
                    <a:pt x="397990" y="449725"/>
                  </a:cubicBezTo>
                  <a:cubicBezTo>
                    <a:pt x="395344" y="448336"/>
                    <a:pt x="392698" y="449725"/>
                    <a:pt x="390052" y="446947"/>
                  </a:cubicBezTo>
                  <a:cubicBezTo>
                    <a:pt x="395344" y="446947"/>
                    <a:pt x="392698" y="441390"/>
                    <a:pt x="395344" y="438612"/>
                  </a:cubicBezTo>
                  <a:close/>
                  <a:moveTo>
                    <a:pt x="523823" y="437211"/>
                  </a:moveTo>
                  <a:lnTo>
                    <a:pt x="523998" y="437223"/>
                  </a:lnTo>
                  <a:cubicBezTo>
                    <a:pt x="524659" y="437025"/>
                    <a:pt x="524990" y="437025"/>
                    <a:pt x="524990" y="438612"/>
                  </a:cubicBezTo>
                  <a:close/>
                  <a:moveTo>
                    <a:pt x="815502" y="437025"/>
                  </a:moveTo>
                  <a:lnTo>
                    <a:pt x="817090" y="437025"/>
                  </a:lnTo>
                  <a:cubicBezTo>
                    <a:pt x="817090" y="438613"/>
                    <a:pt x="815502" y="437025"/>
                    <a:pt x="815502" y="438613"/>
                  </a:cubicBezTo>
                  <a:cubicBezTo>
                    <a:pt x="815502" y="437025"/>
                    <a:pt x="815502" y="437025"/>
                    <a:pt x="815502" y="437025"/>
                  </a:cubicBezTo>
                  <a:close/>
                  <a:moveTo>
                    <a:pt x="600509" y="437025"/>
                  </a:moveTo>
                  <a:cubicBezTo>
                    <a:pt x="601870" y="439847"/>
                    <a:pt x="605952" y="444080"/>
                    <a:pt x="604591" y="449725"/>
                  </a:cubicBezTo>
                  <a:cubicBezTo>
                    <a:pt x="603231" y="449725"/>
                    <a:pt x="603231" y="448314"/>
                    <a:pt x="601870" y="446903"/>
                  </a:cubicBezTo>
                  <a:cubicBezTo>
                    <a:pt x="596427" y="446903"/>
                    <a:pt x="596427" y="446903"/>
                    <a:pt x="596427" y="446903"/>
                  </a:cubicBezTo>
                  <a:cubicBezTo>
                    <a:pt x="599149" y="442669"/>
                    <a:pt x="601870" y="444080"/>
                    <a:pt x="600509" y="438436"/>
                  </a:cubicBezTo>
                  <a:cubicBezTo>
                    <a:pt x="600509" y="437025"/>
                    <a:pt x="600509" y="437025"/>
                    <a:pt x="600509" y="437025"/>
                  </a:cubicBezTo>
                  <a:close/>
                  <a:moveTo>
                    <a:pt x="431962" y="437025"/>
                  </a:moveTo>
                  <a:cubicBezTo>
                    <a:pt x="433232" y="438613"/>
                    <a:pt x="434502" y="441788"/>
                    <a:pt x="434502" y="444963"/>
                  </a:cubicBezTo>
                  <a:cubicBezTo>
                    <a:pt x="434502" y="444963"/>
                    <a:pt x="433232" y="444963"/>
                    <a:pt x="433232" y="444963"/>
                  </a:cubicBezTo>
                  <a:cubicBezTo>
                    <a:pt x="434502" y="441788"/>
                    <a:pt x="428152" y="440200"/>
                    <a:pt x="431962" y="437025"/>
                  </a:cubicBezTo>
                  <a:close/>
                  <a:moveTo>
                    <a:pt x="523667" y="437025"/>
                  </a:moveTo>
                  <a:lnTo>
                    <a:pt x="523823" y="437211"/>
                  </a:lnTo>
                  <a:lnTo>
                    <a:pt x="523631" y="437199"/>
                  </a:lnTo>
                  <a:close/>
                  <a:moveTo>
                    <a:pt x="521021" y="437025"/>
                  </a:moveTo>
                  <a:lnTo>
                    <a:pt x="523631" y="437199"/>
                  </a:lnTo>
                  <a:lnTo>
                    <a:pt x="522344" y="443375"/>
                  </a:lnTo>
                  <a:cubicBezTo>
                    <a:pt x="517052" y="441787"/>
                    <a:pt x="517052" y="441787"/>
                    <a:pt x="517052" y="441787"/>
                  </a:cubicBezTo>
                  <a:cubicBezTo>
                    <a:pt x="518375" y="438612"/>
                    <a:pt x="522344" y="440200"/>
                    <a:pt x="521021" y="437025"/>
                  </a:cubicBezTo>
                  <a:close/>
                  <a:moveTo>
                    <a:pt x="608175" y="435438"/>
                  </a:moveTo>
                  <a:cubicBezTo>
                    <a:pt x="608175" y="435438"/>
                    <a:pt x="609445" y="433850"/>
                    <a:pt x="609445" y="437025"/>
                  </a:cubicBezTo>
                  <a:cubicBezTo>
                    <a:pt x="610715" y="438613"/>
                    <a:pt x="604365" y="440200"/>
                    <a:pt x="608175" y="443375"/>
                  </a:cubicBezTo>
                  <a:cubicBezTo>
                    <a:pt x="608175" y="444963"/>
                    <a:pt x="605635" y="441788"/>
                    <a:pt x="604365" y="438613"/>
                  </a:cubicBezTo>
                  <a:cubicBezTo>
                    <a:pt x="604365" y="437025"/>
                    <a:pt x="606905" y="437025"/>
                    <a:pt x="608175" y="435438"/>
                  </a:cubicBezTo>
                  <a:close/>
                  <a:moveTo>
                    <a:pt x="701996" y="433850"/>
                  </a:moveTo>
                  <a:cubicBezTo>
                    <a:pt x="701996" y="435315"/>
                    <a:pt x="701996" y="436781"/>
                    <a:pt x="703385" y="438246"/>
                  </a:cubicBezTo>
                  <a:cubicBezTo>
                    <a:pt x="704774" y="438246"/>
                    <a:pt x="703385" y="435315"/>
                    <a:pt x="704774" y="435315"/>
                  </a:cubicBezTo>
                  <a:cubicBezTo>
                    <a:pt x="701996" y="439711"/>
                    <a:pt x="706163" y="445573"/>
                    <a:pt x="703385" y="449969"/>
                  </a:cubicBezTo>
                  <a:cubicBezTo>
                    <a:pt x="704774" y="451435"/>
                    <a:pt x="704774" y="451435"/>
                    <a:pt x="704774" y="451435"/>
                  </a:cubicBezTo>
                  <a:cubicBezTo>
                    <a:pt x="706163" y="449969"/>
                    <a:pt x="706163" y="449969"/>
                    <a:pt x="706163" y="449969"/>
                  </a:cubicBezTo>
                  <a:cubicBezTo>
                    <a:pt x="707552" y="449969"/>
                    <a:pt x="706163" y="451435"/>
                    <a:pt x="706163" y="452900"/>
                  </a:cubicBezTo>
                  <a:cubicBezTo>
                    <a:pt x="704774" y="452900"/>
                    <a:pt x="704774" y="449969"/>
                    <a:pt x="703385" y="451435"/>
                  </a:cubicBezTo>
                  <a:cubicBezTo>
                    <a:pt x="704774" y="452900"/>
                    <a:pt x="704774" y="458761"/>
                    <a:pt x="707552" y="455831"/>
                  </a:cubicBezTo>
                  <a:cubicBezTo>
                    <a:pt x="707552" y="458761"/>
                    <a:pt x="701996" y="461692"/>
                    <a:pt x="706163" y="464623"/>
                  </a:cubicBezTo>
                  <a:cubicBezTo>
                    <a:pt x="703385" y="467554"/>
                    <a:pt x="701996" y="469019"/>
                    <a:pt x="703385" y="471950"/>
                  </a:cubicBezTo>
                  <a:cubicBezTo>
                    <a:pt x="701996" y="471950"/>
                    <a:pt x="701996" y="471950"/>
                    <a:pt x="701996" y="471950"/>
                  </a:cubicBezTo>
                  <a:cubicBezTo>
                    <a:pt x="704774" y="469019"/>
                    <a:pt x="697829" y="470485"/>
                    <a:pt x="699218" y="466088"/>
                  </a:cubicBezTo>
                  <a:cubicBezTo>
                    <a:pt x="692272" y="463158"/>
                    <a:pt x="692272" y="463158"/>
                    <a:pt x="692272" y="463158"/>
                  </a:cubicBezTo>
                  <a:cubicBezTo>
                    <a:pt x="695051" y="461692"/>
                    <a:pt x="693662" y="458761"/>
                    <a:pt x="693662" y="455831"/>
                  </a:cubicBezTo>
                  <a:cubicBezTo>
                    <a:pt x="692272" y="454365"/>
                    <a:pt x="690883" y="449969"/>
                    <a:pt x="688105" y="449969"/>
                  </a:cubicBezTo>
                  <a:cubicBezTo>
                    <a:pt x="686716" y="451435"/>
                    <a:pt x="686716" y="451435"/>
                    <a:pt x="686716" y="451435"/>
                  </a:cubicBezTo>
                  <a:cubicBezTo>
                    <a:pt x="686716" y="449969"/>
                    <a:pt x="685327" y="449969"/>
                    <a:pt x="685327" y="448504"/>
                  </a:cubicBezTo>
                  <a:cubicBezTo>
                    <a:pt x="689494" y="454365"/>
                    <a:pt x="690883" y="442642"/>
                    <a:pt x="693662" y="449969"/>
                  </a:cubicBezTo>
                  <a:cubicBezTo>
                    <a:pt x="696440" y="449969"/>
                    <a:pt x="696440" y="447038"/>
                    <a:pt x="697829" y="445573"/>
                  </a:cubicBezTo>
                  <a:cubicBezTo>
                    <a:pt x="695051" y="442642"/>
                    <a:pt x="699218" y="439711"/>
                    <a:pt x="696440" y="438246"/>
                  </a:cubicBezTo>
                  <a:cubicBezTo>
                    <a:pt x="697829" y="436781"/>
                    <a:pt x="700607" y="436781"/>
                    <a:pt x="701996" y="433850"/>
                  </a:cubicBezTo>
                  <a:close/>
                  <a:moveTo>
                    <a:pt x="548009" y="433850"/>
                  </a:moveTo>
                  <a:cubicBezTo>
                    <a:pt x="550390" y="435438"/>
                    <a:pt x="548009" y="438613"/>
                    <a:pt x="549199" y="440200"/>
                  </a:cubicBezTo>
                  <a:cubicBezTo>
                    <a:pt x="549199" y="440200"/>
                    <a:pt x="548009" y="441788"/>
                    <a:pt x="546818" y="441788"/>
                  </a:cubicBezTo>
                  <a:cubicBezTo>
                    <a:pt x="548009" y="438613"/>
                    <a:pt x="545627" y="437025"/>
                    <a:pt x="548009" y="433850"/>
                  </a:cubicBezTo>
                  <a:close/>
                  <a:moveTo>
                    <a:pt x="578965" y="432262"/>
                  </a:moveTo>
                  <a:lnTo>
                    <a:pt x="580553" y="432262"/>
                  </a:lnTo>
                  <a:lnTo>
                    <a:pt x="580553" y="433850"/>
                  </a:lnTo>
                  <a:close/>
                  <a:moveTo>
                    <a:pt x="802802" y="430675"/>
                  </a:moveTo>
                  <a:cubicBezTo>
                    <a:pt x="802802" y="430675"/>
                    <a:pt x="804390" y="431866"/>
                    <a:pt x="803596" y="433056"/>
                  </a:cubicBezTo>
                  <a:cubicBezTo>
                    <a:pt x="804390" y="434247"/>
                    <a:pt x="803596" y="435438"/>
                    <a:pt x="802802" y="435438"/>
                  </a:cubicBezTo>
                  <a:cubicBezTo>
                    <a:pt x="802802" y="430675"/>
                    <a:pt x="802802" y="430675"/>
                    <a:pt x="802802" y="430675"/>
                  </a:cubicBezTo>
                  <a:close/>
                  <a:moveTo>
                    <a:pt x="605952" y="430675"/>
                  </a:moveTo>
                  <a:cubicBezTo>
                    <a:pt x="607222" y="431733"/>
                    <a:pt x="611032" y="430675"/>
                    <a:pt x="612302" y="432792"/>
                  </a:cubicBezTo>
                  <a:cubicBezTo>
                    <a:pt x="609762" y="433850"/>
                    <a:pt x="607222" y="432792"/>
                    <a:pt x="605952" y="432792"/>
                  </a:cubicBezTo>
                  <a:cubicBezTo>
                    <a:pt x="605952" y="430675"/>
                    <a:pt x="605952" y="430675"/>
                    <a:pt x="605952" y="430675"/>
                  </a:cubicBezTo>
                  <a:close/>
                  <a:moveTo>
                    <a:pt x="433232" y="430278"/>
                  </a:moveTo>
                  <a:cubicBezTo>
                    <a:pt x="431962" y="431667"/>
                    <a:pt x="431962" y="433056"/>
                    <a:pt x="431962" y="434446"/>
                  </a:cubicBezTo>
                  <a:cubicBezTo>
                    <a:pt x="434502" y="435835"/>
                    <a:pt x="434502" y="435835"/>
                    <a:pt x="434502" y="435835"/>
                  </a:cubicBezTo>
                  <a:cubicBezTo>
                    <a:pt x="433232" y="434446"/>
                    <a:pt x="430692" y="435835"/>
                    <a:pt x="429422" y="437224"/>
                  </a:cubicBezTo>
                  <a:cubicBezTo>
                    <a:pt x="429422" y="437224"/>
                    <a:pt x="429422" y="438613"/>
                    <a:pt x="428152" y="438613"/>
                  </a:cubicBezTo>
                  <a:cubicBezTo>
                    <a:pt x="428152" y="434446"/>
                    <a:pt x="428152" y="427500"/>
                    <a:pt x="433232" y="430278"/>
                  </a:cubicBezTo>
                  <a:close/>
                  <a:moveTo>
                    <a:pt x="536102" y="429087"/>
                  </a:moveTo>
                  <a:cubicBezTo>
                    <a:pt x="536102" y="430675"/>
                    <a:pt x="536102" y="430675"/>
                    <a:pt x="536102" y="430675"/>
                  </a:cubicBezTo>
                  <a:cubicBezTo>
                    <a:pt x="532927" y="430675"/>
                    <a:pt x="532927" y="430675"/>
                    <a:pt x="532927" y="430675"/>
                  </a:cubicBezTo>
                  <a:cubicBezTo>
                    <a:pt x="532927" y="429087"/>
                    <a:pt x="534515" y="429087"/>
                    <a:pt x="536102" y="429087"/>
                  </a:cubicBezTo>
                  <a:close/>
                  <a:moveTo>
                    <a:pt x="542469" y="426077"/>
                  </a:moveTo>
                  <a:lnTo>
                    <a:pt x="543058" y="426664"/>
                  </a:lnTo>
                  <a:lnTo>
                    <a:pt x="542116" y="427133"/>
                  </a:lnTo>
                  <a:close/>
                  <a:moveTo>
                    <a:pt x="810740" y="425912"/>
                  </a:moveTo>
                  <a:lnTo>
                    <a:pt x="812327" y="427499"/>
                  </a:lnTo>
                  <a:cubicBezTo>
                    <a:pt x="810740" y="427499"/>
                    <a:pt x="810740" y="429087"/>
                    <a:pt x="809152" y="429087"/>
                  </a:cubicBezTo>
                  <a:cubicBezTo>
                    <a:pt x="810740" y="425912"/>
                    <a:pt x="810740" y="425912"/>
                    <a:pt x="810740" y="425912"/>
                  </a:cubicBezTo>
                  <a:close/>
                  <a:moveTo>
                    <a:pt x="544944" y="425725"/>
                  </a:moveTo>
                  <a:cubicBezTo>
                    <a:pt x="544944" y="427133"/>
                    <a:pt x="544944" y="427133"/>
                    <a:pt x="544944" y="428542"/>
                  </a:cubicBezTo>
                  <a:lnTo>
                    <a:pt x="543058" y="426664"/>
                  </a:lnTo>
                  <a:close/>
                  <a:moveTo>
                    <a:pt x="828732" y="421150"/>
                  </a:moveTo>
                  <a:cubicBezTo>
                    <a:pt x="829790" y="421150"/>
                    <a:pt x="829790" y="421150"/>
                    <a:pt x="829790" y="421150"/>
                  </a:cubicBezTo>
                  <a:lnTo>
                    <a:pt x="829790" y="424325"/>
                  </a:lnTo>
                  <a:cubicBezTo>
                    <a:pt x="828732" y="424325"/>
                    <a:pt x="826615" y="422737"/>
                    <a:pt x="828732" y="421150"/>
                  </a:cubicBezTo>
                  <a:close/>
                  <a:moveTo>
                    <a:pt x="528165" y="419562"/>
                  </a:moveTo>
                  <a:cubicBezTo>
                    <a:pt x="531340" y="420885"/>
                    <a:pt x="528165" y="424854"/>
                    <a:pt x="528165" y="427500"/>
                  </a:cubicBezTo>
                  <a:cubicBezTo>
                    <a:pt x="526577" y="424854"/>
                    <a:pt x="523402" y="426177"/>
                    <a:pt x="523402" y="423531"/>
                  </a:cubicBezTo>
                  <a:cubicBezTo>
                    <a:pt x="528165" y="426177"/>
                    <a:pt x="524990" y="420885"/>
                    <a:pt x="528165" y="419562"/>
                  </a:cubicBezTo>
                  <a:close/>
                  <a:moveTo>
                    <a:pt x="841696" y="417975"/>
                  </a:moveTo>
                  <a:cubicBezTo>
                    <a:pt x="841696" y="417975"/>
                    <a:pt x="842490" y="417975"/>
                    <a:pt x="842490" y="419033"/>
                  </a:cubicBezTo>
                  <a:cubicBezTo>
                    <a:pt x="842490" y="421150"/>
                    <a:pt x="842490" y="421150"/>
                    <a:pt x="842490" y="421150"/>
                  </a:cubicBezTo>
                  <a:cubicBezTo>
                    <a:pt x="841696" y="421150"/>
                    <a:pt x="840902" y="419033"/>
                    <a:pt x="841696" y="417975"/>
                  </a:cubicBezTo>
                  <a:close/>
                  <a:moveTo>
                    <a:pt x="520227" y="417975"/>
                  </a:moveTo>
                  <a:cubicBezTo>
                    <a:pt x="521285" y="419033"/>
                    <a:pt x="523402" y="417975"/>
                    <a:pt x="523402" y="419033"/>
                  </a:cubicBezTo>
                  <a:cubicBezTo>
                    <a:pt x="523402" y="421150"/>
                    <a:pt x="522344" y="420092"/>
                    <a:pt x="521285" y="421150"/>
                  </a:cubicBezTo>
                  <a:cubicBezTo>
                    <a:pt x="520227" y="417975"/>
                    <a:pt x="520227" y="417975"/>
                    <a:pt x="520227" y="417975"/>
                  </a:cubicBezTo>
                  <a:close/>
                  <a:moveTo>
                    <a:pt x="807565" y="405275"/>
                  </a:moveTo>
                  <a:cubicBezTo>
                    <a:pt x="810740" y="405275"/>
                    <a:pt x="809153" y="406862"/>
                    <a:pt x="809153" y="408450"/>
                  </a:cubicBezTo>
                  <a:cubicBezTo>
                    <a:pt x="807565" y="408450"/>
                    <a:pt x="807565" y="408450"/>
                    <a:pt x="807565" y="408450"/>
                  </a:cubicBezTo>
                  <a:cubicBezTo>
                    <a:pt x="807565" y="405275"/>
                    <a:pt x="807565" y="405275"/>
                    <a:pt x="807565" y="405275"/>
                  </a:cubicBezTo>
                  <a:close/>
                  <a:moveTo>
                    <a:pt x="844531" y="393898"/>
                  </a:moveTo>
                  <a:cubicBezTo>
                    <a:pt x="847252" y="395221"/>
                    <a:pt x="843170" y="396544"/>
                    <a:pt x="844531" y="397867"/>
                  </a:cubicBezTo>
                  <a:cubicBezTo>
                    <a:pt x="841809" y="396544"/>
                    <a:pt x="837727" y="400513"/>
                    <a:pt x="837727" y="395221"/>
                  </a:cubicBezTo>
                  <a:cubicBezTo>
                    <a:pt x="839088" y="392575"/>
                    <a:pt x="840449" y="396544"/>
                    <a:pt x="841809" y="396544"/>
                  </a:cubicBezTo>
                  <a:cubicBezTo>
                    <a:pt x="844531" y="393898"/>
                    <a:pt x="844531" y="393898"/>
                    <a:pt x="844531" y="393898"/>
                  </a:cubicBezTo>
                  <a:close/>
                  <a:moveTo>
                    <a:pt x="831377" y="392575"/>
                  </a:moveTo>
                  <a:cubicBezTo>
                    <a:pt x="831377" y="392575"/>
                    <a:pt x="832965" y="394162"/>
                    <a:pt x="832965" y="394162"/>
                  </a:cubicBezTo>
                  <a:cubicBezTo>
                    <a:pt x="831377" y="395750"/>
                    <a:pt x="831377" y="395750"/>
                    <a:pt x="831377" y="395750"/>
                  </a:cubicBezTo>
                  <a:cubicBezTo>
                    <a:pt x="828202" y="395750"/>
                    <a:pt x="831377" y="394162"/>
                    <a:pt x="831377" y="392575"/>
                  </a:cubicBezTo>
                  <a:close/>
                  <a:moveTo>
                    <a:pt x="826615" y="392575"/>
                  </a:moveTo>
                  <a:cubicBezTo>
                    <a:pt x="826615" y="394162"/>
                    <a:pt x="826615" y="394162"/>
                    <a:pt x="826615" y="395750"/>
                  </a:cubicBezTo>
                  <a:cubicBezTo>
                    <a:pt x="823440" y="395750"/>
                    <a:pt x="823440" y="395750"/>
                    <a:pt x="823440" y="395750"/>
                  </a:cubicBezTo>
                  <a:cubicBezTo>
                    <a:pt x="823440" y="394162"/>
                    <a:pt x="825028" y="392575"/>
                    <a:pt x="826615" y="392575"/>
                  </a:cubicBezTo>
                  <a:close/>
                  <a:moveTo>
                    <a:pt x="842490" y="389400"/>
                  </a:moveTo>
                  <a:cubicBezTo>
                    <a:pt x="844078" y="389400"/>
                    <a:pt x="842490" y="390988"/>
                    <a:pt x="844078" y="390988"/>
                  </a:cubicBezTo>
                  <a:cubicBezTo>
                    <a:pt x="842490" y="390988"/>
                    <a:pt x="842490" y="390988"/>
                    <a:pt x="842490" y="390988"/>
                  </a:cubicBezTo>
                  <a:cubicBezTo>
                    <a:pt x="842490" y="389400"/>
                    <a:pt x="842490" y="389400"/>
                    <a:pt x="842490" y="389400"/>
                  </a:cubicBezTo>
                  <a:close/>
                  <a:moveTo>
                    <a:pt x="840902" y="384637"/>
                  </a:moveTo>
                  <a:cubicBezTo>
                    <a:pt x="841960" y="385431"/>
                    <a:pt x="843019" y="384637"/>
                    <a:pt x="844077" y="385431"/>
                  </a:cubicBezTo>
                  <a:cubicBezTo>
                    <a:pt x="844077" y="386225"/>
                    <a:pt x="841960" y="386225"/>
                    <a:pt x="840902" y="386225"/>
                  </a:cubicBezTo>
                  <a:cubicBezTo>
                    <a:pt x="840902" y="384637"/>
                    <a:pt x="840902" y="384637"/>
                    <a:pt x="840902" y="384637"/>
                  </a:cubicBezTo>
                  <a:close/>
                  <a:moveTo>
                    <a:pt x="4687" y="349712"/>
                  </a:moveTo>
                  <a:cubicBezTo>
                    <a:pt x="7465" y="352675"/>
                    <a:pt x="519" y="358602"/>
                    <a:pt x="6076" y="360084"/>
                  </a:cubicBezTo>
                  <a:cubicBezTo>
                    <a:pt x="6076" y="361565"/>
                    <a:pt x="6076" y="361565"/>
                    <a:pt x="6076" y="361565"/>
                  </a:cubicBezTo>
                  <a:cubicBezTo>
                    <a:pt x="4687" y="360084"/>
                    <a:pt x="4687" y="360084"/>
                    <a:pt x="4687" y="360084"/>
                  </a:cubicBezTo>
                  <a:cubicBezTo>
                    <a:pt x="-3648" y="363047"/>
                    <a:pt x="6076" y="367492"/>
                    <a:pt x="3297" y="371937"/>
                  </a:cubicBezTo>
                  <a:cubicBezTo>
                    <a:pt x="3297" y="368974"/>
                    <a:pt x="519" y="370455"/>
                    <a:pt x="519" y="370455"/>
                  </a:cubicBezTo>
                  <a:cubicBezTo>
                    <a:pt x="1908" y="364529"/>
                    <a:pt x="-2259" y="360084"/>
                    <a:pt x="1908" y="354157"/>
                  </a:cubicBezTo>
                  <a:cubicBezTo>
                    <a:pt x="1908" y="352675"/>
                    <a:pt x="519" y="349712"/>
                    <a:pt x="4687" y="349712"/>
                  </a:cubicBezTo>
                  <a:close/>
                  <a:moveTo>
                    <a:pt x="850163" y="321137"/>
                  </a:moveTo>
                  <a:cubicBezTo>
                    <a:pt x="852809" y="322580"/>
                    <a:pt x="854132" y="326910"/>
                    <a:pt x="856778" y="329796"/>
                  </a:cubicBezTo>
                  <a:cubicBezTo>
                    <a:pt x="855455" y="335569"/>
                    <a:pt x="855455" y="335569"/>
                    <a:pt x="855455" y="335569"/>
                  </a:cubicBezTo>
                  <a:cubicBezTo>
                    <a:pt x="850163" y="337012"/>
                    <a:pt x="854132" y="329796"/>
                    <a:pt x="850163" y="329796"/>
                  </a:cubicBezTo>
                  <a:cubicBezTo>
                    <a:pt x="848840" y="329796"/>
                    <a:pt x="848840" y="328353"/>
                    <a:pt x="848840" y="326910"/>
                  </a:cubicBezTo>
                  <a:cubicBezTo>
                    <a:pt x="848840" y="325466"/>
                    <a:pt x="848840" y="322580"/>
                    <a:pt x="850163" y="321137"/>
                  </a:cubicBezTo>
                  <a:close/>
                  <a:moveTo>
                    <a:pt x="840505" y="317698"/>
                  </a:moveTo>
                  <a:cubicBezTo>
                    <a:pt x="839116" y="319021"/>
                    <a:pt x="840505" y="320344"/>
                    <a:pt x="841895" y="321667"/>
                  </a:cubicBezTo>
                  <a:cubicBezTo>
                    <a:pt x="844673" y="321667"/>
                    <a:pt x="847451" y="316375"/>
                    <a:pt x="848840" y="320344"/>
                  </a:cubicBezTo>
                  <a:cubicBezTo>
                    <a:pt x="847451" y="321667"/>
                    <a:pt x="847451" y="321667"/>
                    <a:pt x="847451" y="321667"/>
                  </a:cubicBezTo>
                  <a:cubicBezTo>
                    <a:pt x="847451" y="322990"/>
                    <a:pt x="847451" y="322990"/>
                    <a:pt x="847451" y="322990"/>
                  </a:cubicBezTo>
                  <a:cubicBezTo>
                    <a:pt x="844673" y="322990"/>
                    <a:pt x="840505" y="324313"/>
                    <a:pt x="837727" y="320344"/>
                  </a:cubicBezTo>
                  <a:cubicBezTo>
                    <a:pt x="840505" y="317698"/>
                    <a:pt x="840505" y="317698"/>
                    <a:pt x="840505" y="317698"/>
                  </a:cubicBezTo>
                  <a:close/>
                  <a:moveTo>
                    <a:pt x="15614" y="311612"/>
                  </a:moveTo>
                  <a:cubicBezTo>
                    <a:pt x="18577" y="314511"/>
                    <a:pt x="9687" y="317410"/>
                    <a:pt x="15614" y="318859"/>
                  </a:cubicBezTo>
                  <a:cubicBezTo>
                    <a:pt x="15614" y="323208"/>
                    <a:pt x="14132" y="329006"/>
                    <a:pt x="12650" y="333354"/>
                  </a:cubicBezTo>
                  <a:cubicBezTo>
                    <a:pt x="11169" y="333354"/>
                    <a:pt x="11169" y="331905"/>
                    <a:pt x="9687" y="333354"/>
                  </a:cubicBezTo>
                  <a:cubicBezTo>
                    <a:pt x="8205" y="334804"/>
                    <a:pt x="9687" y="337703"/>
                    <a:pt x="8205" y="339152"/>
                  </a:cubicBezTo>
                  <a:cubicBezTo>
                    <a:pt x="9687" y="340602"/>
                    <a:pt x="11169" y="343500"/>
                    <a:pt x="9687" y="344950"/>
                  </a:cubicBezTo>
                  <a:cubicBezTo>
                    <a:pt x="8205" y="343500"/>
                    <a:pt x="5242" y="344950"/>
                    <a:pt x="5242" y="343500"/>
                  </a:cubicBezTo>
                  <a:cubicBezTo>
                    <a:pt x="5242" y="340602"/>
                    <a:pt x="6724" y="339152"/>
                    <a:pt x="3760" y="337703"/>
                  </a:cubicBezTo>
                  <a:cubicBezTo>
                    <a:pt x="15614" y="334804"/>
                    <a:pt x="-3648" y="323208"/>
                    <a:pt x="8205" y="321758"/>
                  </a:cubicBezTo>
                  <a:cubicBezTo>
                    <a:pt x="11169" y="318859"/>
                    <a:pt x="8205" y="313061"/>
                    <a:pt x="12650" y="314511"/>
                  </a:cubicBezTo>
                  <a:cubicBezTo>
                    <a:pt x="15614" y="314511"/>
                    <a:pt x="14132" y="311612"/>
                    <a:pt x="15614" y="311612"/>
                  </a:cubicBezTo>
                  <a:close/>
                  <a:moveTo>
                    <a:pt x="16990" y="306850"/>
                  </a:moveTo>
                  <a:cubicBezTo>
                    <a:pt x="18578" y="306850"/>
                    <a:pt x="18578" y="306850"/>
                    <a:pt x="18578" y="306850"/>
                  </a:cubicBezTo>
                  <a:cubicBezTo>
                    <a:pt x="18578" y="308438"/>
                    <a:pt x="18578" y="308438"/>
                    <a:pt x="18578" y="308438"/>
                  </a:cubicBezTo>
                  <a:cubicBezTo>
                    <a:pt x="16990" y="306850"/>
                    <a:pt x="16990" y="306850"/>
                    <a:pt x="16990" y="306850"/>
                  </a:cubicBezTo>
                  <a:close/>
                  <a:moveTo>
                    <a:pt x="847054" y="303675"/>
                  </a:moveTo>
                  <a:cubicBezTo>
                    <a:pt x="849833" y="306497"/>
                    <a:pt x="849833" y="313553"/>
                    <a:pt x="855389" y="310730"/>
                  </a:cubicBezTo>
                  <a:cubicBezTo>
                    <a:pt x="856778" y="312142"/>
                    <a:pt x="855389" y="313553"/>
                    <a:pt x="855389" y="314964"/>
                  </a:cubicBezTo>
                  <a:cubicBezTo>
                    <a:pt x="854000" y="316375"/>
                    <a:pt x="852611" y="316375"/>
                    <a:pt x="849833" y="316375"/>
                  </a:cubicBezTo>
                  <a:cubicBezTo>
                    <a:pt x="852611" y="312142"/>
                    <a:pt x="845665" y="309319"/>
                    <a:pt x="847054" y="306497"/>
                  </a:cubicBezTo>
                  <a:cubicBezTo>
                    <a:pt x="847054" y="303675"/>
                    <a:pt x="847054" y="303675"/>
                    <a:pt x="847054" y="303675"/>
                  </a:cubicBezTo>
                  <a:close/>
                  <a:moveTo>
                    <a:pt x="858365" y="295737"/>
                  </a:moveTo>
                  <a:cubicBezTo>
                    <a:pt x="858365" y="295737"/>
                    <a:pt x="858365" y="297324"/>
                    <a:pt x="858365" y="298912"/>
                  </a:cubicBezTo>
                  <a:cubicBezTo>
                    <a:pt x="856777" y="298912"/>
                    <a:pt x="856777" y="298912"/>
                    <a:pt x="856777" y="297324"/>
                  </a:cubicBezTo>
                  <a:cubicBezTo>
                    <a:pt x="858365" y="295737"/>
                    <a:pt x="858365" y="295737"/>
                    <a:pt x="858365" y="295737"/>
                  </a:cubicBezTo>
                  <a:close/>
                  <a:moveTo>
                    <a:pt x="17466" y="285711"/>
                  </a:moveTo>
                  <a:lnTo>
                    <a:pt x="18895" y="289721"/>
                  </a:lnTo>
                  <a:cubicBezTo>
                    <a:pt x="21753" y="293732"/>
                    <a:pt x="16038" y="295069"/>
                    <a:pt x="16038" y="299079"/>
                  </a:cubicBezTo>
                  <a:cubicBezTo>
                    <a:pt x="10322" y="300416"/>
                    <a:pt x="14609" y="307100"/>
                    <a:pt x="10322" y="308437"/>
                  </a:cubicBezTo>
                  <a:cubicBezTo>
                    <a:pt x="10322" y="305763"/>
                    <a:pt x="8894" y="303090"/>
                    <a:pt x="10322" y="300416"/>
                  </a:cubicBezTo>
                  <a:cubicBezTo>
                    <a:pt x="11751" y="299079"/>
                    <a:pt x="11751" y="299079"/>
                    <a:pt x="11751" y="299079"/>
                  </a:cubicBezTo>
                  <a:cubicBezTo>
                    <a:pt x="7465" y="297742"/>
                    <a:pt x="10322" y="293732"/>
                    <a:pt x="10322" y="289721"/>
                  </a:cubicBezTo>
                  <a:cubicBezTo>
                    <a:pt x="16038" y="289721"/>
                    <a:pt x="11751" y="283037"/>
                    <a:pt x="17466" y="285711"/>
                  </a:cubicBezTo>
                  <a:close/>
                  <a:moveTo>
                    <a:pt x="871065" y="173500"/>
                  </a:moveTo>
                  <a:lnTo>
                    <a:pt x="871065" y="178263"/>
                  </a:lnTo>
                  <a:lnTo>
                    <a:pt x="869477" y="178263"/>
                  </a:lnTo>
                  <a:close/>
                  <a:moveTo>
                    <a:pt x="870112" y="162387"/>
                  </a:moveTo>
                  <a:lnTo>
                    <a:pt x="868842" y="163748"/>
                  </a:lnTo>
                  <a:cubicBezTo>
                    <a:pt x="870112" y="166469"/>
                    <a:pt x="872652" y="167830"/>
                    <a:pt x="870112" y="170551"/>
                  </a:cubicBezTo>
                  <a:cubicBezTo>
                    <a:pt x="867572" y="171912"/>
                    <a:pt x="867572" y="167830"/>
                    <a:pt x="866302" y="165108"/>
                  </a:cubicBezTo>
                  <a:cubicBezTo>
                    <a:pt x="866302" y="163748"/>
                    <a:pt x="867572" y="162387"/>
                    <a:pt x="870112" y="162387"/>
                  </a:cubicBezTo>
                  <a:close/>
                  <a:moveTo>
                    <a:pt x="852241" y="149363"/>
                  </a:moveTo>
                  <a:lnTo>
                    <a:pt x="854237" y="151501"/>
                  </a:lnTo>
                  <a:cubicBezTo>
                    <a:pt x="854237" y="151501"/>
                    <a:pt x="852967" y="151501"/>
                    <a:pt x="851697" y="152862"/>
                  </a:cubicBezTo>
                  <a:close/>
                  <a:moveTo>
                    <a:pt x="852360" y="148602"/>
                  </a:moveTo>
                  <a:lnTo>
                    <a:pt x="852241" y="149363"/>
                  </a:lnTo>
                  <a:lnTo>
                    <a:pt x="851697" y="148780"/>
                  </a:lnTo>
                  <a:close/>
                  <a:moveTo>
                    <a:pt x="852967" y="144698"/>
                  </a:moveTo>
                  <a:cubicBezTo>
                    <a:pt x="854237" y="143337"/>
                    <a:pt x="856777" y="144698"/>
                    <a:pt x="856777" y="147419"/>
                  </a:cubicBezTo>
                  <a:lnTo>
                    <a:pt x="852360" y="148602"/>
                  </a:lnTo>
                  <a:close/>
                  <a:moveTo>
                    <a:pt x="861342" y="141115"/>
                  </a:moveTo>
                  <a:cubicBezTo>
                    <a:pt x="862334" y="141750"/>
                    <a:pt x="863128" y="143020"/>
                    <a:pt x="863128" y="143655"/>
                  </a:cubicBezTo>
                  <a:cubicBezTo>
                    <a:pt x="863128" y="144925"/>
                    <a:pt x="863128" y="144925"/>
                    <a:pt x="863128" y="144925"/>
                  </a:cubicBezTo>
                  <a:cubicBezTo>
                    <a:pt x="861540" y="144925"/>
                    <a:pt x="859953" y="143655"/>
                    <a:pt x="858365" y="142385"/>
                  </a:cubicBezTo>
                  <a:cubicBezTo>
                    <a:pt x="859159" y="140480"/>
                    <a:pt x="860350" y="140480"/>
                    <a:pt x="861342" y="141115"/>
                  </a:cubicBezTo>
                  <a:close/>
                  <a:moveTo>
                    <a:pt x="858365" y="136987"/>
                  </a:moveTo>
                  <a:lnTo>
                    <a:pt x="858365" y="140162"/>
                  </a:lnTo>
                  <a:cubicBezTo>
                    <a:pt x="856777" y="141750"/>
                    <a:pt x="856777" y="136987"/>
                    <a:pt x="858365" y="136987"/>
                  </a:cubicBezTo>
                  <a:close/>
                  <a:moveTo>
                    <a:pt x="30692" y="136808"/>
                  </a:moveTo>
                  <a:cubicBezTo>
                    <a:pt x="33533" y="135400"/>
                    <a:pt x="36374" y="139623"/>
                    <a:pt x="37794" y="141031"/>
                  </a:cubicBezTo>
                  <a:cubicBezTo>
                    <a:pt x="39215" y="148070"/>
                    <a:pt x="39215" y="153701"/>
                    <a:pt x="37794" y="159332"/>
                  </a:cubicBezTo>
                  <a:cubicBezTo>
                    <a:pt x="30692" y="172002"/>
                    <a:pt x="30692" y="172002"/>
                    <a:pt x="30692" y="172002"/>
                  </a:cubicBezTo>
                  <a:cubicBezTo>
                    <a:pt x="29272" y="179041"/>
                    <a:pt x="36374" y="186080"/>
                    <a:pt x="30692" y="193119"/>
                  </a:cubicBezTo>
                  <a:cubicBezTo>
                    <a:pt x="33533" y="198750"/>
                    <a:pt x="29272" y="205789"/>
                    <a:pt x="30692" y="211420"/>
                  </a:cubicBezTo>
                  <a:cubicBezTo>
                    <a:pt x="30692" y="212828"/>
                    <a:pt x="27852" y="215644"/>
                    <a:pt x="30692" y="217051"/>
                  </a:cubicBezTo>
                  <a:cubicBezTo>
                    <a:pt x="27852" y="222682"/>
                    <a:pt x="33533" y="228314"/>
                    <a:pt x="27852" y="232537"/>
                  </a:cubicBezTo>
                  <a:cubicBezTo>
                    <a:pt x="29272" y="235353"/>
                    <a:pt x="27852" y="238168"/>
                    <a:pt x="29272" y="240984"/>
                  </a:cubicBezTo>
                  <a:cubicBezTo>
                    <a:pt x="26431" y="242391"/>
                    <a:pt x="22170" y="245207"/>
                    <a:pt x="25011" y="248023"/>
                  </a:cubicBezTo>
                  <a:cubicBezTo>
                    <a:pt x="27852" y="249430"/>
                    <a:pt x="26431" y="253654"/>
                    <a:pt x="26431" y="256469"/>
                  </a:cubicBezTo>
                  <a:cubicBezTo>
                    <a:pt x="23590" y="260693"/>
                    <a:pt x="16488" y="264916"/>
                    <a:pt x="22170" y="270547"/>
                  </a:cubicBezTo>
                  <a:cubicBezTo>
                    <a:pt x="20749" y="274770"/>
                    <a:pt x="26431" y="278994"/>
                    <a:pt x="20749" y="283217"/>
                  </a:cubicBezTo>
                  <a:cubicBezTo>
                    <a:pt x="17909" y="284625"/>
                    <a:pt x="17909" y="281809"/>
                    <a:pt x="17909" y="280402"/>
                  </a:cubicBezTo>
                  <a:cubicBezTo>
                    <a:pt x="16488" y="280402"/>
                    <a:pt x="15068" y="281809"/>
                    <a:pt x="13647" y="281809"/>
                  </a:cubicBezTo>
                  <a:cubicBezTo>
                    <a:pt x="12227" y="278994"/>
                    <a:pt x="12227" y="274770"/>
                    <a:pt x="13647" y="270547"/>
                  </a:cubicBezTo>
                  <a:cubicBezTo>
                    <a:pt x="15068" y="270547"/>
                    <a:pt x="17909" y="269139"/>
                    <a:pt x="17909" y="267732"/>
                  </a:cubicBezTo>
                  <a:cubicBezTo>
                    <a:pt x="15068" y="264916"/>
                    <a:pt x="15068" y="256469"/>
                    <a:pt x="16488" y="252246"/>
                  </a:cubicBezTo>
                  <a:cubicBezTo>
                    <a:pt x="22170" y="243799"/>
                    <a:pt x="15068" y="233945"/>
                    <a:pt x="20749" y="226906"/>
                  </a:cubicBezTo>
                  <a:cubicBezTo>
                    <a:pt x="22170" y="226906"/>
                    <a:pt x="22170" y="226906"/>
                    <a:pt x="22170" y="226906"/>
                  </a:cubicBezTo>
                  <a:cubicBezTo>
                    <a:pt x="19329" y="224090"/>
                    <a:pt x="23590" y="224090"/>
                    <a:pt x="25011" y="219867"/>
                  </a:cubicBezTo>
                  <a:cubicBezTo>
                    <a:pt x="17909" y="218459"/>
                    <a:pt x="20749" y="210012"/>
                    <a:pt x="17909" y="207197"/>
                  </a:cubicBezTo>
                  <a:cubicBezTo>
                    <a:pt x="22170" y="193119"/>
                    <a:pt x="17909" y="177633"/>
                    <a:pt x="17909" y="164963"/>
                  </a:cubicBezTo>
                  <a:cubicBezTo>
                    <a:pt x="20749" y="159332"/>
                    <a:pt x="16488" y="153701"/>
                    <a:pt x="22170" y="149478"/>
                  </a:cubicBezTo>
                  <a:cubicBezTo>
                    <a:pt x="22170" y="145254"/>
                    <a:pt x="26431" y="139623"/>
                    <a:pt x="30692" y="136808"/>
                  </a:cubicBezTo>
                  <a:close/>
                  <a:moveTo>
                    <a:pt x="856777" y="132225"/>
                  </a:moveTo>
                  <a:cubicBezTo>
                    <a:pt x="858365" y="132225"/>
                    <a:pt x="859952" y="132225"/>
                    <a:pt x="859952" y="133019"/>
                  </a:cubicBezTo>
                  <a:cubicBezTo>
                    <a:pt x="859952" y="133019"/>
                    <a:pt x="858365" y="133813"/>
                    <a:pt x="856777" y="133019"/>
                  </a:cubicBezTo>
                  <a:cubicBezTo>
                    <a:pt x="856777" y="132225"/>
                    <a:pt x="856777" y="132225"/>
                    <a:pt x="856777" y="132225"/>
                  </a:cubicBezTo>
                  <a:close/>
                  <a:moveTo>
                    <a:pt x="859952" y="125874"/>
                  </a:moveTo>
                  <a:cubicBezTo>
                    <a:pt x="859952" y="127462"/>
                    <a:pt x="859952" y="127462"/>
                    <a:pt x="859952" y="127462"/>
                  </a:cubicBezTo>
                  <a:cubicBezTo>
                    <a:pt x="856777" y="127462"/>
                    <a:pt x="856777" y="127462"/>
                    <a:pt x="856777" y="127462"/>
                  </a:cubicBezTo>
                  <a:cubicBezTo>
                    <a:pt x="856777" y="125874"/>
                    <a:pt x="858365" y="124287"/>
                    <a:pt x="859952" y="125874"/>
                  </a:cubicBezTo>
                  <a:close/>
                  <a:moveTo>
                    <a:pt x="780578" y="122700"/>
                  </a:moveTo>
                  <a:cubicBezTo>
                    <a:pt x="783753" y="122700"/>
                    <a:pt x="782165" y="125421"/>
                    <a:pt x="783753" y="126782"/>
                  </a:cubicBezTo>
                  <a:cubicBezTo>
                    <a:pt x="786928" y="125421"/>
                    <a:pt x="786928" y="125421"/>
                    <a:pt x="786928" y="125421"/>
                  </a:cubicBezTo>
                  <a:cubicBezTo>
                    <a:pt x="786928" y="126782"/>
                    <a:pt x="786928" y="130864"/>
                    <a:pt x="783753" y="132225"/>
                  </a:cubicBezTo>
                  <a:cubicBezTo>
                    <a:pt x="782165" y="130864"/>
                    <a:pt x="780578" y="129504"/>
                    <a:pt x="778990" y="128143"/>
                  </a:cubicBezTo>
                  <a:cubicBezTo>
                    <a:pt x="782165" y="125421"/>
                    <a:pt x="782165" y="125421"/>
                    <a:pt x="782165" y="125421"/>
                  </a:cubicBezTo>
                  <a:cubicBezTo>
                    <a:pt x="780578" y="122700"/>
                    <a:pt x="780578" y="122700"/>
                    <a:pt x="780578" y="122700"/>
                  </a:cubicBezTo>
                  <a:close/>
                  <a:moveTo>
                    <a:pt x="858365" y="121112"/>
                  </a:moveTo>
                  <a:cubicBezTo>
                    <a:pt x="859953" y="121112"/>
                    <a:pt x="859953" y="122699"/>
                    <a:pt x="859953" y="122699"/>
                  </a:cubicBezTo>
                  <a:cubicBezTo>
                    <a:pt x="859953" y="124287"/>
                    <a:pt x="859953" y="124287"/>
                    <a:pt x="858365" y="124287"/>
                  </a:cubicBezTo>
                  <a:cubicBezTo>
                    <a:pt x="858365" y="121112"/>
                    <a:pt x="858365" y="121112"/>
                    <a:pt x="858365" y="121112"/>
                  </a:cubicBezTo>
                  <a:close/>
                  <a:moveTo>
                    <a:pt x="796641" y="120026"/>
                  </a:moveTo>
                  <a:cubicBezTo>
                    <a:pt x="792399" y="122844"/>
                    <a:pt x="803712" y="124253"/>
                    <a:pt x="796641" y="125661"/>
                  </a:cubicBezTo>
                  <a:cubicBezTo>
                    <a:pt x="795227" y="124253"/>
                    <a:pt x="795227" y="121435"/>
                    <a:pt x="796641" y="120026"/>
                  </a:cubicBezTo>
                  <a:close/>
                  <a:moveTo>
                    <a:pt x="796452" y="114762"/>
                  </a:moveTo>
                  <a:cubicBezTo>
                    <a:pt x="798040" y="114762"/>
                    <a:pt x="798040" y="117937"/>
                    <a:pt x="799627" y="119525"/>
                  </a:cubicBezTo>
                  <a:cubicBezTo>
                    <a:pt x="796452" y="119525"/>
                    <a:pt x="796452" y="119525"/>
                    <a:pt x="796452" y="119525"/>
                  </a:cubicBezTo>
                  <a:cubicBezTo>
                    <a:pt x="796452" y="114762"/>
                    <a:pt x="796452" y="114762"/>
                    <a:pt x="796452" y="114762"/>
                  </a:cubicBezTo>
                  <a:close/>
                  <a:moveTo>
                    <a:pt x="842490" y="105237"/>
                  </a:moveTo>
                  <a:cubicBezTo>
                    <a:pt x="842490" y="105237"/>
                    <a:pt x="842490" y="106825"/>
                    <a:pt x="842490" y="106825"/>
                  </a:cubicBezTo>
                  <a:cubicBezTo>
                    <a:pt x="842490" y="106825"/>
                    <a:pt x="842490" y="106825"/>
                    <a:pt x="840902" y="106825"/>
                  </a:cubicBezTo>
                  <a:cubicBezTo>
                    <a:pt x="842490" y="105237"/>
                    <a:pt x="842490" y="105237"/>
                    <a:pt x="842490" y="105237"/>
                  </a:cubicBezTo>
                  <a:close/>
                  <a:moveTo>
                    <a:pt x="778990" y="105237"/>
                  </a:moveTo>
                  <a:lnTo>
                    <a:pt x="780578" y="105237"/>
                  </a:lnTo>
                  <a:lnTo>
                    <a:pt x="780578" y="106825"/>
                  </a:lnTo>
                  <a:lnTo>
                    <a:pt x="778990" y="106825"/>
                  </a:lnTo>
                  <a:close/>
                  <a:moveTo>
                    <a:pt x="799401" y="103650"/>
                  </a:moveTo>
                  <a:cubicBezTo>
                    <a:pt x="800762" y="109093"/>
                    <a:pt x="804844" y="103650"/>
                    <a:pt x="806204" y="107732"/>
                  </a:cubicBezTo>
                  <a:cubicBezTo>
                    <a:pt x="806204" y="106371"/>
                    <a:pt x="806204" y="106371"/>
                    <a:pt x="806204" y="106371"/>
                  </a:cubicBezTo>
                  <a:cubicBezTo>
                    <a:pt x="807565" y="106371"/>
                    <a:pt x="807565" y="106371"/>
                    <a:pt x="807565" y="106371"/>
                  </a:cubicBezTo>
                  <a:cubicBezTo>
                    <a:pt x="806204" y="106371"/>
                    <a:pt x="807565" y="109093"/>
                    <a:pt x="804844" y="110454"/>
                  </a:cubicBezTo>
                  <a:cubicBezTo>
                    <a:pt x="800762" y="107732"/>
                    <a:pt x="800762" y="107732"/>
                    <a:pt x="800762" y="107732"/>
                  </a:cubicBezTo>
                  <a:cubicBezTo>
                    <a:pt x="800762" y="113175"/>
                    <a:pt x="800762" y="113175"/>
                    <a:pt x="800762" y="113175"/>
                  </a:cubicBezTo>
                  <a:cubicBezTo>
                    <a:pt x="798040" y="110454"/>
                    <a:pt x="798040" y="106371"/>
                    <a:pt x="799401" y="103650"/>
                  </a:cubicBezTo>
                  <a:close/>
                  <a:moveTo>
                    <a:pt x="593252" y="100475"/>
                  </a:moveTo>
                  <a:lnTo>
                    <a:pt x="594840" y="100475"/>
                  </a:lnTo>
                  <a:lnTo>
                    <a:pt x="594840" y="103650"/>
                  </a:lnTo>
                  <a:lnTo>
                    <a:pt x="593252" y="103650"/>
                  </a:lnTo>
                  <a:close/>
                  <a:moveTo>
                    <a:pt x="789525" y="98887"/>
                  </a:moveTo>
                  <a:cubicBezTo>
                    <a:pt x="790968" y="100330"/>
                    <a:pt x="789525" y="101773"/>
                    <a:pt x="792411" y="103216"/>
                  </a:cubicBezTo>
                  <a:cubicBezTo>
                    <a:pt x="795298" y="101773"/>
                    <a:pt x="795298" y="101773"/>
                    <a:pt x="795298" y="101773"/>
                  </a:cubicBezTo>
                  <a:cubicBezTo>
                    <a:pt x="799627" y="106103"/>
                    <a:pt x="792411" y="108989"/>
                    <a:pt x="790968" y="113319"/>
                  </a:cubicBezTo>
                  <a:cubicBezTo>
                    <a:pt x="785195" y="114762"/>
                    <a:pt x="785195" y="114762"/>
                    <a:pt x="785195" y="114762"/>
                  </a:cubicBezTo>
                  <a:cubicBezTo>
                    <a:pt x="783752" y="111876"/>
                    <a:pt x="790968" y="108989"/>
                    <a:pt x="788082" y="104660"/>
                  </a:cubicBezTo>
                  <a:cubicBezTo>
                    <a:pt x="789525" y="104660"/>
                    <a:pt x="789525" y="104660"/>
                    <a:pt x="789525" y="106103"/>
                  </a:cubicBezTo>
                  <a:cubicBezTo>
                    <a:pt x="790968" y="104660"/>
                    <a:pt x="790968" y="104660"/>
                    <a:pt x="790968" y="104660"/>
                  </a:cubicBezTo>
                  <a:cubicBezTo>
                    <a:pt x="789525" y="103216"/>
                    <a:pt x="788082" y="100330"/>
                    <a:pt x="789525" y="98887"/>
                  </a:cubicBezTo>
                  <a:close/>
                  <a:moveTo>
                    <a:pt x="785340" y="98887"/>
                  </a:moveTo>
                  <a:cubicBezTo>
                    <a:pt x="788515" y="98887"/>
                    <a:pt x="786927" y="101533"/>
                    <a:pt x="786927" y="102856"/>
                  </a:cubicBezTo>
                  <a:cubicBezTo>
                    <a:pt x="788515" y="104179"/>
                    <a:pt x="786927" y="105502"/>
                    <a:pt x="785340" y="106825"/>
                  </a:cubicBezTo>
                  <a:cubicBezTo>
                    <a:pt x="783752" y="106825"/>
                    <a:pt x="783752" y="105502"/>
                    <a:pt x="783752" y="104179"/>
                  </a:cubicBezTo>
                  <a:cubicBezTo>
                    <a:pt x="785340" y="102856"/>
                    <a:pt x="786927" y="100210"/>
                    <a:pt x="785340" y="98887"/>
                  </a:cubicBezTo>
                  <a:close/>
                  <a:moveTo>
                    <a:pt x="774227" y="97300"/>
                  </a:moveTo>
                  <a:cubicBezTo>
                    <a:pt x="774227" y="98888"/>
                    <a:pt x="772640" y="98888"/>
                    <a:pt x="772640" y="98888"/>
                  </a:cubicBezTo>
                  <a:cubicBezTo>
                    <a:pt x="771052" y="98888"/>
                    <a:pt x="771052" y="98888"/>
                    <a:pt x="771052" y="98888"/>
                  </a:cubicBezTo>
                  <a:cubicBezTo>
                    <a:pt x="774227" y="97300"/>
                    <a:pt x="774227" y="97300"/>
                    <a:pt x="774227" y="97300"/>
                  </a:cubicBezTo>
                  <a:close/>
                  <a:moveTo>
                    <a:pt x="777402" y="95712"/>
                  </a:moveTo>
                  <a:cubicBezTo>
                    <a:pt x="780577" y="94125"/>
                    <a:pt x="780577" y="97300"/>
                    <a:pt x="780577" y="98887"/>
                  </a:cubicBezTo>
                  <a:cubicBezTo>
                    <a:pt x="778990" y="98887"/>
                    <a:pt x="780577" y="100475"/>
                    <a:pt x="777402" y="100475"/>
                  </a:cubicBezTo>
                  <a:cubicBezTo>
                    <a:pt x="777402" y="95712"/>
                    <a:pt x="777402" y="95712"/>
                    <a:pt x="777402" y="95712"/>
                  </a:cubicBezTo>
                  <a:close/>
                  <a:moveTo>
                    <a:pt x="424398" y="93964"/>
                  </a:moveTo>
                  <a:lnTo>
                    <a:pt x="424751" y="94669"/>
                  </a:lnTo>
                  <a:lnTo>
                    <a:pt x="424186" y="95232"/>
                  </a:lnTo>
                  <a:close/>
                  <a:moveTo>
                    <a:pt x="423337" y="91851"/>
                  </a:moveTo>
                  <a:cubicBezTo>
                    <a:pt x="424751" y="91851"/>
                    <a:pt x="424751" y="91851"/>
                    <a:pt x="424751" y="91851"/>
                  </a:cubicBezTo>
                  <a:lnTo>
                    <a:pt x="424398" y="93964"/>
                  </a:lnTo>
                  <a:close/>
                  <a:moveTo>
                    <a:pt x="585315" y="83012"/>
                  </a:moveTo>
                  <a:lnTo>
                    <a:pt x="586903" y="84599"/>
                  </a:lnTo>
                  <a:cubicBezTo>
                    <a:pt x="586903" y="84599"/>
                    <a:pt x="586903" y="86187"/>
                    <a:pt x="586903" y="86187"/>
                  </a:cubicBezTo>
                  <a:cubicBezTo>
                    <a:pt x="585315" y="83012"/>
                    <a:pt x="585315" y="83012"/>
                    <a:pt x="585315" y="83012"/>
                  </a:cubicBezTo>
                  <a:close/>
                  <a:moveTo>
                    <a:pt x="766063" y="82695"/>
                  </a:moveTo>
                  <a:lnTo>
                    <a:pt x="768784" y="85235"/>
                  </a:lnTo>
                  <a:cubicBezTo>
                    <a:pt x="771506" y="81425"/>
                    <a:pt x="770145" y="87775"/>
                    <a:pt x="774227" y="89045"/>
                  </a:cubicBezTo>
                  <a:cubicBezTo>
                    <a:pt x="772866" y="94125"/>
                    <a:pt x="772866" y="94125"/>
                    <a:pt x="772866" y="94125"/>
                  </a:cubicBezTo>
                  <a:cubicBezTo>
                    <a:pt x="770145" y="94125"/>
                    <a:pt x="768784" y="91585"/>
                    <a:pt x="767424" y="90315"/>
                  </a:cubicBezTo>
                  <a:cubicBezTo>
                    <a:pt x="767424" y="87775"/>
                    <a:pt x="764702" y="85235"/>
                    <a:pt x="766063" y="82695"/>
                  </a:cubicBezTo>
                  <a:close/>
                  <a:moveTo>
                    <a:pt x="547215" y="81425"/>
                  </a:moveTo>
                  <a:lnTo>
                    <a:pt x="548802" y="81425"/>
                  </a:lnTo>
                  <a:cubicBezTo>
                    <a:pt x="548802" y="81425"/>
                    <a:pt x="547215" y="84600"/>
                    <a:pt x="545627" y="84600"/>
                  </a:cubicBezTo>
                  <a:cubicBezTo>
                    <a:pt x="547215" y="81425"/>
                    <a:pt x="547215" y="81425"/>
                    <a:pt x="547215" y="81425"/>
                  </a:cubicBezTo>
                  <a:close/>
                  <a:moveTo>
                    <a:pt x="428549" y="81425"/>
                  </a:moveTo>
                  <a:cubicBezTo>
                    <a:pt x="429740" y="84600"/>
                    <a:pt x="429740" y="89362"/>
                    <a:pt x="427359" y="90950"/>
                  </a:cubicBezTo>
                  <a:cubicBezTo>
                    <a:pt x="426168" y="90950"/>
                    <a:pt x="426168" y="90950"/>
                    <a:pt x="426168" y="90950"/>
                  </a:cubicBezTo>
                  <a:cubicBezTo>
                    <a:pt x="424977" y="87775"/>
                    <a:pt x="426168" y="81425"/>
                    <a:pt x="428549" y="81425"/>
                  </a:cubicBezTo>
                  <a:close/>
                  <a:moveTo>
                    <a:pt x="812327" y="79837"/>
                  </a:moveTo>
                  <a:lnTo>
                    <a:pt x="812327" y="83409"/>
                  </a:lnTo>
                  <a:cubicBezTo>
                    <a:pt x="813915" y="83409"/>
                    <a:pt x="813915" y="82218"/>
                    <a:pt x="813915" y="83409"/>
                  </a:cubicBezTo>
                  <a:cubicBezTo>
                    <a:pt x="815502" y="83409"/>
                    <a:pt x="815502" y="84600"/>
                    <a:pt x="815502" y="84600"/>
                  </a:cubicBezTo>
                  <a:lnTo>
                    <a:pt x="809641" y="83501"/>
                  </a:lnTo>
                  <a:lnTo>
                    <a:pt x="810740" y="84600"/>
                  </a:lnTo>
                  <a:cubicBezTo>
                    <a:pt x="809153" y="92538"/>
                    <a:pt x="809153" y="92538"/>
                    <a:pt x="809153" y="92538"/>
                  </a:cubicBezTo>
                  <a:cubicBezTo>
                    <a:pt x="805978" y="90950"/>
                    <a:pt x="810740" y="89363"/>
                    <a:pt x="807565" y="87775"/>
                  </a:cubicBezTo>
                  <a:cubicBezTo>
                    <a:pt x="805978" y="86188"/>
                    <a:pt x="804390" y="86188"/>
                    <a:pt x="804390" y="83013"/>
                  </a:cubicBezTo>
                  <a:cubicBezTo>
                    <a:pt x="805978" y="81425"/>
                    <a:pt x="805978" y="81425"/>
                    <a:pt x="807565" y="81425"/>
                  </a:cubicBezTo>
                  <a:lnTo>
                    <a:pt x="809339" y="83199"/>
                  </a:lnTo>
                  <a:close/>
                  <a:moveTo>
                    <a:pt x="552014" y="78703"/>
                  </a:moveTo>
                  <a:lnTo>
                    <a:pt x="552297" y="78891"/>
                  </a:lnTo>
                  <a:lnTo>
                    <a:pt x="552014" y="79173"/>
                  </a:lnTo>
                  <a:close/>
                  <a:moveTo>
                    <a:pt x="550600" y="77764"/>
                  </a:moveTo>
                  <a:cubicBezTo>
                    <a:pt x="552014" y="77764"/>
                    <a:pt x="552014" y="77764"/>
                    <a:pt x="552014" y="77764"/>
                  </a:cubicBezTo>
                  <a:lnTo>
                    <a:pt x="552014" y="78703"/>
                  </a:lnTo>
                  <a:close/>
                  <a:moveTo>
                    <a:pt x="836234" y="73538"/>
                  </a:moveTo>
                  <a:cubicBezTo>
                    <a:pt x="837648" y="77764"/>
                    <a:pt x="839062" y="84808"/>
                    <a:pt x="843304" y="84808"/>
                  </a:cubicBezTo>
                  <a:cubicBezTo>
                    <a:pt x="850375" y="89034"/>
                    <a:pt x="853203" y="97486"/>
                    <a:pt x="853203" y="103121"/>
                  </a:cubicBezTo>
                  <a:cubicBezTo>
                    <a:pt x="851789" y="104530"/>
                    <a:pt x="850375" y="104530"/>
                    <a:pt x="848961" y="105939"/>
                  </a:cubicBezTo>
                  <a:cubicBezTo>
                    <a:pt x="848961" y="107348"/>
                    <a:pt x="848961" y="107348"/>
                    <a:pt x="848961" y="107348"/>
                  </a:cubicBezTo>
                  <a:cubicBezTo>
                    <a:pt x="854617" y="104530"/>
                    <a:pt x="856031" y="111574"/>
                    <a:pt x="858859" y="114391"/>
                  </a:cubicBezTo>
                  <a:cubicBezTo>
                    <a:pt x="858859" y="117209"/>
                    <a:pt x="851789" y="118618"/>
                    <a:pt x="856031" y="121435"/>
                  </a:cubicBezTo>
                  <a:cubicBezTo>
                    <a:pt x="853203" y="122844"/>
                    <a:pt x="856031" y="125661"/>
                    <a:pt x="853203" y="125661"/>
                  </a:cubicBezTo>
                  <a:cubicBezTo>
                    <a:pt x="848961" y="124253"/>
                    <a:pt x="848961" y="124253"/>
                    <a:pt x="848961" y="124253"/>
                  </a:cubicBezTo>
                  <a:cubicBezTo>
                    <a:pt x="847547" y="121435"/>
                    <a:pt x="844718" y="118618"/>
                    <a:pt x="847547" y="115800"/>
                  </a:cubicBezTo>
                  <a:cubicBezTo>
                    <a:pt x="844718" y="112983"/>
                    <a:pt x="850375" y="104530"/>
                    <a:pt x="843304" y="101713"/>
                  </a:cubicBezTo>
                  <a:cubicBezTo>
                    <a:pt x="839062" y="98895"/>
                    <a:pt x="840476" y="91851"/>
                    <a:pt x="836234" y="87625"/>
                  </a:cubicBezTo>
                  <a:cubicBezTo>
                    <a:pt x="839062" y="87625"/>
                    <a:pt x="839062" y="87625"/>
                    <a:pt x="839062" y="87625"/>
                  </a:cubicBezTo>
                  <a:cubicBezTo>
                    <a:pt x="841890" y="84808"/>
                    <a:pt x="833406" y="81990"/>
                    <a:pt x="833406" y="79173"/>
                  </a:cubicBezTo>
                  <a:cubicBezTo>
                    <a:pt x="836234" y="77764"/>
                    <a:pt x="831992" y="72129"/>
                    <a:pt x="836234" y="73538"/>
                  </a:cubicBezTo>
                  <a:close/>
                  <a:moveTo>
                    <a:pt x="784635" y="71900"/>
                  </a:moveTo>
                  <a:cubicBezTo>
                    <a:pt x="788868" y="71900"/>
                    <a:pt x="787457" y="77673"/>
                    <a:pt x="791690" y="77673"/>
                  </a:cubicBezTo>
                  <a:cubicBezTo>
                    <a:pt x="790279" y="82002"/>
                    <a:pt x="787457" y="84889"/>
                    <a:pt x="784635" y="87775"/>
                  </a:cubicBezTo>
                  <a:cubicBezTo>
                    <a:pt x="784635" y="84889"/>
                    <a:pt x="786046" y="83445"/>
                    <a:pt x="784635" y="80559"/>
                  </a:cubicBezTo>
                  <a:cubicBezTo>
                    <a:pt x="784635" y="80559"/>
                    <a:pt x="780401" y="83445"/>
                    <a:pt x="783223" y="86332"/>
                  </a:cubicBezTo>
                  <a:cubicBezTo>
                    <a:pt x="780401" y="83445"/>
                    <a:pt x="778990" y="77673"/>
                    <a:pt x="780401" y="73343"/>
                  </a:cubicBezTo>
                  <a:cubicBezTo>
                    <a:pt x="783223" y="73343"/>
                    <a:pt x="783223" y="74786"/>
                    <a:pt x="783223" y="76229"/>
                  </a:cubicBezTo>
                  <a:cubicBezTo>
                    <a:pt x="781812" y="77673"/>
                    <a:pt x="781812" y="77673"/>
                    <a:pt x="781812" y="77673"/>
                  </a:cubicBezTo>
                  <a:cubicBezTo>
                    <a:pt x="783223" y="79116"/>
                    <a:pt x="784635" y="77673"/>
                    <a:pt x="786046" y="79116"/>
                  </a:cubicBezTo>
                  <a:cubicBezTo>
                    <a:pt x="784635" y="71900"/>
                    <a:pt x="784635" y="71900"/>
                    <a:pt x="784635" y="71900"/>
                  </a:cubicBezTo>
                  <a:close/>
                  <a:moveTo>
                    <a:pt x="774227" y="71899"/>
                  </a:moveTo>
                  <a:cubicBezTo>
                    <a:pt x="775418" y="70312"/>
                    <a:pt x="777799" y="70312"/>
                    <a:pt x="778990" y="71899"/>
                  </a:cubicBezTo>
                  <a:cubicBezTo>
                    <a:pt x="777799" y="73487"/>
                    <a:pt x="777799" y="75074"/>
                    <a:pt x="776609" y="76662"/>
                  </a:cubicBezTo>
                  <a:cubicBezTo>
                    <a:pt x="775418" y="76662"/>
                    <a:pt x="774227" y="73487"/>
                    <a:pt x="774227" y="71899"/>
                  </a:cubicBezTo>
                  <a:close/>
                  <a:moveTo>
                    <a:pt x="753590" y="69213"/>
                  </a:moveTo>
                  <a:cubicBezTo>
                    <a:pt x="755178" y="69213"/>
                    <a:pt x="755178" y="69213"/>
                    <a:pt x="755178" y="69213"/>
                  </a:cubicBezTo>
                  <a:cubicBezTo>
                    <a:pt x="755178" y="71900"/>
                    <a:pt x="755178" y="71900"/>
                    <a:pt x="755178" y="71900"/>
                  </a:cubicBezTo>
                  <a:cubicBezTo>
                    <a:pt x="753590" y="71900"/>
                    <a:pt x="753590" y="71900"/>
                    <a:pt x="753590" y="71900"/>
                  </a:cubicBezTo>
                  <a:cubicBezTo>
                    <a:pt x="753590" y="69213"/>
                    <a:pt x="753590" y="69213"/>
                    <a:pt x="753590" y="69213"/>
                  </a:cubicBezTo>
                  <a:close/>
                  <a:moveTo>
                    <a:pt x="817090" y="68725"/>
                  </a:moveTo>
                  <a:cubicBezTo>
                    <a:pt x="818677" y="68725"/>
                    <a:pt x="820265" y="68725"/>
                    <a:pt x="820265" y="68725"/>
                  </a:cubicBezTo>
                  <a:cubicBezTo>
                    <a:pt x="820265" y="70312"/>
                    <a:pt x="820265" y="71900"/>
                    <a:pt x="818677" y="71900"/>
                  </a:cubicBezTo>
                  <a:cubicBezTo>
                    <a:pt x="818677" y="70312"/>
                    <a:pt x="815502" y="68725"/>
                    <a:pt x="817090" y="68725"/>
                  </a:cubicBezTo>
                  <a:close/>
                  <a:moveTo>
                    <a:pt x="427359" y="68725"/>
                  </a:moveTo>
                  <a:cubicBezTo>
                    <a:pt x="428549" y="68725"/>
                    <a:pt x="429740" y="70842"/>
                    <a:pt x="428549" y="70842"/>
                  </a:cubicBezTo>
                  <a:cubicBezTo>
                    <a:pt x="428549" y="71900"/>
                    <a:pt x="427359" y="71900"/>
                    <a:pt x="426168" y="71900"/>
                  </a:cubicBezTo>
                  <a:cubicBezTo>
                    <a:pt x="424977" y="70842"/>
                    <a:pt x="426168" y="69783"/>
                    <a:pt x="427359" y="68725"/>
                  </a:cubicBezTo>
                  <a:close/>
                  <a:moveTo>
                    <a:pt x="431328" y="67931"/>
                  </a:moveTo>
                  <a:cubicBezTo>
                    <a:pt x="431328" y="68725"/>
                    <a:pt x="431328" y="68725"/>
                    <a:pt x="431328" y="68725"/>
                  </a:cubicBezTo>
                  <a:cubicBezTo>
                    <a:pt x="429740" y="68725"/>
                    <a:pt x="429740" y="68725"/>
                    <a:pt x="429740" y="68725"/>
                  </a:cubicBezTo>
                  <a:cubicBezTo>
                    <a:pt x="429740" y="67931"/>
                    <a:pt x="431328" y="67137"/>
                    <a:pt x="431328" y="67931"/>
                  </a:cubicBezTo>
                  <a:close/>
                  <a:moveTo>
                    <a:pt x="802167" y="67137"/>
                  </a:moveTo>
                  <a:cubicBezTo>
                    <a:pt x="805130" y="69824"/>
                    <a:pt x="806612" y="72510"/>
                    <a:pt x="811057" y="72510"/>
                  </a:cubicBezTo>
                  <a:cubicBezTo>
                    <a:pt x="815502" y="73853"/>
                    <a:pt x="809575" y="75197"/>
                    <a:pt x="809575" y="77883"/>
                  </a:cubicBezTo>
                  <a:cubicBezTo>
                    <a:pt x="806612" y="77883"/>
                    <a:pt x="809575" y="73853"/>
                    <a:pt x="806612" y="73853"/>
                  </a:cubicBezTo>
                  <a:cubicBezTo>
                    <a:pt x="803649" y="76540"/>
                    <a:pt x="803649" y="80570"/>
                    <a:pt x="800685" y="81913"/>
                  </a:cubicBezTo>
                  <a:cubicBezTo>
                    <a:pt x="802167" y="83257"/>
                    <a:pt x="802167" y="83257"/>
                    <a:pt x="802167" y="83257"/>
                  </a:cubicBezTo>
                  <a:cubicBezTo>
                    <a:pt x="802167" y="84600"/>
                    <a:pt x="800685" y="84600"/>
                    <a:pt x="799204" y="84600"/>
                  </a:cubicBezTo>
                  <a:cubicBezTo>
                    <a:pt x="800685" y="80570"/>
                    <a:pt x="797722" y="80570"/>
                    <a:pt x="797722" y="76540"/>
                  </a:cubicBezTo>
                  <a:cubicBezTo>
                    <a:pt x="796240" y="76540"/>
                    <a:pt x="793277" y="73853"/>
                    <a:pt x="796240" y="72510"/>
                  </a:cubicBezTo>
                  <a:cubicBezTo>
                    <a:pt x="797722" y="72510"/>
                    <a:pt x="799204" y="71167"/>
                    <a:pt x="799204" y="69824"/>
                  </a:cubicBezTo>
                  <a:cubicBezTo>
                    <a:pt x="797722" y="69824"/>
                    <a:pt x="799204" y="68480"/>
                    <a:pt x="799204" y="68480"/>
                  </a:cubicBezTo>
                  <a:cubicBezTo>
                    <a:pt x="802167" y="67137"/>
                    <a:pt x="802167" y="67137"/>
                    <a:pt x="802167" y="67137"/>
                  </a:cubicBezTo>
                  <a:close/>
                  <a:moveTo>
                    <a:pt x="774228" y="62374"/>
                  </a:moveTo>
                  <a:cubicBezTo>
                    <a:pt x="775815" y="62374"/>
                    <a:pt x="775815" y="65549"/>
                    <a:pt x="774228" y="67136"/>
                  </a:cubicBezTo>
                  <a:cubicBezTo>
                    <a:pt x="774228" y="68724"/>
                    <a:pt x="771053" y="67136"/>
                    <a:pt x="771053" y="68724"/>
                  </a:cubicBezTo>
                  <a:cubicBezTo>
                    <a:pt x="772640" y="67136"/>
                    <a:pt x="769465" y="62374"/>
                    <a:pt x="774228" y="62374"/>
                  </a:cubicBezTo>
                  <a:close/>
                  <a:moveTo>
                    <a:pt x="764702" y="62374"/>
                  </a:moveTo>
                  <a:lnTo>
                    <a:pt x="764702" y="67136"/>
                  </a:lnTo>
                  <a:cubicBezTo>
                    <a:pt x="762585" y="68724"/>
                    <a:pt x="761527" y="62374"/>
                    <a:pt x="764702" y="62374"/>
                  </a:cubicBezTo>
                  <a:close/>
                  <a:moveTo>
                    <a:pt x="556740" y="62374"/>
                  </a:moveTo>
                  <a:lnTo>
                    <a:pt x="558328" y="63962"/>
                  </a:lnTo>
                  <a:cubicBezTo>
                    <a:pt x="556740" y="63962"/>
                    <a:pt x="556740" y="63962"/>
                    <a:pt x="556740" y="63962"/>
                  </a:cubicBezTo>
                  <a:cubicBezTo>
                    <a:pt x="556740" y="62374"/>
                    <a:pt x="556740" y="62374"/>
                    <a:pt x="556740" y="62374"/>
                  </a:cubicBezTo>
                  <a:close/>
                  <a:moveTo>
                    <a:pt x="761528" y="59199"/>
                  </a:moveTo>
                  <a:cubicBezTo>
                    <a:pt x="761528" y="59199"/>
                    <a:pt x="763115" y="59199"/>
                    <a:pt x="763115" y="59199"/>
                  </a:cubicBezTo>
                  <a:cubicBezTo>
                    <a:pt x="764703" y="60786"/>
                    <a:pt x="763115" y="60786"/>
                    <a:pt x="763115" y="62374"/>
                  </a:cubicBezTo>
                  <a:cubicBezTo>
                    <a:pt x="761528" y="60786"/>
                    <a:pt x="759940" y="60786"/>
                    <a:pt x="761528" y="59199"/>
                  </a:cubicBezTo>
                  <a:close/>
                  <a:moveTo>
                    <a:pt x="594840" y="59199"/>
                  </a:moveTo>
                  <a:cubicBezTo>
                    <a:pt x="596428" y="59199"/>
                    <a:pt x="596428" y="60786"/>
                    <a:pt x="596428" y="62374"/>
                  </a:cubicBezTo>
                  <a:cubicBezTo>
                    <a:pt x="596428" y="62374"/>
                    <a:pt x="596428" y="62374"/>
                    <a:pt x="594840" y="62374"/>
                  </a:cubicBezTo>
                  <a:cubicBezTo>
                    <a:pt x="594840" y="59199"/>
                    <a:pt x="594840" y="59199"/>
                    <a:pt x="594840" y="59199"/>
                  </a:cubicBezTo>
                  <a:close/>
                  <a:moveTo>
                    <a:pt x="672627" y="58803"/>
                  </a:moveTo>
                  <a:cubicBezTo>
                    <a:pt x="672627" y="57612"/>
                    <a:pt x="672627" y="58803"/>
                    <a:pt x="674215" y="58803"/>
                  </a:cubicBezTo>
                  <a:cubicBezTo>
                    <a:pt x="672627" y="59993"/>
                    <a:pt x="672627" y="61184"/>
                    <a:pt x="672627" y="62375"/>
                  </a:cubicBezTo>
                  <a:cubicBezTo>
                    <a:pt x="672627" y="58803"/>
                    <a:pt x="672627" y="58803"/>
                    <a:pt x="672627" y="58803"/>
                  </a:cubicBezTo>
                  <a:close/>
                  <a:moveTo>
                    <a:pt x="759940" y="56024"/>
                  </a:moveTo>
                  <a:lnTo>
                    <a:pt x="761528" y="56024"/>
                  </a:lnTo>
                  <a:lnTo>
                    <a:pt x="761528" y="57612"/>
                  </a:lnTo>
                  <a:close/>
                  <a:moveTo>
                    <a:pt x="666277" y="56024"/>
                  </a:moveTo>
                  <a:lnTo>
                    <a:pt x="667865" y="56024"/>
                  </a:lnTo>
                  <a:lnTo>
                    <a:pt x="667865" y="57612"/>
                  </a:lnTo>
                  <a:lnTo>
                    <a:pt x="666277" y="57612"/>
                  </a:lnTo>
                  <a:close/>
                  <a:moveTo>
                    <a:pt x="753590" y="55780"/>
                  </a:moveTo>
                  <a:cubicBezTo>
                    <a:pt x="753590" y="54437"/>
                    <a:pt x="756765" y="55780"/>
                    <a:pt x="758353" y="55780"/>
                  </a:cubicBezTo>
                  <a:cubicBezTo>
                    <a:pt x="758353" y="61153"/>
                    <a:pt x="758353" y="63840"/>
                    <a:pt x="755178" y="69213"/>
                  </a:cubicBezTo>
                  <a:cubicBezTo>
                    <a:pt x="753590" y="55780"/>
                    <a:pt x="753590" y="55780"/>
                    <a:pt x="753590" y="55780"/>
                  </a:cubicBezTo>
                  <a:close/>
                  <a:moveTo>
                    <a:pt x="800534" y="54437"/>
                  </a:moveTo>
                  <a:cubicBezTo>
                    <a:pt x="804616" y="58334"/>
                    <a:pt x="810059" y="59633"/>
                    <a:pt x="814141" y="62230"/>
                  </a:cubicBezTo>
                  <a:cubicBezTo>
                    <a:pt x="812781" y="63529"/>
                    <a:pt x="815502" y="66127"/>
                    <a:pt x="815502" y="67426"/>
                  </a:cubicBezTo>
                  <a:cubicBezTo>
                    <a:pt x="811420" y="68725"/>
                    <a:pt x="811420" y="59633"/>
                    <a:pt x="805977" y="63529"/>
                  </a:cubicBezTo>
                  <a:cubicBezTo>
                    <a:pt x="801895" y="60931"/>
                    <a:pt x="801895" y="63529"/>
                    <a:pt x="797813" y="59633"/>
                  </a:cubicBezTo>
                  <a:cubicBezTo>
                    <a:pt x="796452" y="58334"/>
                    <a:pt x="797813" y="54437"/>
                    <a:pt x="800534" y="54437"/>
                  </a:cubicBezTo>
                  <a:close/>
                  <a:moveTo>
                    <a:pt x="790896" y="53076"/>
                  </a:moveTo>
                  <a:cubicBezTo>
                    <a:pt x="790896" y="53076"/>
                    <a:pt x="790896" y="53076"/>
                    <a:pt x="792285" y="53076"/>
                  </a:cubicBezTo>
                  <a:lnTo>
                    <a:pt x="790971" y="53334"/>
                  </a:lnTo>
                  <a:close/>
                  <a:moveTo>
                    <a:pt x="767877" y="52849"/>
                  </a:moveTo>
                  <a:lnTo>
                    <a:pt x="769465" y="52849"/>
                  </a:lnTo>
                  <a:lnTo>
                    <a:pt x="769465" y="54437"/>
                  </a:lnTo>
                  <a:lnTo>
                    <a:pt x="767877" y="54437"/>
                  </a:lnTo>
                  <a:close/>
                  <a:moveTo>
                    <a:pt x="683740" y="52849"/>
                  </a:moveTo>
                  <a:cubicBezTo>
                    <a:pt x="683740" y="52849"/>
                    <a:pt x="685328" y="52849"/>
                    <a:pt x="685328" y="54437"/>
                  </a:cubicBezTo>
                  <a:cubicBezTo>
                    <a:pt x="685328" y="54437"/>
                    <a:pt x="683740" y="56024"/>
                    <a:pt x="682153" y="57612"/>
                  </a:cubicBezTo>
                  <a:cubicBezTo>
                    <a:pt x="680565" y="57612"/>
                    <a:pt x="680565" y="57612"/>
                    <a:pt x="680565" y="57612"/>
                  </a:cubicBezTo>
                  <a:cubicBezTo>
                    <a:pt x="680565" y="54437"/>
                    <a:pt x="682153" y="54437"/>
                    <a:pt x="683740" y="52849"/>
                  </a:cubicBezTo>
                  <a:close/>
                  <a:moveTo>
                    <a:pt x="672628" y="49674"/>
                  </a:moveTo>
                  <a:cubicBezTo>
                    <a:pt x="672628" y="51262"/>
                    <a:pt x="672628" y="51262"/>
                    <a:pt x="672628" y="51262"/>
                  </a:cubicBezTo>
                  <a:cubicBezTo>
                    <a:pt x="671040" y="51262"/>
                    <a:pt x="671040" y="51262"/>
                    <a:pt x="671040" y="51262"/>
                  </a:cubicBezTo>
                  <a:cubicBezTo>
                    <a:pt x="672628" y="49674"/>
                    <a:pt x="672628" y="49674"/>
                    <a:pt x="672628" y="49674"/>
                  </a:cubicBezTo>
                  <a:close/>
                  <a:moveTo>
                    <a:pt x="610318" y="49674"/>
                  </a:moveTo>
                  <a:cubicBezTo>
                    <a:pt x="610318" y="51262"/>
                    <a:pt x="613890" y="49674"/>
                    <a:pt x="613890" y="54437"/>
                  </a:cubicBezTo>
                  <a:cubicBezTo>
                    <a:pt x="611509" y="54437"/>
                    <a:pt x="610318" y="54437"/>
                    <a:pt x="609127" y="52849"/>
                  </a:cubicBezTo>
                  <a:cubicBezTo>
                    <a:pt x="610318" y="49674"/>
                    <a:pt x="610318" y="49674"/>
                    <a:pt x="610318" y="49674"/>
                  </a:cubicBezTo>
                  <a:close/>
                  <a:moveTo>
                    <a:pt x="690090" y="48087"/>
                  </a:moveTo>
                  <a:lnTo>
                    <a:pt x="691677" y="48087"/>
                  </a:lnTo>
                  <a:cubicBezTo>
                    <a:pt x="693265" y="51262"/>
                    <a:pt x="690090" y="52849"/>
                    <a:pt x="690090" y="54437"/>
                  </a:cubicBezTo>
                  <a:cubicBezTo>
                    <a:pt x="688502" y="54437"/>
                    <a:pt x="688502" y="54437"/>
                    <a:pt x="688502" y="54437"/>
                  </a:cubicBezTo>
                  <a:cubicBezTo>
                    <a:pt x="688502" y="52849"/>
                    <a:pt x="690090" y="51262"/>
                    <a:pt x="690090" y="48087"/>
                  </a:cubicBezTo>
                  <a:close/>
                  <a:moveTo>
                    <a:pt x="775616" y="47633"/>
                  </a:moveTo>
                  <a:cubicBezTo>
                    <a:pt x="778394" y="55798"/>
                    <a:pt x="785340" y="44912"/>
                    <a:pt x="785340" y="54437"/>
                  </a:cubicBezTo>
                  <a:lnTo>
                    <a:pt x="790971" y="53334"/>
                  </a:lnTo>
                  <a:lnTo>
                    <a:pt x="793674" y="62601"/>
                  </a:lnTo>
                  <a:cubicBezTo>
                    <a:pt x="795063" y="62601"/>
                    <a:pt x="795063" y="62601"/>
                    <a:pt x="796452" y="63962"/>
                  </a:cubicBezTo>
                  <a:cubicBezTo>
                    <a:pt x="796452" y="63962"/>
                    <a:pt x="795063" y="65323"/>
                    <a:pt x="795063" y="65323"/>
                  </a:cubicBezTo>
                  <a:cubicBezTo>
                    <a:pt x="792285" y="66683"/>
                    <a:pt x="793674" y="63962"/>
                    <a:pt x="790896" y="62601"/>
                  </a:cubicBezTo>
                  <a:cubicBezTo>
                    <a:pt x="789507" y="63962"/>
                    <a:pt x="782562" y="62601"/>
                    <a:pt x="785340" y="68044"/>
                  </a:cubicBezTo>
                  <a:cubicBezTo>
                    <a:pt x="785340" y="70766"/>
                    <a:pt x="785340" y="70766"/>
                    <a:pt x="785340" y="70766"/>
                  </a:cubicBezTo>
                  <a:cubicBezTo>
                    <a:pt x="781172" y="73487"/>
                    <a:pt x="781172" y="69405"/>
                    <a:pt x="779783" y="66683"/>
                  </a:cubicBezTo>
                  <a:cubicBezTo>
                    <a:pt x="782562" y="62601"/>
                    <a:pt x="777005" y="63962"/>
                    <a:pt x="779783" y="58519"/>
                  </a:cubicBezTo>
                  <a:cubicBezTo>
                    <a:pt x="777005" y="55798"/>
                    <a:pt x="774227" y="54437"/>
                    <a:pt x="774227" y="50355"/>
                  </a:cubicBezTo>
                  <a:cubicBezTo>
                    <a:pt x="775616" y="47633"/>
                    <a:pt x="775616" y="47633"/>
                    <a:pt x="775616" y="47633"/>
                  </a:cubicBezTo>
                  <a:close/>
                  <a:moveTo>
                    <a:pt x="764703" y="46499"/>
                  </a:moveTo>
                  <a:cubicBezTo>
                    <a:pt x="761528" y="48086"/>
                    <a:pt x="763115" y="51261"/>
                    <a:pt x="761528" y="52849"/>
                  </a:cubicBezTo>
                  <a:cubicBezTo>
                    <a:pt x="759940" y="48086"/>
                    <a:pt x="759940" y="48086"/>
                    <a:pt x="759940" y="48086"/>
                  </a:cubicBezTo>
                  <a:cubicBezTo>
                    <a:pt x="761528" y="51261"/>
                    <a:pt x="761528" y="46499"/>
                    <a:pt x="764703" y="46499"/>
                  </a:cubicBezTo>
                  <a:close/>
                  <a:moveTo>
                    <a:pt x="582140" y="46499"/>
                  </a:moveTo>
                  <a:cubicBezTo>
                    <a:pt x="583727" y="49674"/>
                    <a:pt x="580552" y="51261"/>
                    <a:pt x="580552" y="52849"/>
                  </a:cubicBezTo>
                  <a:cubicBezTo>
                    <a:pt x="577377" y="51261"/>
                    <a:pt x="577377" y="51261"/>
                    <a:pt x="577377" y="51261"/>
                  </a:cubicBezTo>
                  <a:cubicBezTo>
                    <a:pt x="580552" y="48086"/>
                    <a:pt x="577377" y="48086"/>
                    <a:pt x="582140" y="46499"/>
                  </a:cubicBezTo>
                  <a:close/>
                  <a:moveTo>
                    <a:pt x="686915" y="45970"/>
                  </a:moveTo>
                  <a:lnTo>
                    <a:pt x="686915" y="47029"/>
                  </a:lnTo>
                  <a:cubicBezTo>
                    <a:pt x="685328" y="48087"/>
                    <a:pt x="685328" y="47029"/>
                    <a:pt x="685328" y="47029"/>
                  </a:cubicBezTo>
                  <a:cubicBezTo>
                    <a:pt x="683740" y="45970"/>
                    <a:pt x="685328" y="44912"/>
                    <a:pt x="686915" y="45970"/>
                  </a:cubicBezTo>
                  <a:close/>
                  <a:moveTo>
                    <a:pt x="751367" y="44912"/>
                  </a:moveTo>
                  <a:cubicBezTo>
                    <a:pt x="753907" y="46182"/>
                    <a:pt x="755177" y="47452"/>
                    <a:pt x="753907" y="51262"/>
                  </a:cubicBezTo>
                  <a:cubicBezTo>
                    <a:pt x="753907" y="47452"/>
                    <a:pt x="748827" y="48722"/>
                    <a:pt x="751367" y="44912"/>
                  </a:cubicBezTo>
                  <a:close/>
                  <a:moveTo>
                    <a:pt x="594840" y="43324"/>
                  </a:moveTo>
                  <a:lnTo>
                    <a:pt x="596428" y="43324"/>
                  </a:lnTo>
                  <a:cubicBezTo>
                    <a:pt x="596428" y="43324"/>
                    <a:pt x="596428" y="44912"/>
                    <a:pt x="596428" y="44912"/>
                  </a:cubicBezTo>
                  <a:cubicBezTo>
                    <a:pt x="594840" y="43324"/>
                    <a:pt x="594840" y="43324"/>
                    <a:pt x="594840" y="43324"/>
                  </a:cubicBezTo>
                  <a:close/>
                  <a:moveTo>
                    <a:pt x="629765" y="40150"/>
                  </a:moveTo>
                  <a:lnTo>
                    <a:pt x="631353" y="40150"/>
                  </a:lnTo>
                  <a:cubicBezTo>
                    <a:pt x="631353" y="41737"/>
                    <a:pt x="631353" y="41737"/>
                    <a:pt x="631353" y="41737"/>
                  </a:cubicBezTo>
                  <a:cubicBezTo>
                    <a:pt x="629765" y="41737"/>
                    <a:pt x="629765" y="41737"/>
                    <a:pt x="629765" y="40150"/>
                  </a:cubicBezTo>
                  <a:close/>
                  <a:moveTo>
                    <a:pt x="754119" y="36974"/>
                  </a:moveTo>
                  <a:cubicBezTo>
                    <a:pt x="755177" y="38562"/>
                    <a:pt x="754119" y="40149"/>
                    <a:pt x="755177" y="41737"/>
                  </a:cubicBezTo>
                  <a:cubicBezTo>
                    <a:pt x="754119" y="41737"/>
                    <a:pt x="754119" y="41737"/>
                    <a:pt x="754119" y="41737"/>
                  </a:cubicBezTo>
                  <a:cubicBezTo>
                    <a:pt x="754119" y="40149"/>
                    <a:pt x="752002" y="38562"/>
                    <a:pt x="754119" y="36974"/>
                  </a:cubicBezTo>
                  <a:close/>
                  <a:moveTo>
                    <a:pt x="696837" y="36974"/>
                  </a:moveTo>
                  <a:cubicBezTo>
                    <a:pt x="698226" y="39752"/>
                    <a:pt x="698226" y="41141"/>
                    <a:pt x="699615" y="42530"/>
                  </a:cubicBezTo>
                  <a:cubicBezTo>
                    <a:pt x="694059" y="39752"/>
                    <a:pt x="698226" y="48087"/>
                    <a:pt x="695448" y="48087"/>
                  </a:cubicBezTo>
                  <a:cubicBezTo>
                    <a:pt x="694059" y="48087"/>
                    <a:pt x="695448" y="45309"/>
                    <a:pt x="692670" y="45309"/>
                  </a:cubicBezTo>
                  <a:cubicBezTo>
                    <a:pt x="691280" y="46698"/>
                    <a:pt x="691280" y="46698"/>
                    <a:pt x="691280" y="46698"/>
                  </a:cubicBezTo>
                  <a:cubicBezTo>
                    <a:pt x="691280" y="45309"/>
                    <a:pt x="691280" y="42530"/>
                    <a:pt x="689891" y="42530"/>
                  </a:cubicBezTo>
                  <a:cubicBezTo>
                    <a:pt x="688502" y="42530"/>
                    <a:pt x="688502" y="42530"/>
                    <a:pt x="688502" y="42530"/>
                  </a:cubicBezTo>
                  <a:cubicBezTo>
                    <a:pt x="689891" y="41141"/>
                    <a:pt x="689891" y="41141"/>
                    <a:pt x="691280" y="41141"/>
                  </a:cubicBezTo>
                  <a:cubicBezTo>
                    <a:pt x="694059" y="43920"/>
                    <a:pt x="694059" y="43920"/>
                    <a:pt x="694059" y="43920"/>
                  </a:cubicBezTo>
                  <a:cubicBezTo>
                    <a:pt x="695448" y="42530"/>
                    <a:pt x="694059" y="38363"/>
                    <a:pt x="696837" y="36974"/>
                  </a:cubicBezTo>
                  <a:close/>
                  <a:moveTo>
                    <a:pt x="629765" y="35387"/>
                  </a:moveTo>
                  <a:cubicBezTo>
                    <a:pt x="631353" y="36975"/>
                    <a:pt x="629765" y="38562"/>
                    <a:pt x="628178" y="40150"/>
                  </a:cubicBezTo>
                  <a:lnTo>
                    <a:pt x="629765" y="40150"/>
                  </a:lnTo>
                  <a:cubicBezTo>
                    <a:pt x="626590" y="43325"/>
                    <a:pt x="626590" y="43325"/>
                    <a:pt x="626590" y="43325"/>
                  </a:cubicBezTo>
                  <a:cubicBezTo>
                    <a:pt x="626590" y="41737"/>
                    <a:pt x="628178" y="40150"/>
                    <a:pt x="626590" y="38562"/>
                  </a:cubicBezTo>
                  <a:cubicBezTo>
                    <a:pt x="626590" y="36975"/>
                    <a:pt x="628178" y="36975"/>
                    <a:pt x="629765" y="35387"/>
                  </a:cubicBezTo>
                  <a:close/>
                  <a:moveTo>
                    <a:pt x="581505" y="35387"/>
                  </a:moveTo>
                  <a:cubicBezTo>
                    <a:pt x="581505" y="35387"/>
                    <a:pt x="582775" y="38562"/>
                    <a:pt x="584045" y="36974"/>
                  </a:cubicBezTo>
                  <a:cubicBezTo>
                    <a:pt x="585315" y="38562"/>
                    <a:pt x="585315" y="38562"/>
                    <a:pt x="585315" y="38562"/>
                  </a:cubicBezTo>
                  <a:cubicBezTo>
                    <a:pt x="584045" y="41737"/>
                    <a:pt x="581505" y="40149"/>
                    <a:pt x="580235" y="40149"/>
                  </a:cubicBezTo>
                  <a:cubicBezTo>
                    <a:pt x="578965" y="38562"/>
                    <a:pt x="578965" y="33799"/>
                    <a:pt x="581505" y="35387"/>
                  </a:cubicBezTo>
                  <a:close/>
                  <a:moveTo>
                    <a:pt x="588490" y="35210"/>
                  </a:moveTo>
                  <a:cubicBezTo>
                    <a:pt x="591665" y="33799"/>
                    <a:pt x="596427" y="36621"/>
                    <a:pt x="596427" y="39443"/>
                  </a:cubicBezTo>
                  <a:cubicBezTo>
                    <a:pt x="591665" y="36621"/>
                    <a:pt x="591665" y="46499"/>
                    <a:pt x="586902" y="40854"/>
                  </a:cubicBezTo>
                  <a:cubicBezTo>
                    <a:pt x="586902" y="39443"/>
                    <a:pt x="588490" y="38032"/>
                    <a:pt x="588490" y="35210"/>
                  </a:cubicBezTo>
                  <a:close/>
                  <a:moveTo>
                    <a:pt x="691677" y="32212"/>
                  </a:moveTo>
                  <a:cubicBezTo>
                    <a:pt x="693265" y="33270"/>
                    <a:pt x="693265" y="34329"/>
                    <a:pt x="693265" y="35387"/>
                  </a:cubicBezTo>
                  <a:cubicBezTo>
                    <a:pt x="691677" y="35387"/>
                    <a:pt x="691677" y="35387"/>
                    <a:pt x="691677" y="35387"/>
                  </a:cubicBezTo>
                  <a:cubicBezTo>
                    <a:pt x="691677" y="35387"/>
                    <a:pt x="691677" y="33270"/>
                    <a:pt x="691677" y="32212"/>
                  </a:cubicBezTo>
                  <a:close/>
                  <a:moveTo>
                    <a:pt x="617065" y="29037"/>
                  </a:moveTo>
                  <a:cubicBezTo>
                    <a:pt x="618652" y="30095"/>
                    <a:pt x="620240" y="30095"/>
                    <a:pt x="621827" y="32212"/>
                  </a:cubicBezTo>
                  <a:cubicBezTo>
                    <a:pt x="620240" y="32212"/>
                    <a:pt x="620240" y="32212"/>
                    <a:pt x="618652" y="32212"/>
                  </a:cubicBezTo>
                  <a:cubicBezTo>
                    <a:pt x="618652" y="31154"/>
                    <a:pt x="615477" y="30095"/>
                    <a:pt x="617065" y="29037"/>
                  </a:cubicBezTo>
                  <a:close/>
                  <a:moveTo>
                    <a:pt x="503937" y="27049"/>
                  </a:moveTo>
                  <a:cubicBezTo>
                    <a:pt x="503937" y="27049"/>
                    <a:pt x="505351" y="25640"/>
                    <a:pt x="506765" y="27049"/>
                  </a:cubicBezTo>
                  <a:cubicBezTo>
                    <a:pt x="503937" y="29866"/>
                    <a:pt x="503937" y="29866"/>
                    <a:pt x="503937" y="29866"/>
                  </a:cubicBezTo>
                  <a:close/>
                  <a:moveTo>
                    <a:pt x="732953" y="25862"/>
                  </a:moveTo>
                  <a:cubicBezTo>
                    <a:pt x="734540" y="28508"/>
                    <a:pt x="731365" y="31154"/>
                    <a:pt x="731365" y="33800"/>
                  </a:cubicBezTo>
                  <a:cubicBezTo>
                    <a:pt x="729778" y="33800"/>
                    <a:pt x="729778" y="33800"/>
                    <a:pt x="729778" y="33800"/>
                  </a:cubicBezTo>
                  <a:cubicBezTo>
                    <a:pt x="728190" y="31154"/>
                    <a:pt x="732953" y="28508"/>
                    <a:pt x="732953" y="25862"/>
                  </a:cubicBezTo>
                  <a:close/>
                  <a:moveTo>
                    <a:pt x="606945" y="25862"/>
                  </a:moveTo>
                  <a:cubicBezTo>
                    <a:pt x="608334" y="28614"/>
                    <a:pt x="609723" y="29990"/>
                    <a:pt x="609723" y="32741"/>
                  </a:cubicBezTo>
                  <a:cubicBezTo>
                    <a:pt x="602777" y="35493"/>
                    <a:pt x="613890" y="38245"/>
                    <a:pt x="608334" y="40996"/>
                  </a:cubicBezTo>
                  <a:cubicBezTo>
                    <a:pt x="608334" y="42372"/>
                    <a:pt x="608334" y="45124"/>
                    <a:pt x="606945" y="46500"/>
                  </a:cubicBezTo>
                  <a:cubicBezTo>
                    <a:pt x="602777" y="45124"/>
                    <a:pt x="608334" y="39621"/>
                    <a:pt x="604166" y="38245"/>
                  </a:cubicBezTo>
                  <a:cubicBezTo>
                    <a:pt x="606945" y="34117"/>
                    <a:pt x="606945" y="29990"/>
                    <a:pt x="606945" y="25862"/>
                  </a:cubicBezTo>
                  <a:close/>
                  <a:moveTo>
                    <a:pt x="534515" y="24274"/>
                  </a:moveTo>
                  <a:cubicBezTo>
                    <a:pt x="539277" y="19512"/>
                    <a:pt x="536102" y="27449"/>
                    <a:pt x="539277" y="29037"/>
                  </a:cubicBezTo>
                  <a:cubicBezTo>
                    <a:pt x="539277" y="30624"/>
                    <a:pt x="536102" y="32212"/>
                    <a:pt x="534515" y="30624"/>
                  </a:cubicBezTo>
                  <a:cubicBezTo>
                    <a:pt x="534515" y="29037"/>
                    <a:pt x="532927" y="27449"/>
                    <a:pt x="534515" y="24274"/>
                  </a:cubicBezTo>
                  <a:close/>
                  <a:moveTo>
                    <a:pt x="561502" y="24274"/>
                  </a:moveTo>
                  <a:cubicBezTo>
                    <a:pt x="563090" y="24274"/>
                    <a:pt x="563090" y="25862"/>
                    <a:pt x="563090" y="25862"/>
                  </a:cubicBezTo>
                  <a:cubicBezTo>
                    <a:pt x="561502" y="25862"/>
                    <a:pt x="561502" y="25862"/>
                    <a:pt x="561502" y="25862"/>
                  </a:cubicBezTo>
                  <a:cubicBezTo>
                    <a:pt x="561502" y="24274"/>
                    <a:pt x="561502" y="24274"/>
                    <a:pt x="561502" y="24274"/>
                  </a:cubicBezTo>
                  <a:close/>
                  <a:moveTo>
                    <a:pt x="527636" y="24116"/>
                  </a:moveTo>
                  <a:cubicBezTo>
                    <a:pt x="529012" y="25545"/>
                    <a:pt x="534515" y="31260"/>
                    <a:pt x="529012" y="35546"/>
                  </a:cubicBezTo>
                  <a:cubicBezTo>
                    <a:pt x="529012" y="36975"/>
                    <a:pt x="529012" y="36975"/>
                    <a:pt x="529012" y="36975"/>
                  </a:cubicBezTo>
                  <a:cubicBezTo>
                    <a:pt x="527636" y="35546"/>
                    <a:pt x="529012" y="31260"/>
                    <a:pt x="524884" y="32689"/>
                  </a:cubicBezTo>
                  <a:cubicBezTo>
                    <a:pt x="524884" y="34117"/>
                    <a:pt x="519381" y="34117"/>
                    <a:pt x="520756" y="36975"/>
                  </a:cubicBezTo>
                  <a:cubicBezTo>
                    <a:pt x="513877" y="35546"/>
                    <a:pt x="523508" y="31260"/>
                    <a:pt x="520756" y="26973"/>
                  </a:cubicBezTo>
                  <a:cubicBezTo>
                    <a:pt x="520756" y="22687"/>
                    <a:pt x="524884" y="26973"/>
                    <a:pt x="527636" y="24116"/>
                  </a:cubicBezTo>
                  <a:close/>
                  <a:moveTo>
                    <a:pt x="581842" y="23084"/>
                  </a:moveTo>
                  <a:cubicBezTo>
                    <a:pt x="583000" y="24275"/>
                    <a:pt x="583331" y="26656"/>
                    <a:pt x="581346" y="29037"/>
                  </a:cubicBezTo>
                  <a:cubicBezTo>
                    <a:pt x="581346" y="30625"/>
                    <a:pt x="578700" y="30625"/>
                    <a:pt x="577377" y="29037"/>
                  </a:cubicBezTo>
                  <a:cubicBezTo>
                    <a:pt x="577377" y="27450"/>
                    <a:pt x="577377" y="25862"/>
                    <a:pt x="577377" y="24275"/>
                  </a:cubicBezTo>
                  <a:cubicBezTo>
                    <a:pt x="578700" y="21893"/>
                    <a:pt x="580685" y="21893"/>
                    <a:pt x="581842" y="23084"/>
                  </a:cubicBezTo>
                  <a:close/>
                  <a:moveTo>
                    <a:pt x="704377" y="22052"/>
                  </a:moveTo>
                  <a:cubicBezTo>
                    <a:pt x="705788" y="20782"/>
                    <a:pt x="708610" y="22052"/>
                    <a:pt x="710022" y="23322"/>
                  </a:cubicBezTo>
                  <a:cubicBezTo>
                    <a:pt x="708610" y="24592"/>
                    <a:pt x="708610" y="25862"/>
                    <a:pt x="707199" y="25862"/>
                  </a:cubicBezTo>
                  <a:cubicBezTo>
                    <a:pt x="705788" y="25862"/>
                    <a:pt x="705788" y="24592"/>
                    <a:pt x="704377" y="24592"/>
                  </a:cubicBezTo>
                  <a:cubicBezTo>
                    <a:pt x="704377" y="22052"/>
                    <a:pt x="704377" y="22052"/>
                    <a:pt x="704377" y="22052"/>
                  </a:cubicBezTo>
                  <a:close/>
                  <a:moveTo>
                    <a:pt x="712844" y="20782"/>
                  </a:moveTo>
                  <a:cubicBezTo>
                    <a:pt x="711433" y="22052"/>
                    <a:pt x="717077" y="24592"/>
                    <a:pt x="712844" y="25862"/>
                  </a:cubicBezTo>
                  <a:cubicBezTo>
                    <a:pt x="711433" y="25862"/>
                    <a:pt x="711433" y="24592"/>
                    <a:pt x="710022" y="23322"/>
                  </a:cubicBezTo>
                  <a:cubicBezTo>
                    <a:pt x="711433" y="22052"/>
                    <a:pt x="710022" y="19512"/>
                    <a:pt x="712844" y="20782"/>
                  </a:cubicBezTo>
                  <a:close/>
                  <a:moveTo>
                    <a:pt x="542452" y="19512"/>
                  </a:moveTo>
                  <a:lnTo>
                    <a:pt x="544040" y="19512"/>
                  </a:lnTo>
                  <a:cubicBezTo>
                    <a:pt x="545627" y="19512"/>
                    <a:pt x="544040" y="21100"/>
                    <a:pt x="544040" y="21100"/>
                  </a:cubicBezTo>
                  <a:cubicBezTo>
                    <a:pt x="542452" y="19512"/>
                    <a:pt x="542452" y="19512"/>
                    <a:pt x="542452" y="19512"/>
                  </a:cubicBezTo>
                  <a:close/>
                  <a:moveTo>
                    <a:pt x="519434" y="19512"/>
                  </a:moveTo>
                  <a:cubicBezTo>
                    <a:pt x="521815" y="22052"/>
                    <a:pt x="518243" y="23322"/>
                    <a:pt x="519434" y="25862"/>
                  </a:cubicBezTo>
                  <a:cubicBezTo>
                    <a:pt x="517052" y="24592"/>
                    <a:pt x="517052" y="24592"/>
                    <a:pt x="517052" y="24592"/>
                  </a:cubicBezTo>
                  <a:cubicBezTo>
                    <a:pt x="518243" y="23322"/>
                    <a:pt x="517052" y="20782"/>
                    <a:pt x="519434" y="19512"/>
                  </a:cubicBezTo>
                  <a:close/>
                  <a:moveTo>
                    <a:pt x="571980" y="11574"/>
                  </a:moveTo>
                  <a:cubicBezTo>
                    <a:pt x="575790" y="14749"/>
                    <a:pt x="569440" y="13161"/>
                    <a:pt x="569440" y="14749"/>
                  </a:cubicBezTo>
                  <a:cubicBezTo>
                    <a:pt x="571980" y="11574"/>
                    <a:pt x="571980" y="11574"/>
                    <a:pt x="571980" y="11574"/>
                  </a:cubicBezTo>
                  <a:close/>
                  <a:moveTo>
                    <a:pt x="557874" y="6812"/>
                  </a:moveTo>
                  <a:cubicBezTo>
                    <a:pt x="560595" y="6812"/>
                    <a:pt x="561956" y="6812"/>
                    <a:pt x="563316" y="9352"/>
                  </a:cubicBezTo>
                  <a:cubicBezTo>
                    <a:pt x="561956" y="11892"/>
                    <a:pt x="564677" y="13162"/>
                    <a:pt x="561956" y="13162"/>
                  </a:cubicBezTo>
                  <a:cubicBezTo>
                    <a:pt x="561956" y="14432"/>
                    <a:pt x="564677" y="16972"/>
                    <a:pt x="564677" y="18242"/>
                  </a:cubicBezTo>
                  <a:cubicBezTo>
                    <a:pt x="563316" y="19512"/>
                    <a:pt x="563316" y="19512"/>
                    <a:pt x="563316" y="19512"/>
                  </a:cubicBezTo>
                  <a:cubicBezTo>
                    <a:pt x="559234" y="15702"/>
                    <a:pt x="559234" y="15702"/>
                    <a:pt x="559234" y="15702"/>
                  </a:cubicBezTo>
                  <a:cubicBezTo>
                    <a:pt x="556513" y="16972"/>
                    <a:pt x="556513" y="13162"/>
                    <a:pt x="555152" y="11892"/>
                  </a:cubicBezTo>
                  <a:cubicBezTo>
                    <a:pt x="557874" y="6812"/>
                    <a:pt x="557874" y="6812"/>
                    <a:pt x="557874" y="6812"/>
                  </a:cubicBezTo>
                  <a:close/>
                  <a:moveTo>
                    <a:pt x="345565" y="283"/>
                  </a:moveTo>
                  <a:cubicBezTo>
                    <a:pt x="358292" y="283"/>
                    <a:pt x="368190" y="5918"/>
                    <a:pt x="379502" y="10144"/>
                  </a:cubicBezTo>
                  <a:cubicBezTo>
                    <a:pt x="387986" y="14370"/>
                    <a:pt x="396470" y="15779"/>
                    <a:pt x="404955" y="20005"/>
                  </a:cubicBezTo>
                  <a:cubicBezTo>
                    <a:pt x="414853" y="31275"/>
                    <a:pt x="433235" y="25640"/>
                    <a:pt x="444548" y="38319"/>
                  </a:cubicBezTo>
                  <a:cubicBezTo>
                    <a:pt x="451618" y="36910"/>
                    <a:pt x="450204" y="43954"/>
                    <a:pt x="454446" y="48180"/>
                  </a:cubicBezTo>
                  <a:cubicBezTo>
                    <a:pt x="451618" y="52406"/>
                    <a:pt x="444548" y="52406"/>
                    <a:pt x="445962" y="58041"/>
                  </a:cubicBezTo>
                  <a:cubicBezTo>
                    <a:pt x="445962" y="59450"/>
                    <a:pt x="444548" y="60859"/>
                    <a:pt x="443134" y="60859"/>
                  </a:cubicBezTo>
                  <a:cubicBezTo>
                    <a:pt x="438891" y="58041"/>
                    <a:pt x="438891" y="58041"/>
                    <a:pt x="438891" y="58041"/>
                  </a:cubicBezTo>
                  <a:cubicBezTo>
                    <a:pt x="437477" y="60859"/>
                    <a:pt x="437477" y="60859"/>
                    <a:pt x="437477" y="60859"/>
                  </a:cubicBezTo>
                  <a:cubicBezTo>
                    <a:pt x="436063" y="58041"/>
                    <a:pt x="436063" y="58041"/>
                    <a:pt x="436063" y="58041"/>
                  </a:cubicBezTo>
                  <a:cubicBezTo>
                    <a:pt x="434649" y="60859"/>
                    <a:pt x="430407" y="60859"/>
                    <a:pt x="428993" y="63676"/>
                  </a:cubicBezTo>
                  <a:cubicBezTo>
                    <a:pt x="428993" y="65085"/>
                    <a:pt x="428993" y="65085"/>
                    <a:pt x="428993" y="65085"/>
                  </a:cubicBezTo>
                  <a:cubicBezTo>
                    <a:pt x="423337" y="65085"/>
                    <a:pt x="423337" y="65085"/>
                    <a:pt x="423337" y="65085"/>
                  </a:cubicBezTo>
                  <a:cubicBezTo>
                    <a:pt x="426165" y="70720"/>
                    <a:pt x="413439" y="69311"/>
                    <a:pt x="420509" y="73538"/>
                  </a:cubicBezTo>
                  <a:cubicBezTo>
                    <a:pt x="420509" y="72129"/>
                    <a:pt x="420509" y="72129"/>
                    <a:pt x="420509" y="72129"/>
                  </a:cubicBezTo>
                  <a:cubicBezTo>
                    <a:pt x="423337" y="72129"/>
                    <a:pt x="423337" y="72129"/>
                    <a:pt x="423337" y="72129"/>
                  </a:cubicBezTo>
                  <a:cubicBezTo>
                    <a:pt x="420509" y="73538"/>
                    <a:pt x="420509" y="79173"/>
                    <a:pt x="416267" y="79173"/>
                  </a:cubicBezTo>
                  <a:cubicBezTo>
                    <a:pt x="416267" y="83399"/>
                    <a:pt x="421923" y="84808"/>
                    <a:pt x="420509" y="89034"/>
                  </a:cubicBezTo>
                  <a:cubicBezTo>
                    <a:pt x="423337" y="90443"/>
                    <a:pt x="419095" y="93260"/>
                    <a:pt x="420509" y="96078"/>
                  </a:cubicBezTo>
                  <a:cubicBezTo>
                    <a:pt x="419095" y="96078"/>
                    <a:pt x="419095" y="97486"/>
                    <a:pt x="417681" y="97486"/>
                  </a:cubicBezTo>
                  <a:cubicBezTo>
                    <a:pt x="419095" y="99599"/>
                    <a:pt x="420156" y="99247"/>
                    <a:pt x="421216" y="98191"/>
                  </a:cubicBezTo>
                  <a:lnTo>
                    <a:pt x="424186" y="95232"/>
                  </a:lnTo>
                  <a:lnTo>
                    <a:pt x="423337" y="100304"/>
                  </a:lnTo>
                  <a:cubicBezTo>
                    <a:pt x="426165" y="100304"/>
                    <a:pt x="428993" y="101713"/>
                    <a:pt x="428993" y="105939"/>
                  </a:cubicBezTo>
                  <a:cubicBezTo>
                    <a:pt x="430407" y="103121"/>
                    <a:pt x="431821" y="98895"/>
                    <a:pt x="427579" y="97486"/>
                  </a:cubicBezTo>
                  <a:cubicBezTo>
                    <a:pt x="426165" y="94669"/>
                    <a:pt x="430407" y="94669"/>
                    <a:pt x="430407" y="93260"/>
                  </a:cubicBezTo>
                  <a:cubicBezTo>
                    <a:pt x="434649" y="96078"/>
                    <a:pt x="434649" y="96078"/>
                    <a:pt x="434649" y="96078"/>
                  </a:cubicBezTo>
                  <a:cubicBezTo>
                    <a:pt x="436063" y="93260"/>
                    <a:pt x="438891" y="93260"/>
                    <a:pt x="437477" y="90443"/>
                  </a:cubicBezTo>
                  <a:cubicBezTo>
                    <a:pt x="436063" y="89034"/>
                    <a:pt x="436063" y="89034"/>
                    <a:pt x="436063" y="89034"/>
                  </a:cubicBezTo>
                  <a:cubicBezTo>
                    <a:pt x="437477" y="87625"/>
                    <a:pt x="438891" y="86216"/>
                    <a:pt x="437477" y="83399"/>
                  </a:cubicBezTo>
                  <a:cubicBezTo>
                    <a:pt x="443134" y="77764"/>
                    <a:pt x="448790" y="90443"/>
                    <a:pt x="450204" y="80581"/>
                  </a:cubicBezTo>
                  <a:cubicBezTo>
                    <a:pt x="445962" y="76355"/>
                    <a:pt x="451618" y="70720"/>
                    <a:pt x="448790" y="65085"/>
                  </a:cubicBezTo>
                  <a:cubicBezTo>
                    <a:pt x="453032" y="65085"/>
                    <a:pt x="454446" y="63676"/>
                    <a:pt x="454446" y="60859"/>
                  </a:cubicBezTo>
                  <a:cubicBezTo>
                    <a:pt x="455860" y="55224"/>
                    <a:pt x="458688" y="52406"/>
                    <a:pt x="461516" y="48180"/>
                  </a:cubicBezTo>
                  <a:cubicBezTo>
                    <a:pt x="465758" y="46771"/>
                    <a:pt x="470000" y="49589"/>
                    <a:pt x="474242" y="52406"/>
                  </a:cubicBezTo>
                  <a:cubicBezTo>
                    <a:pt x="474242" y="53815"/>
                    <a:pt x="472828" y="55224"/>
                    <a:pt x="474242" y="55224"/>
                  </a:cubicBezTo>
                  <a:cubicBezTo>
                    <a:pt x="475656" y="55224"/>
                    <a:pt x="477070" y="55224"/>
                    <a:pt x="478484" y="52406"/>
                  </a:cubicBezTo>
                  <a:cubicBezTo>
                    <a:pt x="478484" y="50998"/>
                    <a:pt x="478484" y="50998"/>
                    <a:pt x="478484" y="50998"/>
                  </a:cubicBezTo>
                  <a:cubicBezTo>
                    <a:pt x="481312" y="52406"/>
                    <a:pt x="481312" y="52406"/>
                    <a:pt x="481312" y="52406"/>
                  </a:cubicBezTo>
                  <a:cubicBezTo>
                    <a:pt x="482726" y="50998"/>
                    <a:pt x="482726" y="50998"/>
                    <a:pt x="482726" y="50998"/>
                  </a:cubicBezTo>
                  <a:cubicBezTo>
                    <a:pt x="484140" y="52406"/>
                    <a:pt x="482726" y="59450"/>
                    <a:pt x="482726" y="63676"/>
                  </a:cubicBezTo>
                  <a:cubicBezTo>
                    <a:pt x="484140" y="63676"/>
                    <a:pt x="486968" y="66494"/>
                    <a:pt x="488383" y="63676"/>
                  </a:cubicBezTo>
                  <a:cubicBezTo>
                    <a:pt x="488383" y="60859"/>
                    <a:pt x="485554" y="58041"/>
                    <a:pt x="486968" y="55224"/>
                  </a:cubicBezTo>
                  <a:cubicBezTo>
                    <a:pt x="488383" y="55224"/>
                    <a:pt x="488383" y="56633"/>
                    <a:pt x="489797" y="55224"/>
                  </a:cubicBezTo>
                  <a:cubicBezTo>
                    <a:pt x="485554" y="53815"/>
                    <a:pt x="486968" y="49589"/>
                    <a:pt x="485554" y="46771"/>
                  </a:cubicBezTo>
                  <a:cubicBezTo>
                    <a:pt x="486968" y="46771"/>
                    <a:pt x="486968" y="45363"/>
                    <a:pt x="486968" y="45363"/>
                  </a:cubicBezTo>
                  <a:cubicBezTo>
                    <a:pt x="486968" y="43954"/>
                    <a:pt x="484140" y="43954"/>
                    <a:pt x="484140" y="45363"/>
                  </a:cubicBezTo>
                  <a:cubicBezTo>
                    <a:pt x="484140" y="46771"/>
                    <a:pt x="484140" y="46771"/>
                    <a:pt x="484140" y="46771"/>
                  </a:cubicBezTo>
                  <a:cubicBezTo>
                    <a:pt x="482726" y="46771"/>
                    <a:pt x="482726" y="46771"/>
                    <a:pt x="482726" y="46771"/>
                  </a:cubicBezTo>
                  <a:cubicBezTo>
                    <a:pt x="482726" y="42545"/>
                    <a:pt x="482726" y="42545"/>
                    <a:pt x="482726" y="42545"/>
                  </a:cubicBezTo>
                  <a:cubicBezTo>
                    <a:pt x="484140" y="42545"/>
                    <a:pt x="486968" y="45363"/>
                    <a:pt x="486968" y="42545"/>
                  </a:cubicBezTo>
                  <a:cubicBezTo>
                    <a:pt x="494039" y="45363"/>
                    <a:pt x="485554" y="52406"/>
                    <a:pt x="494039" y="55224"/>
                  </a:cubicBezTo>
                  <a:cubicBezTo>
                    <a:pt x="496867" y="52406"/>
                    <a:pt x="496867" y="52406"/>
                    <a:pt x="496867" y="52406"/>
                  </a:cubicBezTo>
                  <a:cubicBezTo>
                    <a:pt x="494039" y="50998"/>
                    <a:pt x="494039" y="48180"/>
                    <a:pt x="492625" y="46771"/>
                  </a:cubicBezTo>
                  <a:cubicBezTo>
                    <a:pt x="492625" y="43954"/>
                    <a:pt x="492625" y="41136"/>
                    <a:pt x="494039" y="39728"/>
                  </a:cubicBezTo>
                  <a:cubicBezTo>
                    <a:pt x="492625" y="42545"/>
                    <a:pt x="495453" y="45363"/>
                    <a:pt x="494039" y="46771"/>
                  </a:cubicBezTo>
                  <a:cubicBezTo>
                    <a:pt x="499695" y="43954"/>
                    <a:pt x="492625" y="39728"/>
                    <a:pt x="498281" y="35501"/>
                  </a:cubicBezTo>
                  <a:cubicBezTo>
                    <a:pt x="498281" y="35501"/>
                    <a:pt x="496867" y="34093"/>
                    <a:pt x="498281" y="32684"/>
                  </a:cubicBezTo>
                  <a:cubicBezTo>
                    <a:pt x="499695" y="32684"/>
                    <a:pt x="502523" y="32684"/>
                    <a:pt x="503937" y="31275"/>
                  </a:cubicBezTo>
                  <a:lnTo>
                    <a:pt x="503937" y="29866"/>
                  </a:lnTo>
                  <a:cubicBezTo>
                    <a:pt x="509593" y="31275"/>
                    <a:pt x="509593" y="36910"/>
                    <a:pt x="515249" y="36910"/>
                  </a:cubicBezTo>
                  <a:cubicBezTo>
                    <a:pt x="518077" y="38319"/>
                    <a:pt x="522319" y="42545"/>
                    <a:pt x="523733" y="36910"/>
                  </a:cubicBezTo>
                  <a:cubicBezTo>
                    <a:pt x="525147" y="39728"/>
                    <a:pt x="525147" y="39728"/>
                    <a:pt x="525147" y="39728"/>
                  </a:cubicBezTo>
                  <a:cubicBezTo>
                    <a:pt x="526561" y="39728"/>
                    <a:pt x="526561" y="39728"/>
                    <a:pt x="526561" y="39728"/>
                  </a:cubicBezTo>
                  <a:cubicBezTo>
                    <a:pt x="527975" y="41136"/>
                    <a:pt x="527975" y="43954"/>
                    <a:pt x="532217" y="43954"/>
                  </a:cubicBezTo>
                  <a:cubicBezTo>
                    <a:pt x="533632" y="43954"/>
                    <a:pt x="535046" y="42545"/>
                    <a:pt x="537874" y="43954"/>
                  </a:cubicBezTo>
                  <a:cubicBezTo>
                    <a:pt x="537874" y="46771"/>
                    <a:pt x="533632" y="45363"/>
                    <a:pt x="533632" y="46771"/>
                  </a:cubicBezTo>
                  <a:cubicBezTo>
                    <a:pt x="532217" y="45363"/>
                    <a:pt x="530803" y="45363"/>
                    <a:pt x="529389" y="43954"/>
                  </a:cubicBezTo>
                  <a:cubicBezTo>
                    <a:pt x="526561" y="48180"/>
                    <a:pt x="527975" y="53815"/>
                    <a:pt x="522319" y="56633"/>
                  </a:cubicBezTo>
                  <a:cubicBezTo>
                    <a:pt x="522319" y="59450"/>
                    <a:pt x="519491" y="60859"/>
                    <a:pt x="516663" y="62268"/>
                  </a:cubicBezTo>
                  <a:cubicBezTo>
                    <a:pt x="516663" y="65085"/>
                    <a:pt x="519491" y="63676"/>
                    <a:pt x="520905" y="65085"/>
                  </a:cubicBezTo>
                  <a:cubicBezTo>
                    <a:pt x="520905" y="67903"/>
                    <a:pt x="515249" y="67903"/>
                    <a:pt x="518077" y="69311"/>
                  </a:cubicBezTo>
                  <a:cubicBezTo>
                    <a:pt x="519491" y="69311"/>
                    <a:pt x="519491" y="69311"/>
                    <a:pt x="519491" y="69311"/>
                  </a:cubicBezTo>
                  <a:cubicBezTo>
                    <a:pt x="522319" y="72129"/>
                    <a:pt x="516663" y="74946"/>
                    <a:pt x="518077" y="76355"/>
                  </a:cubicBezTo>
                  <a:cubicBezTo>
                    <a:pt x="520905" y="74946"/>
                    <a:pt x="523733" y="76355"/>
                    <a:pt x="523733" y="72129"/>
                  </a:cubicBezTo>
                  <a:cubicBezTo>
                    <a:pt x="525147" y="69311"/>
                    <a:pt x="522319" y="66494"/>
                    <a:pt x="525147" y="65085"/>
                  </a:cubicBezTo>
                  <a:cubicBezTo>
                    <a:pt x="529389" y="67903"/>
                    <a:pt x="529389" y="62268"/>
                    <a:pt x="530803" y="60859"/>
                  </a:cubicBezTo>
                  <a:cubicBezTo>
                    <a:pt x="529389" y="58041"/>
                    <a:pt x="529389" y="58041"/>
                    <a:pt x="529389" y="58041"/>
                  </a:cubicBezTo>
                  <a:cubicBezTo>
                    <a:pt x="530803" y="58041"/>
                    <a:pt x="530803" y="58041"/>
                    <a:pt x="532217" y="58041"/>
                  </a:cubicBezTo>
                  <a:cubicBezTo>
                    <a:pt x="532217" y="60859"/>
                    <a:pt x="529389" y="62268"/>
                    <a:pt x="532217" y="63676"/>
                  </a:cubicBezTo>
                  <a:cubicBezTo>
                    <a:pt x="535046" y="63676"/>
                    <a:pt x="533632" y="60859"/>
                    <a:pt x="535046" y="58041"/>
                  </a:cubicBezTo>
                  <a:cubicBezTo>
                    <a:pt x="530803" y="53815"/>
                    <a:pt x="530803" y="53815"/>
                    <a:pt x="530803" y="53815"/>
                  </a:cubicBezTo>
                  <a:cubicBezTo>
                    <a:pt x="529389" y="52406"/>
                    <a:pt x="532217" y="50998"/>
                    <a:pt x="533632" y="52406"/>
                  </a:cubicBezTo>
                  <a:cubicBezTo>
                    <a:pt x="535046" y="53815"/>
                    <a:pt x="533632" y="55224"/>
                    <a:pt x="535046" y="55224"/>
                  </a:cubicBezTo>
                  <a:cubicBezTo>
                    <a:pt x="536460" y="55224"/>
                    <a:pt x="537874" y="55224"/>
                    <a:pt x="537874" y="55224"/>
                  </a:cubicBezTo>
                  <a:cubicBezTo>
                    <a:pt x="539288" y="52406"/>
                    <a:pt x="536460" y="52406"/>
                    <a:pt x="535046" y="50998"/>
                  </a:cubicBezTo>
                  <a:cubicBezTo>
                    <a:pt x="537874" y="50998"/>
                    <a:pt x="539288" y="53815"/>
                    <a:pt x="542116" y="50998"/>
                  </a:cubicBezTo>
                  <a:cubicBezTo>
                    <a:pt x="539288" y="52406"/>
                    <a:pt x="544944" y="55224"/>
                    <a:pt x="543530" y="58041"/>
                  </a:cubicBezTo>
                  <a:cubicBezTo>
                    <a:pt x="546358" y="55224"/>
                    <a:pt x="547772" y="53815"/>
                    <a:pt x="548479" y="53111"/>
                  </a:cubicBezTo>
                  <a:lnTo>
                    <a:pt x="548715" y="52876"/>
                  </a:lnTo>
                  <a:lnTo>
                    <a:pt x="550165" y="54032"/>
                  </a:lnTo>
                  <a:lnTo>
                    <a:pt x="551307" y="55928"/>
                  </a:lnTo>
                  <a:cubicBezTo>
                    <a:pt x="550953" y="57689"/>
                    <a:pt x="550600" y="59450"/>
                    <a:pt x="553428" y="59450"/>
                  </a:cubicBezTo>
                  <a:cubicBezTo>
                    <a:pt x="553428" y="63676"/>
                    <a:pt x="549186" y="62268"/>
                    <a:pt x="547772" y="65085"/>
                  </a:cubicBezTo>
                  <a:cubicBezTo>
                    <a:pt x="550600" y="69311"/>
                    <a:pt x="549186" y="72129"/>
                    <a:pt x="546358" y="76355"/>
                  </a:cubicBezTo>
                  <a:cubicBezTo>
                    <a:pt x="544944" y="73538"/>
                    <a:pt x="544944" y="73538"/>
                    <a:pt x="544944" y="73538"/>
                  </a:cubicBezTo>
                  <a:cubicBezTo>
                    <a:pt x="542116" y="73538"/>
                    <a:pt x="543530" y="77764"/>
                    <a:pt x="540702" y="77764"/>
                  </a:cubicBezTo>
                  <a:cubicBezTo>
                    <a:pt x="540702" y="76355"/>
                    <a:pt x="543530" y="74946"/>
                    <a:pt x="540702" y="73538"/>
                  </a:cubicBezTo>
                  <a:cubicBezTo>
                    <a:pt x="539288" y="73538"/>
                    <a:pt x="537874" y="76355"/>
                    <a:pt x="537874" y="77764"/>
                  </a:cubicBezTo>
                  <a:cubicBezTo>
                    <a:pt x="537874" y="80581"/>
                    <a:pt x="542116" y="81990"/>
                    <a:pt x="540702" y="84808"/>
                  </a:cubicBezTo>
                  <a:cubicBezTo>
                    <a:pt x="544944" y="84808"/>
                    <a:pt x="540702" y="79173"/>
                    <a:pt x="544944" y="80581"/>
                  </a:cubicBezTo>
                  <a:cubicBezTo>
                    <a:pt x="543530" y="84808"/>
                    <a:pt x="547772" y="87625"/>
                    <a:pt x="546358" y="90443"/>
                  </a:cubicBezTo>
                  <a:cubicBezTo>
                    <a:pt x="549186" y="90443"/>
                    <a:pt x="549186" y="96078"/>
                    <a:pt x="553428" y="94669"/>
                  </a:cubicBezTo>
                  <a:cubicBezTo>
                    <a:pt x="553428" y="93260"/>
                    <a:pt x="554842" y="91851"/>
                    <a:pt x="553428" y="90443"/>
                  </a:cubicBezTo>
                  <a:cubicBezTo>
                    <a:pt x="549186" y="87625"/>
                    <a:pt x="549186" y="87625"/>
                    <a:pt x="549186" y="87625"/>
                  </a:cubicBezTo>
                  <a:cubicBezTo>
                    <a:pt x="549186" y="83399"/>
                    <a:pt x="556256" y="86216"/>
                    <a:pt x="554842" y="80581"/>
                  </a:cubicBezTo>
                  <a:lnTo>
                    <a:pt x="552297" y="78891"/>
                  </a:lnTo>
                  <a:lnTo>
                    <a:pt x="554842" y="76355"/>
                  </a:lnTo>
                  <a:cubicBezTo>
                    <a:pt x="556256" y="73538"/>
                    <a:pt x="552014" y="69311"/>
                    <a:pt x="552014" y="69311"/>
                  </a:cubicBezTo>
                  <a:cubicBezTo>
                    <a:pt x="559084" y="73538"/>
                    <a:pt x="556256" y="62268"/>
                    <a:pt x="561912" y="67903"/>
                  </a:cubicBezTo>
                  <a:cubicBezTo>
                    <a:pt x="563326" y="66494"/>
                    <a:pt x="564740" y="67903"/>
                    <a:pt x="564740" y="67903"/>
                  </a:cubicBezTo>
                  <a:cubicBezTo>
                    <a:pt x="566154" y="69311"/>
                    <a:pt x="566154" y="70720"/>
                    <a:pt x="566154" y="72129"/>
                  </a:cubicBezTo>
                  <a:cubicBezTo>
                    <a:pt x="563326" y="73538"/>
                    <a:pt x="563326" y="69311"/>
                    <a:pt x="560498" y="70720"/>
                  </a:cubicBezTo>
                  <a:cubicBezTo>
                    <a:pt x="561912" y="73538"/>
                    <a:pt x="560498" y="76355"/>
                    <a:pt x="561912" y="79173"/>
                  </a:cubicBezTo>
                  <a:cubicBezTo>
                    <a:pt x="563326" y="77764"/>
                    <a:pt x="564740" y="77764"/>
                    <a:pt x="566154" y="77764"/>
                  </a:cubicBezTo>
                  <a:cubicBezTo>
                    <a:pt x="564740" y="81990"/>
                    <a:pt x="563326" y="86216"/>
                    <a:pt x="563326" y="89034"/>
                  </a:cubicBezTo>
                  <a:cubicBezTo>
                    <a:pt x="564740" y="90443"/>
                    <a:pt x="566154" y="93260"/>
                    <a:pt x="564740" y="94669"/>
                  </a:cubicBezTo>
                  <a:cubicBezTo>
                    <a:pt x="561912" y="93260"/>
                    <a:pt x="559084" y="96078"/>
                    <a:pt x="560498" y="98895"/>
                  </a:cubicBezTo>
                  <a:cubicBezTo>
                    <a:pt x="559084" y="103121"/>
                    <a:pt x="563326" y="98895"/>
                    <a:pt x="564740" y="101713"/>
                  </a:cubicBezTo>
                  <a:cubicBezTo>
                    <a:pt x="564740" y="100304"/>
                    <a:pt x="564740" y="100304"/>
                    <a:pt x="564740" y="100304"/>
                  </a:cubicBezTo>
                  <a:cubicBezTo>
                    <a:pt x="564740" y="98895"/>
                    <a:pt x="564740" y="98895"/>
                    <a:pt x="564740" y="97486"/>
                  </a:cubicBezTo>
                  <a:cubicBezTo>
                    <a:pt x="564740" y="96078"/>
                    <a:pt x="564740" y="97486"/>
                    <a:pt x="566154" y="97486"/>
                  </a:cubicBezTo>
                  <a:cubicBezTo>
                    <a:pt x="564740" y="98895"/>
                    <a:pt x="567568" y="100304"/>
                    <a:pt x="568982" y="101713"/>
                  </a:cubicBezTo>
                  <a:cubicBezTo>
                    <a:pt x="574638" y="98895"/>
                    <a:pt x="564740" y="93260"/>
                    <a:pt x="571810" y="89034"/>
                  </a:cubicBezTo>
                  <a:cubicBezTo>
                    <a:pt x="573224" y="91851"/>
                    <a:pt x="573224" y="91851"/>
                    <a:pt x="573224" y="91851"/>
                  </a:cubicBezTo>
                  <a:cubicBezTo>
                    <a:pt x="574638" y="90443"/>
                    <a:pt x="574638" y="90443"/>
                    <a:pt x="574638" y="90443"/>
                  </a:cubicBezTo>
                  <a:cubicBezTo>
                    <a:pt x="573224" y="87625"/>
                    <a:pt x="570396" y="87625"/>
                    <a:pt x="571810" y="84808"/>
                  </a:cubicBezTo>
                  <a:cubicBezTo>
                    <a:pt x="574638" y="87625"/>
                    <a:pt x="577467" y="90443"/>
                    <a:pt x="580295" y="94669"/>
                  </a:cubicBezTo>
                  <a:cubicBezTo>
                    <a:pt x="581709" y="94669"/>
                    <a:pt x="583123" y="93260"/>
                    <a:pt x="583123" y="90443"/>
                  </a:cubicBezTo>
                  <a:cubicBezTo>
                    <a:pt x="584537" y="87625"/>
                    <a:pt x="576052" y="86216"/>
                    <a:pt x="581709" y="83399"/>
                  </a:cubicBezTo>
                  <a:cubicBezTo>
                    <a:pt x="587365" y="84808"/>
                    <a:pt x="581709" y="90443"/>
                    <a:pt x="585951" y="93260"/>
                  </a:cubicBezTo>
                  <a:cubicBezTo>
                    <a:pt x="585951" y="94669"/>
                    <a:pt x="588779" y="98895"/>
                    <a:pt x="585951" y="100304"/>
                  </a:cubicBezTo>
                  <a:cubicBezTo>
                    <a:pt x="583123" y="98895"/>
                    <a:pt x="583123" y="98895"/>
                    <a:pt x="583123" y="98895"/>
                  </a:cubicBezTo>
                  <a:cubicBezTo>
                    <a:pt x="580295" y="101713"/>
                    <a:pt x="581709" y="104530"/>
                    <a:pt x="581709" y="105939"/>
                  </a:cubicBezTo>
                  <a:cubicBezTo>
                    <a:pt x="584537" y="105939"/>
                    <a:pt x="583123" y="110165"/>
                    <a:pt x="585951" y="108756"/>
                  </a:cubicBezTo>
                  <a:cubicBezTo>
                    <a:pt x="587365" y="105939"/>
                    <a:pt x="587365" y="105939"/>
                    <a:pt x="587365" y="105939"/>
                  </a:cubicBezTo>
                  <a:cubicBezTo>
                    <a:pt x="588779" y="108756"/>
                    <a:pt x="593021" y="104530"/>
                    <a:pt x="594435" y="104530"/>
                  </a:cubicBezTo>
                  <a:cubicBezTo>
                    <a:pt x="595849" y="105939"/>
                    <a:pt x="595849" y="110165"/>
                    <a:pt x="597263" y="108756"/>
                  </a:cubicBezTo>
                  <a:cubicBezTo>
                    <a:pt x="598677" y="110165"/>
                    <a:pt x="598677" y="110165"/>
                    <a:pt x="598677" y="110165"/>
                  </a:cubicBezTo>
                  <a:cubicBezTo>
                    <a:pt x="593021" y="111574"/>
                    <a:pt x="598677" y="114391"/>
                    <a:pt x="597263" y="117209"/>
                  </a:cubicBezTo>
                  <a:cubicBezTo>
                    <a:pt x="601505" y="118618"/>
                    <a:pt x="598677" y="124253"/>
                    <a:pt x="602919" y="125661"/>
                  </a:cubicBezTo>
                  <a:cubicBezTo>
                    <a:pt x="607161" y="121435"/>
                    <a:pt x="604333" y="118618"/>
                    <a:pt x="604333" y="114391"/>
                  </a:cubicBezTo>
                  <a:cubicBezTo>
                    <a:pt x="602919" y="112983"/>
                    <a:pt x="601505" y="112983"/>
                    <a:pt x="601505" y="110165"/>
                  </a:cubicBezTo>
                  <a:cubicBezTo>
                    <a:pt x="601505" y="110165"/>
                    <a:pt x="602919" y="110165"/>
                    <a:pt x="602919" y="108756"/>
                  </a:cubicBezTo>
                  <a:cubicBezTo>
                    <a:pt x="602919" y="105939"/>
                    <a:pt x="594435" y="108756"/>
                    <a:pt x="598677" y="105939"/>
                  </a:cubicBezTo>
                  <a:cubicBezTo>
                    <a:pt x="600091" y="104530"/>
                    <a:pt x="600091" y="104530"/>
                    <a:pt x="600091" y="104530"/>
                  </a:cubicBezTo>
                  <a:cubicBezTo>
                    <a:pt x="594435" y="103121"/>
                    <a:pt x="601505" y="97486"/>
                    <a:pt x="597263" y="96078"/>
                  </a:cubicBezTo>
                  <a:cubicBezTo>
                    <a:pt x="597263" y="91851"/>
                    <a:pt x="598677" y="90443"/>
                    <a:pt x="600091" y="89034"/>
                  </a:cubicBezTo>
                  <a:cubicBezTo>
                    <a:pt x="595849" y="83399"/>
                    <a:pt x="595849" y="83399"/>
                    <a:pt x="595849" y="83399"/>
                  </a:cubicBezTo>
                  <a:cubicBezTo>
                    <a:pt x="595849" y="83399"/>
                    <a:pt x="594435" y="84808"/>
                    <a:pt x="594435" y="84808"/>
                  </a:cubicBezTo>
                  <a:cubicBezTo>
                    <a:pt x="597263" y="87625"/>
                    <a:pt x="597263" y="87625"/>
                    <a:pt x="597263" y="87625"/>
                  </a:cubicBezTo>
                  <a:cubicBezTo>
                    <a:pt x="591607" y="89034"/>
                    <a:pt x="597263" y="94669"/>
                    <a:pt x="594435" y="97486"/>
                  </a:cubicBezTo>
                  <a:cubicBezTo>
                    <a:pt x="591607" y="97486"/>
                    <a:pt x="591607" y="93260"/>
                    <a:pt x="588779" y="90443"/>
                  </a:cubicBezTo>
                  <a:cubicBezTo>
                    <a:pt x="590193" y="86216"/>
                    <a:pt x="591607" y="83399"/>
                    <a:pt x="587365" y="80581"/>
                  </a:cubicBezTo>
                  <a:cubicBezTo>
                    <a:pt x="587365" y="79173"/>
                    <a:pt x="588779" y="77764"/>
                    <a:pt x="587365" y="76355"/>
                  </a:cubicBezTo>
                  <a:cubicBezTo>
                    <a:pt x="583123" y="76355"/>
                    <a:pt x="581709" y="80581"/>
                    <a:pt x="578881" y="77764"/>
                  </a:cubicBezTo>
                  <a:cubicBezTo>
                    <a:pt x="577467" y="76355"/>
                    <a:pt x="577467" y="76355"/>
                    <a:pt x="577467" y="76355"/>
                  </a:cubicBezTo>
                  <a:cubicBezTo>
                    <a:pt x="576052" y="76355"/>
                    <a:pt x="571810" y="77764"/>
                    <a:pt x="570396" y="73538"/>
                  </a:cubicBezTo>
                  <a:cubicBezTo>
                    <a:pt x="570396" y="72129"/>
                    <a:pt x="567568" y="69311"/>
                    <a:pt x="566154" y="67903"/>
                  </a:cubicBezTo>
                  <a:cubicBezTo>
                    <a:pt x="570396" y="66494"/>
                    <a:pt x="567568" y="62268"/>
                    <a:pt x="567568" y="60859"/>
                  </a:cubicBezTo>
                  <a:cubicBezTo>
                    <a:pt x="564740" y="53815"/>
                    <a:pt x="561912" y="63676"/>
                    <a:pt x="559084" y="62268"/>
                  </a:cubicBezTo>
                  <a:cubicBezTo>
                    <a:pt x="559084" y="58041"/>
                    <a:pt x="557670" y="56633"/>
                    <a:pt x="556256" y="55224"/>
                  </a:cubicBezTo>
                  <a:cubicBezTo>
                    <a:pt x="554842" y="53815"/>
                    <a:pt x="554842" y="55224"/>
                    <a:pt x="553428" y="56633"/>
                  </a:cubicBezTo>
                  <a:lnTo>
                    <a:pt x="550165" y="54032"/>
                  </a:lnTo>
                  <a:lnTo>
                    <a:pt x="549186" y="52406"/>
                  </a:lnTo>
                  <a:lnTo>
                    <a:pt x="548715" y="52876"/>
                  </a:lnTo>
                  <a:lnTo>
                    <a:pt x="546358" y="50998"/>
                  </a:lnTo>
                  <a:cubicBezTo>
                    <a:pt x="546358" y="50998"/>
                    <a:pt x="544944" y="50998"/>
                    <a:pt x="544944" y="50998"/>
                  </a:cubicBezTo>
                  <a:cubicBezTo>
                    <a:pt x="544944" y="49589"/>
                    <a:pt x="546358" y="43954"/>
                    <a:pt x="542116" y="45363"/>
                  </a:cubicBezTo>
                  <a:cubicBezTo>
                    <a:pt x="542116" y="43954"/>
                    <a:pt x="543530" y="42545"/>
                    <a:pt x="543530" y="42545"/>
                  </a:cubicBezTo>
                  <a:cubicBezTo>
                    <a:pt x="546358" y="43954"/>
                    <a:pt x="546358" y="43954"/>
                    <a:pt x="546358" y="43954"/>
                  </a:cubicBezTo>
                  <a:cubicBezTo>
                    <a:pt x="546358" y="41136"/>
                    <a:pt x="549186" y="38319"/>
                    <a:pt x="546358" y="35501"/>
                  </a:cubicBezTo>
                  <a:cubicBezTo>
                    <a:pt x="546358" y="34093"/>
                    <a:pt x="546358" y="34093"/>
                    <a:pt x="546358" y="34093"/>
                  </a:cubicBezTo>
                  <a:cubicBezTo>
                    <a:pt x="543530" y="34093"/>
                    <a:pt x="544944" y="38319"/>
                    <a:pt x="542116" y="36910"/>
                  </a:cubicBezTo>
                  <a:cubicBezTo>
                    <a:pt x="543530" y="34093"/>
                    <a:pt x="547772" y="31275"/>
                    <a:pt x="549186" y="27049"/>
                  </a:cubicBezTo>
                  <a:cubicBezTo>
                    <a:pt x="550600" y="24231"/>
                    <a:pt x="544944" y="22823"/>
                    <a:pt x="547772" y="20005"/>
                  </a:cubicBezTo>
                  <a:cubicBezTo>
                    <a:pt x="546358" y="17188"/>
                    <a:pt x="546358" y="17188"/>
                    <a:pt x="546358" y="17188"/>
                  </a:cubicBezTo>
                  <a:cubicBezTo>
                    <a:pt x="550600" y="18596"/>
                    <a:pt x="549186" y="12961"/>
                    <a:pt x="552014" y="12961"/>
                  </a:cubicBezTo>
                  <a:cubicBezTo>
                    <a:pt x="554842" y="15779"/>
                    <a:pt x="550600" y="22823"/>
                    <a:pt x="557670" y="21414"/>
                  </a:cubicBezTo>
                  <a:cubicBezTo>
                    <a:pt x="557670" y="22823"/>
                    <a:pt x="559084" y="20005"/>
                    <a:pt x="560498" y="21414"/>
                  </a:cubicBezTo>
                  <a:cubicBezTo>
                    <a:pt x="554842" y="24231"/>
                    <a:pt x="566154" y="27049"/>
                    <a:pt x="560498" y="29866"/>
                  </a:cubicBezTo>
                  <a:cubicBezTo>
                    <a:pt x="557670" y="35501"/>
                    <a:pt x="557670" y="35501"/>
                    <a:pt x="557670" y="35501"/>
                  </a:cubicBezTo>
                  <a:cubicBezTo>
                    <a:pt x="554842" y="32684"/>
                    <a:pt x="557670" y="27049"/>
                    <a:pt x="553428" y="28458"/>
                  </a:cubicBezTo>
                  <a:cubicBezTo>
                    <a:pt x="552014" y="31275"/>
                    <a:pt x="553428" y="35501"/>
                    <a:pt x="554842" y="36910"/>
                  </a:cubicBezTo>
                  <a:cubicBezTo>
                    <a:pt x="560498" y="41136"/>
                    <a:pt x="549186" y="48180"/>
                    <a:pt x="557670" y="50998"/>
                  </a:cubicBezTo>
                  <a:cubicBezTo>
                    <a:pt x="557670" y="46771"/>
                    <a:pt x="564740" y="42545"/>
                    <a:pt x="559084" y="39728"/>
                  </a:cubicBezTo>
                  <a:cubicBezTo>
                    <a:pt x="560498" y="32684"/>
                    <a:pt x="568982" y="41136"/>
                    <a:pt x="571810" y="35501"/>
                  </a:cubicBezTo>
                  <a:cubicBezTo>
                    <a:pt x="571810" y="35501"/>
                    <a:pt x="573224" y="34093"/>
                    <a:pt x="573224" y="35501"/>
                  </a:cubicBezTo>
                  <a:cubicBezTo>
                    <a:pt x="564740" y="38319"/>
                    <a:pt x="574638" y="45363"/>
                    <a:pt x="568982" y="50998"/>
                  </a:cubicBezTo>
                  <a:cubicBezTo>
                    <a:pt x="568982" y="48180"/>
                    <a:pt x="566154" y="46771"/>
                    <a:pt x="564740" y="45363"/>
                  </a:cubicBezTo>
                  <a:cubicBezTo>
                    <a:pt x="563326" y="45363"/>
                    <a:pt x="563326" y="46771"/>
                    <a:pt x="561912" y="46771"/>
                  </a:cubicBezTo>
                  <a:cubicBezTo>
                    <a:pt x="564740" y="48180"/>
                    <a:pt x="564740" y="53815"/>
                    <a:pt x="568982" y="52406"/>
                  </a:cubicBezTo>
                  <a:cubicBezTo>
                    <a:pt x="568982" y="56633"/>
                    <a:pt x="578881" y="53815"/>
                    <a:pt x="576052" y="60859"/>
                  </a:cubicBezTo>
                  <a:cubicBezTo>
                    <a:pt x="576052" y="63676"/>
                    <a:pt x="578881" y="63676"/>
                    <a:pt x="580295" y="65085"/>
                  </a:cubicBezTo>
                  <a:cubicBezTo>
                    <a:pt x="581709" y="63676"/>
                    <a:pt x="580295" y="58041"/>
                    <a:pt x="584537" y="58041"/>
                  </a:cubicBezTo>
                  <a:cubicBezTo>
                    <a:pt x="587365" y="65085"/>
                    <a:pt x="593021" y="60859"/>
                    <a:pt x="595849" y="65085"/>
                  </a:cubicBezTo>
                  <a:cubicBezTo>
                    <a:pt x="601505" y="66494"/>
                    <a:pt x="604333" y="76355"/>
                    <a:pt x="612817" y="74946"/>
                  </a:cubicBezTo>
                  <a:cubicBezTo>
                    <a:pt x="614231" y="73538"/>
                    <a:pt x="617059" y="76355"/>
                    <a:pt x="618473" y="76355"/>
                  </a:cubicBezTo>
                  <a:cubicBezTo>
                    <a:pt x="618473" y="81990"/>
                    <a:pt x="625544" y="77764"/>
                    <a:pt x="628372" y="77764"/>
                  </a:cubicBezTo>
                  <a:cubicBezTo>
                    <a:pt x="629786" y="77764"/>
                    <a:pt x="629786" y="77764"/>
                    <a:pt x="631200" y="77764"/>
                  </a:cubicBezTo>
                  <a:cubicBezTo>
                    <a:pt x="631200" y="80581"/>
                    <a:pt x="631200" y="80581"/>
                    <a:pt x="631200" y="80581"/>
                  </a:cubicBezTo>
                  <a:cubicBezTo>
                    <a:pt x="635442" y="79173"/>
                    <a:pt x="635442" y="79173"/>
                    <a:pt x="635442" y="79173"/>
                  </a:cubicBezTo>
                  <a:cubicBezTo>
                    <a:pt x="634028" y="81990"/>
                    <a:pt x="634028" y="89034"/>
                    <a:pt x="639684" y="89034"/>
                  </a:cubicBezTo>
                  <a:cubicBezTo>
                    <a:pt x="641098" y="90443"/>
                    <a:pt x="642512" y="89034"/>
                    <a:pt x="643926" y="87625"/>
                  </a:cubicBezTo>
                  <a:cubicBezTo>
                    <a:pt x="643926" y="84808"/>
                    <a:pt x="641098" y="83399"/>
                    <a:pt x="643926" y="80581"/>
                  </a:cubicBezTo>
                  <a:cubicBezTo>
                    <a:pt x="638270" y="77764"/>
                    <a:pt x="642512" y="70720"/>
                    <a:pt x="641098" y="67903"/>
                  </a:cubicBezTo>
                  <a:cubicBezTo>
                    <a:pt x="636856" y="67903"/>
                    <a:pt x="639684" y="73538"/>
                    <a:pt x="635442" y="73538"/>
                  </a:cubicBezTo>
                  <a:cubicBezTo>
                    <a:pt x="635442" y="69311"/>
                    <a:pt x="634028" y="66494"/>
                    <a:pt x="638270" y="63676"/>
                  </a:cubicBezTo>
                  <a:cubicBezTo>
                    <a:pt x="646754" y="63676"/>
                    <a:pt x="641098" y="73538"/>
                    <a:pt x="643926" y="77764"/>
                  </a:cubicBezTo>
                  <a:cubicBezTo>
                    <a:pt x="645340" y="77764"/>
                    <a:pt x="645340" y="77764"/>
                    <a:pt x="645340" y="77764"/>
                  </a:cubicBezTo>
                  <a:cubicBezTo>
                    <a:pt x="646754" y="72129"/>
                    <a:pt x="646754" y="72129"/>
                    <a:pt x="646754" y="72129"/>
                  </a:cubicBezTo>
                  <a:cubicBezTo>
                    <a:pt x="650996" y="70720"/>
                    <a:pt x="648168" y="77764"/>
                    <a:pt x="653824" y="76355"/>
                  </a:cubicBezTo>
                  <a:cubicBezTo>
                    <a:pt x="652410" y="76355"/>
                    <a:pt x="650996" y="73538"/>
                    <a:pt x="650996" y="72129"/>
                  </a:cubicBezTo>
                  <a:cubicBezTo>
                    <a:pt x="653824" y="72129"/>
                    <a:pt x="656652" y="72129"/>
                    <a:pt x="658066" y="74946"/>
                  </a:cubicBezTo>
                  <a:cubicBezTo>
                    <a:pt x="658066" y="72129"/>
                    <a:pt x="658066" y="69311"/>
                    <a:pt x="658066" y="65085"/>
                  </a:cubicBezTo>
                  <a:cubicBezTo>
                    <a:pt x="655238" y="60859"/>
                    <a:pt x="652410" y="53815"/>
                    <a:pt x="646754" y="55224"/>
                  </a:cubicBezTo>
                  <a:cubicBezTo>
                    <a:pt x="646754" y="53815"/>
                    <a:pt x="646754" y="53815"/>
                    <a:pt x="646754" y="53815"/>
                  </a:cubicBezTo>
                  <a:cubicBezTo>
                    <a:pt x="648168" y="53815"/>
                    <a:pt x="649582" y="53815"/>
                    <a:pt x="649582" y="55224"/>
                  </a:cubicBezTo>
                  <a:cubicBezTo>
                    <a:pt x="655238" y="49589"/>
                    <a:pt x="655238" y="49589"/>
                    <a:pt x="655238" y="49589"/>
                  </a:cubicBezTo>
                  <a:cubicBezTo>
                    <a:pt x="653824" y="46771"/>
                    <a:pt x="653824" y="46771"/>
                    <a:pt x="653824" y="46771"/>
                  </a:cubicBezTo>
                  <a:cubicBezTo>
                    <a:pt x="660894" y="45363"/>
                    <a:pt x="660894" y="55224"/>
                    <a:pt x="663722" y="59450"/>
                  </a:cubicBezTo>
                  <a:cubicBezTo>
                    <a:pt x="665136" y="60859"/>
                    <a:pt x="666551" y="62268"/>
                    <a:pt x="669379" y="60859"/>
                  </a:cubicBezTo>
                  <a:cubicBezTo>
                    <a:pt x="672207" y="63676"/>
                    <a:pt x="670793" y="67903"/>
                    <a:pt x="673621" y="69311"/>
                  </a:cubicBezTo>
                  <a:cubicBezTo>
                    <a:pt x="675035" y="66494"/>
                    <a:pt x="675035" y="62268"/>
                    <a:pt x="679277" y="62268"/>
                  </a:cubicBezTo>
                  <a:cubicBezTo>
                    <a:pt x="682105" y="66494"/>
                    <a:pt x="682105" y="66494"/>
                    <a:pt x="682105" y="66494"/>
                  </a:cubicBezTo>
                  <a:cubicBezTo>
                    <a:pt x="682105" y="63676"/>
                    <a:pt x="686347" y="60859"/>
                    <a:pt x="686347" y="58041"/>
                  </a:cubicBezTo>
                  <a:cubicBezTo>
                    <a:pt x="686347" y="56633"/>
                    <a:pt x="684933" y="56633"/>
                    <a:pt x="684933" y="55224"/>
                  </a:cubicBezTo>
                  <a:cubicBezTo>
                    <a:pt x="686347" y="53815"/>
                    <a:pt x="686347" y="53815"/>
                    <a:pt x="687761" y="53815"/>
                  </a:cubicBezTo>
                  <a:cubicBezTo>
                    <a:pt x="689175" y="58041"/>
                    <a:pt x="689175" y="58041"/>
                    <a:pt x="689175" y="58041"/>
                  </a:cubicBezTo>
                  <a:cubicBezTo>
                    <a:pt x="692003" y="53815"/>
                    <a:pt x="699073" y="58041"/>
                    <a:pt x="699073" y="52406"/>
                  </a:cubicBezTo>
                  <a:cubicBezTo>
                    <a:pt x="701901" y="49589"/>
                    <a:pt x="701901" y="49589"/>
                    <a:pt x="701901" y="49589"/>
                  </a:cubicBezTo>
                  <a:cubicBezTo>
                    <a:pt x="703315" y="52406"/>
                    <a:pt x="696245" y="56633"/>
                    <a:pt x="701901" y="60859"/>
                  </a:cubicBezTo>
                  <a:cubicBezTo>
                    <a:pt x="700487" y="65085"/>
                    <a:pt x="701901" y="66494"/>
                    <a:pt x="706143" y="67903"/>
                  </a:cubicBezTo>
                  <a:cubicBezTo>
                    <a:pt x="706143" y="66494"/>
                    <a:pt x="706143" y="67903"/>
                    <a:pt x="707557" y="67903"/>
                  </a:cubicBezTo>
                  <a:cubicBezTo>
                    <a:pt x="707557" y="67903"/>
                    <a:pt x="707557" y="69311"/>
                    <a:pt x="708971" y="70720"/>
                  </a:cubicBezTo>
                  <a:cubicBezTo>
                    <a:pt x="708971" y="69311"/>
                    <a:pt x="710385" y="67903"/>
                    <a:pt x="711800" y="66494"/>
                  </a:cubicBezTo>
                  <a:cubicBezTo>
                    <a:pt x="711800" y="69311"/>
                    <a:pt x="714628" y="69311"/>
                    <a:pt x="714628" y="72129"/>
                  </a:cubicBezTo>
                  <a:cubicBezTo>
                    <a:pt x="716042" y="70720"/>
                    <a:pt x="717456" y="67903"/>
                    <a:pt x="716042" y="66494"/>
                  </a:cubicBezTo>
                  <a:cubicBezTo>
                    <a:pt x="711800" y="65085"/>
                    <a:pt x="716042" y="60859"/>
                    <a:pt x="714628" y="58041"/>
                  </a:cubicBezTo>
                  <a:cubicBezTo>
                    <a:pt x="714628" y="55224"/>
                    <a:pt x="708971" y="52406"/>
                    <a:pt x="710385" y="48180"/>
                  </a:cubicBezTo>
                  <a:cubicBezTo>
                    <a:pt x="713214" y="50998"/>
                    <a:pt x="711800" y="45363"/>
                    <a:pt x="714628" y="46771"/>
                  </a:cubicBezTo>
                  <a:cubicBezTo>
                    <a:pt x="717456" y="43954"/>
                    <a:pt x="717456" y="42545"/>
                    <a:pt x="716042" y="39728"/>
                  </a:cubicBezTo>
                  <a:cubicBezTo>
                    <a:pt x="714628" y="38319"/>
                    <a:pt x="713214" y="38319"/>
                    <a:pt x="713214" y="39728"/>
                  </a:cubicBezTo>
                  <a:cubicBezTo>
                    <a:pt x="711800" y="39728"/>
                    <a:pt x="711800" y="38319"/>
                    <a:pt x="711800" y="38319"/>
                  </a:cubicBezTo>
                  <a:cubicBezTo>
                    <a:pt x="716042" y="39728"/>
                    <a:pt x="716042" y="34093"/>
                    <a:pt x="718870" y="35501"/>
                  </a:cubicBezTo>
                  <a:cubicBezTo>
                    <a:pt x="720284" y="32684"/>
                    <a:pt x="718870" y="28458"/>
                    <a:pt x="718870" y="25640"/>
                  </a:cubicBezTo>
                  <a:cubicBezTo>
                    <a:pt x="716042" y="24231"/>
                    <a:pt x="716042" y="24231"/>
                    <a:pt x="716042" y="24231"/>
                  </a:cubicBezTo>
                  <a:cubicBezTo>
                    <a:pt x="714628" y="20005"/>
                    <a:pt x="720284" y="21414"/>
                    <a:pt x="723112" y="21414"/>
                  </a:cubicBezTo>
                  <a:cubicBezTo>
                    <a:pt x="724526" y="24231"/>
                    <a:pt x="718870" y="24231"/>
                    <a:pt x="720284" y="28458"/>
                  </a:cubicBezTo>
                  <a:cubicBezTo>
                    <a:pt x="723112" y="28458"/>
                    <a:pt x="723112" y="28458"/>
                    <a:pt x="723112" y="28458"/>
                  </a:cubicBezTo>
                  <a:cubicBezTo>
                    <a:pt x="721698" y="28458"/>
                    <a:pt x="720284" y="29866"/>
                    <a:pt x="720284" y="29866"/>
                  </a:cubicBezTo>
                  <a:cubicBezTo>
                    <a:pt x="723112" y="32684"/>
                    <a:pt x="723112" y="36910"/>
                    <a:pt x="721698" y="39728"/>
                  </a:cubicBezTo>
                  <a:cubicBezTo>
                    <a:pt x="718870" y="39728"/>
                    <a:pt x="718870" y="39728"/>
                    <a:pt x="718870" y="39728"/>
                  </a:cubicBezTo>
                  <a:cubicBezTo>
                    <a:pt x="721698" y="42545"/>
                    <a:pt x="716042" y="46771"/>
                    <a:pt x="720284" y="49589"/>
                  </a:cubicBezTo>
                  <a:cubicBezTo>
                    <a:pt x="720284" y="53815"/>
                    <a:pt x="720284" y="58041"/>
                    <a:pt x="723112" y="62268"/>
                  </a:cubicBezTo>
                  <a:cubicBezTo>
                    <a:pt x="724526" y="60859"/>
                    <a:pt x="727354" y="56633"/>
                    <a:pt x="724526" y="53815"/>
                  </a:cubicBezTo>
                  <a:cubicBezTo>
                    <a:pt x="725940" y="52406"/>
                    <a:pt x="725940" y="52406"/>
                    <a:pt x="725940" y="52406"/>
                  </a:cubicBezTo>
                  <a:cubicBezTo>
                    <a:pt x="725940" y="53815"/>
                    <a:pt x="725940" y="55224"/>
                    <a:pt x="727354" y="55224"/>
                  </a:cubicBezTo>
                  <a:cubicBezTo>
                    <a:pt x="731596" y="49589"/>
                    <a:pt x="721698" y="38319"/>
                    <a:pt x="733010" y="39728"/>
                  </a:cubicBezTo>
                  <a:cubicBezTo>
                    <a:pt x="733010" y="36910"/>
                    <a:pt x="734424" y="35501"/>
                    <a:pt x="735838" y="32684"/>
                  </a:cubicBezTo>
                  <a:cubicBezTo>
                    <a:pt x="737252" y="32684"/>
                    <a:pt x="737252" y="35501"/>
                    <a:pt x="738666" y="35501"/>
                  </a:cubicBezTo>
                  <a:cubicBezTo>
                    <a:pt x="737252" y="34093"/>
                    <a:pt x="735838" y="36910"/>
                    <a:pt x="735838" y="38319"/>
                  </a:cubicBezTo>
                  <a:cubicBezTo>
                    <a:pt x="734424" y="41136"/>
                    <a:pt x="737252" y="39728"/>
                    <a:pt x="737252" y="39728"/>
                  </a:cubicBezTo>
                  <a:cubicBezTo>
                    <a:pt x="737252" y="41136"/>
                    <a:pt x="735838" y="41136"/>
                    <a:pt x="735838" y="42545"/>
                  </a:cubicBezTo>
                  <a:cubicBezTo>
                    <a:pt x="735838" y="45363"/>
                    <a:pt x="738666" y="45363"/>
                    <a:pt x="741494" y="46771"/>
                  </a:cubicBezTo>
                  <a:cubicBezTo>
                    <a:pt x="738666" y="48180"/>
                    <a:pt x="738666" y="50998"/>
                    <a:pt x="734424" y="52406"/>
                  </a:cubicBezTo>
                  <a:cubicBezTo>
                    <a:pt x="735838" y="53815"/>
                    <a:pt x="737252" y="53815"/>
                    <a:pt x="738666" y="52406"/>
                  </a:cubicBezTo>
                  <a:cubicBezTo>
                    <a:pt x="740080" y="49589"/>
                    <a:pt x="741494" y="53815"/>
                    <a:pt x="744322" y="55224"/>
                  </a:cubicBezTo>
                  <a:cubicBezTo>
                    <a:pt x="741494" y="56633"/>
                    <a:pt x="744322" y="58041"/>
                    <a:pt x="744322" y="60859"/>
                  </a:cubicBezTo>
                  <a:cubicBezTo>
                    <a:pt x="748564" y="60859"/>
                    <a:pt x="745736" y="65085"/>
                    <a:pt x="747150" y="66494"/>
                  </a:cubicBezTo>
                  <a:cubicBezTo>
                    <a:pt x="745736" y="67903"/>
                    <a:pt x="744322" y="70720"/>
                    <a:pt x="745736" y="72129"/>
                  </a:cubicBezTo>
                  <a:cubicBezTo>
                    <a:pt x="745736" y="72129"/>
                    <a:pt x="745736" y="72129"/>
                    <a:pt x="745736" y="73538"/>
                  </a:cubicBezTo>
                  <a:cubicBezTo>
                    <a:pt x="747150" y="73538"/>
                    <a:pt x="747150" y="73538"/>
                    <a:pt x="747150" y="73538"/>
                  </a:cubicBezTo>
                  <a:cubicBezTo>
                    <a:pt x="748564" y="67903"/>
                    <a:pt x="748564" y="67903"/>
                    <a:pt x="748564" y="67903"/>
                  </a:cubicBezTo>
                  <a:cubicBezTo>
                    <a:pt x="751392" y="73538"/>
                    <a:pt x="751392" y="80581"/>
                    <a:pt x="748564" y="86216"/>
                  </a:cubicBezTo>
                  <a:cubicBezTo>
                    <a:pt x="749978" y="89034"/>
                    <a:pt x="745736" y="93260"/>
                    <a:pt x="748564" y="96078"/>
                  </a:cubicBezTo>
                  <a:cubicBezTo>
                    <a:pt x="749978" y="96078"/>
                    <a:pt x="752806" y="96078"/>
                    <a:pt x="752806" y="94669"/>
                  </a:cubicBezTo>
                  <a:cubicBezTo>
                    <a:pt x="754220" y="93260"/>
                    <a:pt x="754220" y="98895"/>
                    <a:pt x="755634" y="98895"/>
                  </a:cubicBezTo>
                  <a:cubicBezTo>
                    <a:pt x="755634" y="98895"/>
                    <a:pt x="754220" y="98895"/>
                    <a:pt x="754220" y="98895"/>
                  </a:cubicBezTo>
                  <a:cubicBezTo>
                    <a:pt x="754220" y="100304"/>
                    <a:pt x="754220" y="100304"/>
                    <a:pt x="754220" y="100304"/>
                  </a:cubicBezTo>
                  <a:cubicBezTo>
                    <a:pt x="755634" y="100304"/>
                    <a:pt x="758463" y="98895"/>
                    <a:pt x="758463" y="101713"/>
                  </a:cubicBezTo>
                  <a:cubicBezTo>
                    <a:pt x="758463" y="98895"/>
                    <a:pt x="762705" y="100304"/>
                    <a:pt x="761291" y="97486"/>
                  </a:cubicBezTo>
                  <a:cubicBezTo>
                    <a:pt x="762705" y="97486"/>
                    <a:pt x="764119" y="98895"/>
                    <a:pt x="765533" y="100304"/>
                  </a:cubicBezTo>
                  <a:cubicBezTo>
                    <a:pt x="765533" y="105939"/>
                    <a:pt x="768361" y="111574"/>
                    <a:pt x="774017" y="114391"/>
                  </a:cubicBezTo>
                  <a:cubicBezTo>
                    <a:pt x="772603" y="118618"/>
                    <a:pt x="781087" y="115800"/>
                    <a:pt x="778259" y="121435"/>
                  </a:cubicBezTo>
                  <a:cubicBezTo>
                    <a:pt x="776845" y="122844"/>
                    <a:pt x="772603" y="121435"/>
                    <a:pt x="774017" y="125661"/>
                  </a:cubicBezTo>
                  <a:cubicBezTo>
                    <a:pt x="781087" y="128479"/>
                    <a:pt x="772603" y="135522"/>
                    <a:pt x="774017" y="139749"/>
                  </a:cubicBezTo>
                  <a:cubicBezTo>
                    <a:pt x="776845" y="141157"/>
                    <a:pt x="781087" y="138340"/>
                    <a:pt x="782501" y="136931"/>
                  </a:cubicBezTo>
                  <a:cubicBezTo>
                    <a:pt x="785329" y="138340"/>
                    <a:pt x="779673" y="141157"/>
                    <a:pt x="785329" y="142566"/>
                  </a:cubicBezTo>
                  <a:cubicBezTo>
                    <a:pt x="786743" y="141157"/>
                    <a:pt x="786743" y="143975"/>
                    <a:pt x="788157" y="145384"/>
                  </a:cubicBezTo>
                  <a:cubicBezTo>
                    <a:pt x="793813" y="139749"/>
                    <a:pt x="786743" y="128479"/>
                    <a:pt x="796641" y="125661"/>
                  </a:cubicBezTo>
                  <a:cubicBezTo>
                    <a:pt x="795227" y="127070"/>
                    <a:pt x="796641" y="128479"/>
                    <a:pt x="796641" y="129887"/>
                  </a:cubicBezTo>
                  <a:cubicBezTo>
                    <a:pt x="799469" y="128479"/>
                    <a:pt x="799469" y="128479"/>
                    <a:pt x="799469" y="128479"/>
                  </a:cubicBezTo>
                  <a:cubicBezTo>
                    <a:pt x="800883" y="129887"/>
                    <a:pt x="798055" y="131296"/>
                    <a:pt x="800883" y="132705"/>
                  </a:cubicBezTo>
                  <a:cubicBezTo>
                    <a:pt x="798055" y="135522"/>
                    <a:pt x="798055" y="135522"/>
                    <a:pt x="798055" y="135522"/>
                  </a:cubicBezTo>
                  <a:cubicBezTo>
                    <a:pt x="802298" y="135522"/>
                    <a:pt x="799469" y="139749"/>
                    <a:pt x="803712" y="139749"/>
                  </a:cubicBezTo>
                  <a:cubicBezTo>
                    <a:pt x="806540" y="136931"/>
                    <a:pt x="806540" y="132705"/>
                    <a:pt x="805126" y="128479"/>
                  </a:cubicBezTo>
                  <a:cubicBezTo>
                    <a:pt x="805126" y="128479"/>
                    <a:pt x="803712" y="127070"/>
                    <a:pt x="803712" y="127070"/>
                  </a:cubicBezTo>
                  <a:cubicBezTo>
                    <a:pt x="802298" y="128479"/>
                    <a:pt x="802298" y="128479"/>
                    <a:pt x="802298" y="128479"/>
                  </a:cubicBezTo>
                  <a:cubicBezTo>
                    <a:pt x="802298" y="124253"/>
                    <a:pt x="807954" y="125661"/>
                    <a:pt x="807954" y="120026"/>
                  </a:cubicBezTo>
                  <a:cubicBezTo>
                    <a:pt x="806540" y="118618"/>
                    <a:pt x="803712" y="120026"/>
                    <a:pt x="802298" y="118618"/>
                  </a:cubicBezTo>
                  <a:cubicBezTo>
                    <a:pt x="802298" y="117209"/>
                    <a:pt x="802298" y="117209"/>
                    <a:pt x="802298" y="117209"/>
                  </a:cubicBezTo>
                  <a:cubicBezTo>
                    <a:pt x="805126" y="117209"/>
                    <a:pt x="806540" y="117209"/>
                    <a:pt x="806540" y="118618"/>
                  </a:cubicBezTo>
                  <a:cubicBezTo>
                    <a:pt x="807954" y="117209"/>
                    <a:pt x="807954" y="115800"/>
                    <a:pt x="807954" y="114391"/>
                  </a:cubicBezTo>
                  <a:cubicBezTo>
                    <a:pt x="812196" y="117209"/>
                    <a:pt x="812196" y="117209"/>
                    <a:pt x="812196" y="117209"/>
                  </a:cubicBezTo>
                  <a:cubicBezTo>
                    <a:pt x="812196" y="111574"/>
                    <a:pt x="816438" y="110165"/>
                    <a:pt x="817852" y="104530"/>
                  </a:cubicBezTo>
                  <a:cubicBezTo>
                    <a:pt x="820680" y="103121"/>
                    <a:pt x="817852" y="105939"/>
                    <a:pt x="819266" y="107348"/>
                  </a:cubicBezTo>
                  <a:cubicBezTo>
                    <a:pt x="824922" y="100304"/>
                    <a:pt x="816438" y="90443"/>
                    <a:pt x="826336" y="86216"/>
                  </a:cubicBezTo>
                  <a:cubicBezTo>
                    <a:pt x="823508" y="83399"/>
                    <a:pt x="820680" y="77764"/>
                    <a:pt x="823508" y="73538"/>
                  </a:cubicBezTo>
                  <a:cubicBezTo>
                    <a:pt x="824922" y="72129"/>
                    <a:pt x="826336" y="70720"/>
                    <a:pt x="827750" y="70720"/>
                  </a:cubicBezTo>
                  <a:cubicBezTo>
                    <a:pt x="829164" y="72129"/>
                    <a:pt x="829164" y="72129"/>
                    <a:pt x="829164" y="72129"/>
                  </a:cubicBezTo>
                  <a:cubicBezTo>
                    <a:pt x="829164" y="70720"/>
                    <a:pt x="830578" y="69311"/>
                    <a:pt x="831992" y="69311"/>
                  </a:cubicBezTo>
                  <a:cubicBezTo>
                    <a:pt x="831992" y="72129"/>
                    <a:pt x="829164" y="76355"/>
                    <a:pt x="833406" y="79173"/>
                  </a:cubicBezTo>
                  <a:cubicBezTo>
                    <a:pt x="829164" y="79173"/>
                    <a:pt x="829164" y="79173"/>
                    <a:pt x="829164" y="79173"/>
                  </a:cubicBezTo>
                  <a:cubicBezTo>
                    <a:pt x="826336" y="83399"/>
                    <a:pt x="829164" y="90443"/>
                    <a:pt x="829164" y="94669"/>
                  </a:cubicBezTo>
                  <a:cubicBezTo>
                    <a:pt x="831992" y="94669"/>
                    <a:pt x="834820" y="91851"/>
                    <a:pt x="837648" y="94669"/>
                  </a:cubicBezTo>
                  <a:cubicBezTo>
                    <a:pt x="836234" y="94669"/>
                    <a:pt x="836234" y="97486"/>
                    <a:pt x="837648" y="98895"/>
                  </a:cubicBezTo>
                  <a:cubicBezTo>
                    <a:pt x="834820" y="100304"/>
                    <a:pt x="830578" y="104530"/>
                    <a:pt x="834820" y="107348"/>
                  </a:cubicBezTo>
                  <a:cubicBezTo>
                    <a:pt x="833406" y="107348"/>
                    <a:pt x="833406" y="107348"/>
                    <a:pt x="833406" y="107348"/>
                  </a:cubicBezTo>
                  <a:cubicBezTo>
                    <a:pt x="833406" y="107348"/>
                    <a:pt x="831992" y="104530"/>
                    <a:pt x="830578" y="105939"/>
                  </a:cubicBezTo>
                  <a:cubicBezTo>
                    <a:pt x="829164" y="110165"/>
                    <a:pt x="829164" y="111574"/>
                    <a:pt x="827750" y="114391"/>
                  </a:cubicBezTo>
                  <a:cubicBezTo>
                    <a:pt x="826336" y="112983"/>
                    <a:pt x="826336" y="110165"/>
                    <a:pt x="827750" y="108756"/>
                  </a:cubicBezTo>
                  <a:cubicBezTo>
                    <a:pt x="829164" y="107348"/>
                    <a:pt x="827750" y="107348"/>
                    <a:pt x="827750" y="105939"/>
                  </a:cubicBezTo>
                  <a:cubicBezTo>
                    <a:pt x="826336" y="104530"/>
                    <a:pt x="824922" y="105939"/>
                    <a:pt x="823508" y="105939"/>
                  </a:cubicBezTo>
                  <a:cubicBezTo>
                    <a:pt x="824922" y="104530"/>
                    <a:pt x="823508" y="104530"/>
                    <a:pt x="823508" y="104530"/>
                  </a:cubicBezTo>
                  <a:cubicBezTo>
                    <a:pt x="823508" y="108756"/>
                    <a:pt x="819266" y="105939"/>
                    <a:pt x="819266" y="110165"/>
                  </a:cubicBezTo>
                  <a:cubicBezTo>
                    <a:pt x="819266" y="112983"/>
                    <a:pt x="820680" y="115800"/>
                    <a:pt x="823508" y="117209"/>
                  </a:cubicBezTo>
                  <a:cubicBezTo>
                    <a:pt x="827750" y="115800"/>
                    <a:pt x="830578" y="117209"/>
                    <a:pt x="834820" y="115800"/>
                  </a:cubicBezTo>
                  <a:cubicBezTo>
                    <a:pt x="836234" y="112983"/>
                    <a:pt x="833406" y="110165"/>
                    <a:pt x="834820" y="108756"/>
                  </a:cubicBezTo>
                  <a:cubicBezTo>
                    <a:pt x="841890" y="108756"/>
                    <a:pt x="841890" y="108756"/>
                    <a:pt x="841890" y="108756"/>
                  </a:cubicBezTo>
                  <a:cubicBezTo>
                    <a:pt x="841890" y="114391"/>
                    <a:pt x="844718" y="118618"/>
                    <a:pt x="844718" y="125661"/>
                  </a:cubicBezTo>
                  <a:cubicBezTo>
                    <a:pt x="850375" y="125661"/>
                    <a:pt x="844718" y="129887"/>
                    <a:pt x="850375" y="131296"/>
                  </a:cubicBezTo>
                  <a:cubicBezTo>
                    <a:pt x="854617" y="134114"/>
                    <a:pt x="848961" y="134114"/>
                    <a:pt x="848961" y="136931"/>
                  </a:cubicBezTo>
                  <a:cubicBezTo>
                    <a:pt x="846132" y="136931"/>
                    <a:pt x="846132" y="139749"/>
                    <a:pt x="844718" y="141157"/>
                  </a:cubicBezTo>
                  <a:cubicBezTo>
                    <a:pt x="843304" y="143975"/>
                    <a:pt x="841890" y="149610"/>
                    <a:pt x="844718" y="151019"/>
                  </a:cubicBezTo>
                  <a:cubicBezTo>
                    <a:pt x="846132" y="152427"/>
                    <a:pt x="848961" y="152427"/>
                    <a:pt x="848961" y="155245"/>
                  </a:cubicBezTo>
                  <a:cubicBezTo>
                    <a:pt x="847547" y="158062"/>
                    <a:pt x="853203" y="163697"/>
                    <a:pt x="847547" y="163697"/>
                  </a:cubicBezTo>
                  <a:cubicBezTo>
                    <a:pt x="847547" y="165106"/>
                    <a:pt x="848961" y="167924"/>
                    <a:pt x="850375" y="166515"/>
                  </a:cubicBezTo>
                  <a:cubicBezTo>
                    <a:pt x="853203" y="165106"/>
                    <a:pt x="851789" y="167924"/>
                    <a:pt x="853203" y="166515"/>
                  </a:cubicBezTo>
                  <a:cubicBezTo>
                    <a:pt x="856031" y="165106"/>
                    <a:pt x="856031" y="165106"/>
                    <a:pt x="856031" y="165106"/>
                  </a:cubicBezTo>
                  <a:cubicBezTo>
                    <a:pt x="851789" y="163697"/>
                    <a:pt x="854617" y="159471"/>
                    <a:pt x="853203" y="156654"/>
                  </a:cubicBezTo>
                  <a:cubicBezTo>
                    <a:pt x="854617" y="155245"/>
                    <a:pt x="854617" y="152427"/>
                    <a:pt x="856031" y="151019"/>
                  </a:cubicBezTo>
                  <a:cubicBezTo>
                    <a:pt x="858859" y="153836"/>
                    <a:pt x="861687" y="153836"/>
                    <a:pt x="864515" y="151019"/>
                  </a:cubicBezTo>
                  <a:cubicBezTo>
                    <a:pt x="865929" y="145384"/>
                    <a:pt x="865929" y="145384"/>
                    <a:pt x="865929" y="145384"/>
                  </a:cubicBezTo>
                  <a:cubicBezTo>
                    <a:pt x="868757" y="145384"/>
                    <a:pt x="868757" y="151019"/>
                    <a:pt x="872999" y="149610"/>
                  </a:cubicBezTo>
                  <a:cubicBezTo>
                    <a:pt x="868757" y="152427"/>
                    <a:pt x="875827" y="155245"/>
                    <a:pt x="874413" y="159471"/>
                  </a:cubicBezTo>
                  <a:cubicBezTo>
                    <a:pt x="865929" y="160880"/>
                    <a:pt x="865929" y="160880"/>
                    <a:pt x="865929" y="160880"/>
                  </a:cubicBezTo>
                  <a:cubicBezTo>
                    <a:pt x="865929" y="160880"/>
                    <a:pt x="865929" y="160880"/>
                    <a:pt x="864515" y="162289"/>
                  </a:cubicBezTo>
                  <a:cubicBezTo>
                    <a:pt x="864515" y="162289"/>
                    <a:pt x="863101" y="160880"/>
                    <a:pt x="863101" y="159471"/>
                  </a:cubicBezTo>
                  <a:cubicBezTo>
                    <a:pt x="863101" y="158062"/>
                    <a:pt x="864515" y="156654"/>
                    <a:pt x="863101" y="155245"/>
                  </a:cubicBezTo>
                  <a:cubicBezTo>
                    <a:pt x="860273" y="155245"/>
                    <a:pt x="861687" y="158062"/>
                    <a:pt x="860273" y="159471"/>
                  </a:cubicBezTo>
                  <a:cubicBezTo>
                    <a:pt x="858859" y="160880"/>
                    <a:pt x="854617" y="165106"/>
                    <a:pt x="858859" y="166515"/>
                  </a:cubicBezTo>
                  <a:cubicBezTo>
                    <a:pt x="858859" y="166515"/>
                    <a:pt x="858859" y="167924"/>
                    <a:pt x="858859" y="167924"/>
                  </a:cubicBezTo>
                  <a:cubicBezTo>
                    <a:pt x="856031" y="166515"/>
                    <a:pt x="856031" y="166515"/>
                    <a:pt x="856031" y="166515"/>
                  </a:cubicBezTo>
                  <a:cubicBezTo>
                    <a:pt x="854617" y="166515"/>
                    <a:pt x="854617" y="166515"/>
                    <a:pt x="854617" y="166515"/>
                  </a:cubicBezTo>
                  <a:cubicBezTo>
                    <a:pt x="856031" y="169332"/>
                    <a:pt x="860273" y="170741"/>
                    <a:pt x="858859" y="173559"/>
                  </a:cubicBezTo>
                  <a:cubicBezTo>
                    <a:pt x="863101" y="169332"/>
                    <a:pt x="863101" y="169332"/>
                    <a:pt x="863101" y="169332"/>
                  </a:cubicBezTo>
                  <a:cubicBezTo>
                    <a:pt x="867343" y="172150"/>
                    <a:pt x="860273" y="176376"/>
                    <a:pt x="864515" y="179194"/>
                  </a:cubicBezTo>
                  <a:cubicBezTo>
                    <a:pt x="868757" y="177785"/>
                    <a:pt x="868757" y="177785"/>
                    <a:pt x="868757" y="177785"/>
                  </a:cubicBezTo>
                  <a:cubicBezTo>
                    <a:pt x="870171" y="182011"/>
                    <a:pt x="870171" y="184829"/>
                    <a:pt x="867343" y="186237"/>
                  </a:cubicBezTo>
                  <a:cubicBezTo>
                    <a:pt x="874413" y="189055"/>
                    <a:pt x="863101" y="193281"/>
                    <a:pt x="867343" y="197507"/>
                  </a:cubicBezTo>
                  <a:cubicBezTo>
                    <a:pt x="867343" y="203142"/>
                    <a:pt x="861687" y="207369"/>
                    <a:pt x="863101" y="214412"/>
                  </a:cubicBezTo>
                  <a:cubicBezTo>
                    <a:pt x="868757" y="221456"/>
                    <a:pt x="857445" y="221456"/>
                    <a:pt x="860273" y="228500"/>
                  </a:cubicBezTo>
                  <a:cubicBezTo>
                    <a:pt x="856031" y="229909"/>
                    <a:pt x="861687" y="232726"/>
                    <a:pt x="857445" y="235544"/>
                  </a:cubicBezTo>
                  <a:cubicBezTo>
                    <a:pt x="860273" y="234135"/>
                    <a:pt x="861687" y="238361"/>
                    <a:pt x="863101" y="238361"/>
                  </a:cubicBezTo>
                  <a:cubicBezTo>
                    <a:pt x="863101" y="241179"/>
                    <a:pt x="861687" y="242587"/>
                    <a:pt x="864515" y="242587"/>
                  </a:cubicBezTo>
                  <a:cubicBezTo>
                    <a:pt x="863101" y="248222"/>
                    <a:pt x="863101" y="248222"/>
                    <a:pt x="863101" y="248222"/>
                  </a:cubicBezTo>
                  <a:cubicBezTo>
                    <a:pt x="863101" y="246814"/>
                    <a:pt x="863101" y="245405"/>
                    <a:pt x="861687" y="245405"/>
                  </a:cubicBezTo>
                  <a:cubicBezTo>
                    <a:pt x="858859" y="246814"/>
                    <a:pt x="861687" y="251040"/>
                    <a:pt x="860273" y="253857"/>
                  </a:cubicBezTo>
                  <a:cubicBezTo>
                    <a:pt x="864515" y="256675"/>
                    <a:pt x="860273" y="259492"/>
                    <a:pt x="860273" y="260901"/>
                  </a:cubicBezTo>
                  <a:cubicBezTo>
                    <a:pt x="860273" y="262310"/>
                    <a:pt x="858859" y="263719"/>
                    <a:pt x="856031" y="263719"/>
                  </a:cubicBezTo>
                  <a:cubicBezTo>
                    <a:pt x="851789" y="272171"/>
                    <a:pt x="851789" y="272171"/>
                    <a:pt x="851789" y="272171"/>
                  </a:cubicBezTo>
                  <a:cubicBezTo>
                    <a:pt x="850375" y="269354"/>
                    <a:pt x="847547" y="265127"/>
                    <a:pt x="843304" y="267945"/>
                  </a:cubicBezTo>
                  <a:cubicBezTo>
                    <a:pt x="844718" y="262310"/>
                    <a:pt x="839062" y="266536"/>
                    <a:pt x="839062" y="262310"/>
                  </a:cubicBezTo>
                  <a:cubicBezTo>
                    <a:pt x="837648" y="262310"/>
                    <a:pt x="837648" y="265127"/>
                    <a:pt x="837648" y="266536"/>
                  </a:cubicBezTo>
                  <a:cubicBezTo>
                    <a:pt x="848961" y="274989"/>
                    <a:pt x="848961" y="274989"/>
                    <a:pt x="848961" y="274989"/>
                  </a:cubicBezTo>
                  <a:cubicBezTo>
                    <a:pt x="851789" y="270762"/>
                    <a:pt x="853203" y="276397"/>
                    <a:pt x="856031" y="277806"/>
                  </a:cubicBezTo>
                  <a:cubicBezTo>
                    <a:pt x="854617" y="282032"/>
                    <a:pt x="857445" y="286259"/>
                    <a:pt x="858859" y="291894"/>
                  </a:cubicBezTo>
                  <a:cubicBezTo>
                    <a:pt x="858859" y="293302"/>
                    <a:pt x="858859" y="293302"/>
                    <a:pt x="858859" y="293302"/>
                  </a:cubicBezTo>
                  <a:cubicBezTo>
                    <a:pt x="856031" y="293302"/>
                    <a:pt x="858859" y="290485"/>
                    <a:pt x="856031" y="290485"/>
                  </a:cubicBezTo>
                  <a:cubicBezTo>
                    <a:pt x="854617" y="293302"/>
                    <a:pt x="854617" y="293302"/>
                    <a:pt x="854617" y="293302"/>
                  </a:cubicBezTo>
                  <a:cubicBezTo>
                    <a:pt x="856031" y="287667"/>
                    <a:pt x="848961" y="291894"/>
                    <a:pt x="848961" y="289076"/>
                  </a:cubicBezTo>
                  <a:cubicBezTo>
                    <a:pt x="843304" y="291894"/>
                    <a:pt x="853203" y="301755"/>
                    <a:pt x="844718" y="300346"/>
                  </a:cubicBezTo>
                  <a:cubicBezTo>
                    <a:pt x="839062" y="303163"/>
                    <a:pt x="841890" y="308798"/>
                    <a:pt x="840476" y="311616"/>
                  </a:cubicBezTo>
                  <a:cubicBezTo>
                    <a:pt x="837648" y="311616"/>
                    <a:pt x="836234" y="313025"/>
                    <a:pt x="834820" y="314433"/>
                  </a:cubicBezTo>
                  <a:cubicBezTo>
                    <a:pt x="834820" y="317251"/>
                    <a:pt x="834820" y="318660"/>
                    <a:pt x="834820" y="321477"/>
                  </a:cubicBezTo>
                  <a:cubicBezTo>
                    <a:pt x="833406" y="321477"/>
                    <a:pt x="830578" y="321477"/>
                    <a:pt x="831992" y="324295"/>
                  </a:cubicBezTo>
                  <a:cubicBezTo>
                    <a:pt x="833406" y="325703"/>
                    <a:pt x="833406" y="327112"/>
                    <a:pt x="833406" y="329930"/>
                  </a:cubicBezTo>
                  <a:cubicBezTo>
                    <a:pt x="834820" y="329930"/>
                    <a:pt x="837648" y="328521"/>
                    <a:pt x="839062" y="329930"/>
                  </a:cubicBezTo>
                  <a:cubicBezTo>
                    <a:pt x="839062" y="331338"/>
                    <a:pt x="839062" y="331338"/>
                    <a:pt x="839062" y="331338"/>
                  </a:cubicBezTo>
                  <a:cubicBezTo>
                    <a:pt x="837648" y="331338"/>
                    <a:pt x="836234" y="331338"/>
                    <a:pt x="836234" y="332747"/>
                  </a:cubicBezTo>
                  <a:cubicBezTo>
                    <a:pt x="837648" y="335565"/>
                    <a:pt x="839062" y="338382"/>
                    <a:pt x="840476" y="341200"/>
                  </a:cubicBezTo>
                  <a:cubicBezTo>
                    <a:pt x="841890" y="341200"/>
                    <a:pt x="841890" y="341200"/>
                    <a:pt x="841890" y="341200"/>
                  </a:cubicBezTo>
                  <a:cubicBezTo>
                    <a:pt x="841890" y="339791"/>
                    <a:pt x="841890" y="339791"/>
                    <a:pt x="841890" y="339791"/>
                  </a:cubicBezTo>
                  <a:cubicBezTo>
                    <a:pt x="844718" y="339791"/>
                    <a:pt x="847547" y="339791"/>
                    <a:pt x="847547" y="342608"/>
                  </a:cubicBezTo>
                  <a:cubicBezTo>
                    <a:pt x="847547" y="345426"/>
                    <a:pt x="846132" y="346835"/>
                    <a:pt x="848961" y="348243"/>
                  </a:cubicBezTo>
                  <a:cubicBezTo>
                    <a:pt x="847547" y="348243"/>
                    <a:pt x="844718" y="348243"/>
                    <a:pt x="844718" y="348243"/>
                  </a:cubicBezTo>
                  <a:cubicBezTo>
                    <a:pt x="843304" y="351061"/>
                    <a:pt x="844718" y="355287"/>
                    <a:pt x="844718" y="359513"/>
                  </a:cubicBezTo>
                  <a:cubicBezTo>
                    <a:pt x="839062" y="365148"/>
                    <a:pt x="850375" y="373601"/>
                    <a:pt x="841890" y="380645"/>
                  </a:cubicBezTo>
                  <a:cubicBezTo>
                    <a:pt x="840476" y="377827"/>
                    <a:pt x="840476" y="377827"/>
                    <a:pt x="840476" y="377827"/>
                  </a:cubicBezTo>
                  <a:cubicBezTo>
                    <a:pt x="839062" y="375010"/>
                    <a:pt x="834820" y="373601"/>
                    <a:pt x="834820" y="369375"/>
                  </a:cubicBezTo>
                  <a:cubicBezTo>
                    <a:pt x="837648" y="363740"/>
                    <a:pt x="831992" y="362331"/>
                    <a:pt x="831992" y="358105"/>
                  </a:cubicBezTo>
                  <a:cubicBezTo>
                    <a:pt x="824922" y="356696"/>
                    <a:pt x="829164" y="345426"/>
                    <a:pt x="820680" y="345426"/>
                  </a:cubicBezTo>
                  <a:cubicBezTo>
                    <a:pt x="819266" y="348243"/>
                    <a:pt x="822094" y="353878"/>
                    <a:pt x="820680" y="358105"/>
                  </a:cubicBezTo>
                  <a:cubicBezTo>
                    <a:pt x="823508" y="359513"/>
                    <a:pt x="823508" y="353878"/>
                    <a:pt x="826336" y="358105"/>
                  </a:cubicBezTo>
                  <a:cubicBezTo>
                    <a:pt x="823508" y="358105"/>
                    <a:pt x="823508" y="360922"/>
                    <a:pt x="823508" y="362331"/>
                  </a:cubicBezTo>
                  <a:cubicBezTo>
                    <a:pt x="823508" y="363740"/>
                    <a:pt x="823508" y="366557"/>
                    <a:pt x="822094" y="367966"/>
                  </a:cubicBezTo>
                  <a:cubicBezTo>
                    <a:pt x="820680" y="370783"/>
                    <a:pt x="822094" y="372192"/>
                    <a:pt x="820680" y="375010"/>
                  </a:cubicBezTo>
                  <a:cubicBezTo>
                    <a:pt x="824922" y="376418"/>
                    <a:pt x="824922" y="376418"/>
                    <a:pt x="824922" y="376418"/>
                  </a:cubicBezTo>
                  <a:cubicBezTo>
                    <a:pt x="824922" y="376418"/>
                    <a:pt x="824922" y="375010"/>
                    <a:pt x="824922" y="375010"/>
                  </a:cubicBezTo>
                  <a:cubicBezTo>
                    <a:pt x="826336" y="375010"/>
                    <a:pt x="826336" y="375010"/>
                    <a:pt x="826336" y="375010"/>
                  </a:cubicBezTo>
                  <a:cubicBezTo>
                    <a:pt x="827750" y="377827"/>
                    <a:pt x="823508" y="380645"/>
                    <a:pt x="822094" y="382053"/>
                  </a:cubicBezTo>
                  <a:cubicBezTo>
                    <a:pt x="824922" y="384871"/>
                    <a:pt x="820680" y="386280"/>
                    <a:pt x="822094" y="389097"/>
                  </a:cubicBezTo>
                  <a:cubicBezTo>
                    <a:pt x="820680" y="389097"/>
                    <a:pt x="816438" y="393323"/>
                    <a:pt x="816438" y="389097"/>
                  </a:cubicBezTo>
                  <a:cubicBezTo>
                    <a:pt x="817852" y="387688"/>
                    <a:pt x="816438" y="386280"/>
                    <a:pt x="815024" y="384871"/>
                  </a:cubicBezTo>
                  <a:cubicBezTo>
                    <a:pt x="813610" y="386280"/>
                    <a:pt x="810782" y="386280"/>
                    <a:pt x="810782" y="383462"/>
                  </a:cubicBezTo>
                  <a:cubicBezTo>
                    <a:pt x="813610" y="379236"/>
                    <a:pt x="816438" y="375010"/>
                    <a:pt x="813610" y="370783"/>
                  </a:cubicBezTo>
                  <a:cubicBezTo>
                    <a:pt x="813610" y="369375"/>
                    <a:pt x="816438" y="366557"/>
                    <a:pt x="813610" y="365148"/>
                  </a:cubicBezTo>
                  <a:cubicBezTo>
                    <a:pt x="810782" y="366557"/>
                    <a:pt x="810782" y="372192"/>
                    <a:pt x="810782" y="375010"/>
                  </a:cubicBezTo>
                  <a:cubicBezTo>
                    <a:pt x="810782" y="376418"/>
                    <a:pt x="810782" y="379236"/>
                    <a:pt x="810782" y="382053"/>
                  </a:cubicBezTo>
                  <a:cubicBezTo>
                    <a:pt x="806540" y="382053"/>
                    <a:pt x="810782" y="386280"/>
                    <a:pt x="807954" y="389097"/>
                  </a:cubicBezTo>
                  <a:cubicBezTo>
                    <a:pt x="809368" y="390506"/>
                    <a:pt x="809368" y="390506"/>
                    <a:pt x="809368" y="390506"/>
                  </a:cubicBezTo>
                  <a:cubicBezTo>
                    <a:pt x="805126" y="391915"/>
                    <a:pt x="809368" y="394732"/>
                    <a:pt x="807954" y="396141"/>
                  </a:cubicBezTo>
                  <a:cubicBezTo>
                    <a:pt x="805126" y="397550"/>
                    <a:pt x="802298" y="400367"/>
                    <a:pt x="799469" y="398958"/>
                  </a:cubicBezTo>
                  <a:cubicBezTo>
                    <a:pt x="798055" y="396141"/>
                    <a:pt x="796641" y="394732"/>
                    <a:pt x="793813" y="394732"/>
                  </a:cubicBezTo>
                  <a:cubicBezTo>
                    <a:pt x="793813" y="394732"/>
                    <a:pt x="793813" y="396141"/>
                    <a:pt x="793813" y="396141"/>
                  </a:cubicBezTo>
                  <a:cubicBezTo>
                    <a:pt x="792399" y="396141"/>
                    <a:pt x="789571" y="393323"/>
                    <a:pt x="789571" y="397550"/>
                  </a:cubicBezTo>
                  <a:cubicBezTo>
                    <a:pt x="789571" y="397550"/>
                    <a:pt x="789571" y="398958"/>
                    <a:pt x="790985" y="400367"/>
                  </a:cubicBezTo>
                  <a:cubicBezTo>
                    <a:pt x="792399" y="397550"/>
                    <a:pt x="795227" y="397550"/>
                    <a:pt x="796641" y="400367"/>
                  </a:cubicBezTo>
                  <a:cubicBezTo>
                    <a:pt x="799469" y="400367"/>
                    <a:pt x="800883" y="404593"/>
                    <a:pt x="803712" y="407411"/>
                  </a:cubicBezTo>
                  <a:cubicBezTo>
                    <a:pt x="803712" y="408820"/>
                    <a:pt x="800883" y="410228"/>
                    <a:pt x="802298" y="411637"/>
                  </a:cubicBezTo>
                  <a:cubicBezTo>
                    <a:pt x="805126" y="411637"/>
                    <a:pt x="803712" y="407411"/>
                    <a:pt x="806540" y="408820"/>
                  </a:cubicBezTo>
                  <a:cubicBezTo>
                    <a:pt x="807954" y="410228"/>
                    <a:pt x="807954" y="411637"/>
                    <a:pt x="809368" y="410228"/>
                  </a:cubicBezTo>
                  <a:cubicBezTo>
                    <a:pt x="810782" y="410228"/>
                    <a:pt x="810782" y="406002"/>
                    <a:pt x="812196" y="407411"/>
                  </a:cubicBezTo>
                  <a:cubicBezTo>
                    <a:pt x="813610" y="408820"/>
                    <a:pt x="813610" y="408820"/>
                    <a:pt x="813610" y="408820"/>
                  </a:cubicBezTo>
                  <a:cubicBezTo>
                    <a:pt x="812196" y="404593"/>
                    <a:pt x="816438" y="404593"/>
                    <a:pt x="815024" y="400367"/>
                  </a:cubicBezTo>
                  <a:cubicBezTo>
                    <a:pt x="816438" y="400367"/>
                    <a:pt x="816438" y="403185"/>
                    <a:pt x="817852" y="403185"/>
                  </a:cubicBezTo>
                  <a:cubicBezTo>
                    <a:pt x="819266" y="403185"/>
                    <a:pt x="819266" y="398958"/>
                    <a:pt x="822094" y="400367"/>
                  </a:cubicBezTo>
                  <a:cubicBezTo>
                    <a:pt x="820680" y="401776"/>
                    <a:pt x="822094" y="403185"/>
                    <a:pt x="823508" y="403185"/>
                  </a:cubicBezTo>
                  <a:cubicBezTo>
                    <a:pt x="823508" y="401776"/>
                    <a:pt x="827750" y="400367"/>
                    <a:pt x="829164" y="401776"/>
                  </a:cubicBezTo>
                  <a:cubicBezTo>
                    <a:pt x="831992" y="404593"/>
                    <a:pt x="829164" y="408820"/>
                    <a:pt x="830578" y="411637"/>
                  </a:cubicBezTo>
                  <a:cubicBezTo>
                    <a:pt x="829164" y="411637"/>
                    <a:pt x="829164" y="411637"/>
                    <a:pt x="827750" y="410228"/>
                  </a:cubicBezTo>
                  <a:cubicBezTo>
                    <a:pt x="827750" y="411637"/>
                    <a:pt x="826336" y="413046"/>
                    <a:pt x="824922" y="411637"/>
                  </a:cubicBezTo>
                  <a:cubicBezTo>
                    <a:pt x="824922" y="410228"/>
                    <a:pt x="827750" y="406002"/>
                    <a:pt x="823508" y="404593"/>
                  </a:cubicBezTo>
                  <a:cubicBezTo>
                    <a:pt x="822094" y="404593"/>
                    <a:pt x="819266" y="407411"/>
                    <a:pt x="817852" y="406002"/>
                  </a:cubicBezTo>
                  <a:cubicBezTo>
                    <a:pt x="816438" y="406002"/>
                    <a:pt x="817852" y="403185"/>
                    <a:pt x="815024" y="403185"/>
                  </a:cubicBezTo>
                  <a:cubicBezTo>
                    <a:pt x="813610" y="406002"/>
                    <a:pt x="815024" y="407411"/>
                    <a:pt x="816438" y="408820"/>
                  </a:cubicBezTo>
                  <a:cubicBezTo>
                    <a:pt x="816438" y="411637"/>
                    <a:pt x="810782" y="408820"/>
                    <a:pt x="813610" y="413046"/>
                  </a:cubicBezTo>
                  <a:cubicBezTo>
                    <a:pt x="812196" y="413046"/>
                    <a:pt x="812196" y="414455"/>
                    <a:pt x="813610" y="415863"/>
                  </a:cubicBezTo>
                  <a:cubicBezTo>
                    <a:pt x="817852" y="414455"/>
                    <a:pt x="819266" y="420090"/>
                    <a:pt x="823508" y="418681"/>
                  </a:cubicBezTo>
                  <a:cubicBezTo>
                    <a:pt x="824922" y="420090"/>
                    <a:pt x="827750" y="420090"/>
                    <a:pt x="826336" y="422907"/>
                  </a:cubicBezTo>
                  <a:cubicBezTo>
                    <a:pt x="824922" y="422907"/>
                    <a:pt x="827750" y="424316"/>
                    <a:pt x="826336" y="427133"/>
                  </a:cubicBezTo>
                  <a:cubicBezTo>
                    <a:pt x="823508" y="424316"/>
                    <a:pt x="823508" y="424316"/>
                    <a:pt x="823508" y="424316"/>
                  </a:cubicBezTo>
                  <a:cubicBezTo>
                    <a:pt x="822094" y="427133"/>
                    <a:pt x="826336" y="428542"/>
                    <a:pt x="823508" y="429951"/>
                  </a:cubicBezTo>
                  <a:cubicBezTo>
                    <a:pt x="819266" y="428542"/>
                    <a:pt x="816438" y="438403"/>
                    <a:pt x="816438" y="429951"/>
                  </a:cubicBezTo>
                  <a:cubicBezTo>
                    <a:pt x="816438" y="428542"/>
                    <a:pt x="816438" y="428542"/>
                    <a:pt x="816438" y="428542"/>
                  </a:cubicBezTo>
                  <a:cubicBezTo>
                    <a:pt x="817852" y="429951"/>
                    <a:pt x="819266" y="428542"/>
                    <a:pt x="820680" y="428542"/>
                  </a:cubicBezTo>
                  <a:cubicBezTo>
                    <a:pt x="819266" y="424316"/>
                    <a:pt x="813610" y="422907"/>
                    <a:pt x="815024" y="418681"/>
                  </a:cubicBezTo>
                  <a:cubicBezTo>
                    <a:pt x="815024" y="421498"/>
                    <a:pt x="812196" y="422907"/>
                    <a:pt x="810782" y="424316"/>
                  </a:cubicBezTo>
                  <a:cubicBezTo>
                    <a:pt x="809368" y="421498"/>
                    <a:pt x="813610" y="415863"/>
                    <a:pt x="809368" y="413046"/>
                  </a:cubicBezTo>
                  <a:cubicBezTo>
                    <a:pt x="802298" y="410228"/>
                    <a:pt x="807954" y="421498"/>
                    <a:pt x="802298" y="421498"/>
                  </a:cubicBezTo>
                  <a:cubicBezTo>
                    <a:pt x="798055" y="422907"/>
                    <a:pt x="805126" y="428542"/>
                    <a:pt x="798055" y="427133"/>
                  </a:cubicBezTo>
                  <a:cubicBezTo>
                    <a:pt x="798055" y="425725"/>
                    <a:pt x="799469" y="424316"/>
                    <a:pt x="798055" y="422907"/>
                  </a:cubicBezTo>
                  <a:cubicBezTo>
                    <a:pt x="796641" y="422907"/>
                    <a:pt x="796641" y="424316"/>
                    <a:pt x="795227" y="422907"/>
                  </a:cubicBezTo>
                  <a:cubicBezTo>
                    <a:pt x="796641" y="420090"/>
                    <a:pt x="792399" y="421498"/>
                    <a:pt x="790985" y="420090"/>
                  </a:cubicBezTo>
                  <a:cubicBezTo>
                    <a:pt x="795227" y="418681"/>
                    <a:pt x="795227" y="418681"/>
                    <a:pt x="795227" y="418681"/>
                  </a:cubicBezTo>
                  <a:cubicBezTo>
                    <a:pt x="795227" y="417272"/>
                    <a:pt x="793813" y="418681"/>
                    <a:pt x="792399" y="417272"/>
                  </a:cubicBezTo>
                  <a:cubicBezTo>
                    <a:pt x="786743" y="415863"/>
                    <a:pt x="792399" y="421498"/>
                    <a:pt x="789571" y="422907"/>
                  </a:cubicBezTo>
                  <a:cubicBezTo>
                    <a:pt x="788157" y="428542"/>
                    <a:pt x="795227" y="434177"/>
                    <a:pt x="789571" y="438403"/>
                  </a:cubicBezTo>
                  <a:cubicBezTo>
                    <a:pt x="790985" y="442630"/>
                    <a:pt x="782501" y="445447"/>
                    <a:pt x="788157" y="448265"/>
                  </a:cubicBezTo>
                  <a:cubicBezTo>
                    <a:pt x="786743" y="449673"/>
                    <a:pt x="786743" y="453900"/>
                    <a:pt x="783915" y="455308"/>
                  </a:cubicBezTo>
                  <a:cubicBezTo>
                    <a:pt x="792399" y="459535"/>
                    <a:pt x="776845" y="462352"/>
                    <a:pt x="785329" y="466578"/>
                  </a:cubicBezTo>
                  <a:cubicBezTo>
                    <a:pt x="785329" y="469396"/>
                    <a:pt x="789571" y="469396"/>
                    <a:pt x="785329" y="472213"/>
                  </a:cubicBezTo>
                  <a:cubicBezTo>
                    <a:pt x="785329" y="472213"/>
                    <a:pt x="788157" y="475031"/>
                    <a:pt x="785329" y="475031"/>
                  </a:cubicBezTo>
                  <a:cubicBezTo>
                    <a:pt x="783915" y="476439"/>
                    <a:pt x="782501" y="476439"/>
                    <a:pt x="781087" y="476439"/>
                  </a:cubicBezTo>
                  <a:cubicBezTo>
                    <a:pt x="779673" y="475031"/>
                    <a:pt x="778259" y="472213"/>
                    <a:pt x="778259" y="469396"/>
                  </a:cubicBezTo>
                  <a:cubicBezTo>
                    <a:pt x="779673" y="467987"/>
                    <a:pt x="782501" y="469396"/>
                    <a:pt x="782501" y="467987"/>
                  </a:cubicBezTo>
                  <a:cubicBezTo>
                    <a:pt x="782501" y="465170"/>
                    <a:pt x="779673" y="465170"/>
                    <a:pt x="779673" y="463761"/>
                  </a:cubicBezTo>
                  <a:cubicBezTo>
                    <a:pt x="778259" y="463761"/>
                    <a:pt x="778259" y="463761"/>
                    <a:pt x="778259" y="463761"/>
                  </a:cubicBezTo>
                  <a:cubicBezTo>
                    <a:pt x="775431" y="462352"/>
                    <a:pt x="775431" y="462352"/>
                    <a:pt x="774017" y="458126"/>
                  </a:cubicBezTo>
                  <a:cubicBezTo>
                    <a:pt x="772603" y="455308"/>
                    <a:pt x="769775" y="456717"/>
                    <a:pt x="769775" y="456717"/>
                  </a:cubicBezTo>
                  <a:cubicBezTo>
                    <a:pt x="766947" y="460943"/>
                    <a:pt x="766947" y="460943"/>
                    <a:pt x="766947" y="460943"/>
                  </a:cubicBezTo>
                  <a:cubicBezTo>
                    <a:pt x="764119" y="459535"/>
                    <a:pt x="764119" y="459535"/>
                    <a:pt x="764119" y="459535"/>
                  </a:cubicBezTo>
                  <a:cubicBezTo>
                    <a:pt x="764119" y="460943"/>
                    <a:pt x="764119" y="460943"/>
                    <a:pt x="764119" y="460943"/>
                  </a:cubicBezTo>
                  <a:cubicBezTo>
                    <a:pt x="761291" y="455308"/>
                    <a:pt x="761291" y="455308"/>
                    <a:pt x="761291" y="455308"/>
                  </a:cubicBezTo>
                  <a:cubicBezTo>
                    <a:pt x="759877" y="459535"/>
                    <a:pt x="755634" y="455308"/>
                    <a:pt x="754220" y="458126"/>
                  </a:cubicBezTo>
                  <a:cubicBezTo>
                    <a:pt x="755634" y="453900"/>
                    <a:pt x="758463" y="446856"/>
                    <a:pt x="755634" y="441221"/>
                  </a:cubicBezTo>
                  <a:cubicBezTo>
                    <a:pt x="755634" y="439812"/>
                    <a:pt x="755634" y="439812"/>
                    <a:pt x="755634" y="439812"/>
                  </a:cubicBezTo>
                  <a:cubicBezTo>
                    <a:pt x="757049" y="441221"/>
                    <a:pt x="755634" y="444038"/>
                    <a:pt x="758463" y="444038"/>
                  </a:cubicBezTo>
                  <a:cubicBezTo>
                    <a:pt x="758463" y="439812"/>
                    <a:pt x="764119" y="439812"/>
                    <a:pt x="759877" y="436995"/>
                  </a:cubicBezTo>
                  <a:cubicBezTo>
                    <a:pt x="762705" y="436995"/>
                    <a:pt x="762705" y="434177"/>
                    <a:pt x="764119" y="432768"/>
                  </a:cubicBezTo>
                  <a:cubicBezTo>
                    <a:pt x="764119" y="431360"/>
                    <a:pt x="762705" y="429951"/>
                    <a:pt x="761291" y="431360"/>
                  </a:cubicBezTo>
                  <a:cubicBezTo>
                    <a:pt x="754220" y="429951"/>
                    <a:pt x="758463" y="438403"/>
                    <a:pt x="751392" y="436995"/>
                  </a:cubicBezTo>
                  <a:cubicBezTo>
                    <a:pt x="749978" y="432768"/>
                    <a:pt x="749978" y="432768"/>
                    <a:pt x="749978" y="432768"/>
                  </a:cubicBezTo>
                  <a:cubicBezTo>
                    <a:pt x="745736" y="432768"/>
                    <a:pt x="747150" y="439812"/>
                    <a:pt x="741494" y="438403"/>
                  </a:cubicBezTo>
                  <a:cubicBezTo>
                    <a:pt x="740080" y="435586"/>
                    <a:pt x="737252" y="438403"/>
                    <a:pt x="734424" y="438403"/>
                  </a:cubicBezTo>
                  <a:cubicBezTo>
                    <a:pt x="734424" y="439812"/>
                    <a:pt x="734424" y="445447"/>
                    <a:pt x="731596" y="445447"/>
                  </a:cubicBezTo>
                  <a:cubicBezTo>
                    <a:pt x="730182" y="445447"/>
                    <a:pt x="730182" y="445447"/>
                    <a:pt x="730182" y="445447"/>
                  </a:cubicBezTo>
                  <a:cubicBezTo>
                    <a:pt x="727354" y="445447"/>
                    <a:pt x="728768" y="449673"/>
                    <a:pt x="725940" y="449673"/>
                  </a:cubicBezTo>
                  <a:cubicBezTo>
                    <a:pt x="724526" y="446856"/>
                    <a:pt x="716042" y="449673"/>
                    <a:pt x="714628" y="446856"/>
                  </a:cubicBezTo>
                  <a:cubicBezTo>
                    <a:pt x="714628" y="448265"/>
                    <a:pt x="714628" y="448265"/>
                    <a:pt x="714628" y="448265"/>
                  </a:cubicBezTo>
                  <a:cubicBezTo>
                    <a:pt x="714628" y="448265"/>
                    <a:pt x="714628" y="448265"/>
                    <a:pt x="713214" y="446856"/>
                  </a:cubicBezTo>
                  <a:cubicBezTo>
                    <a:pt x="716042" y="442630"/>
                    <a:pt x="721698" y="441221"/>
                    <a:pt x="725940" y="438403"/>
                  </a:cubicBezTo>
                  <a:cubicBezTo>
                    <a:pt x="727354" y="432768"/>
                    <a:pt x="718870" y="434177"/>
                    <a:pt x="721698" y="428542"/>
                  </a:cubicBezTo>
                  <a:cubicBezTo>
                    <a:pt x="720284" y="428542"/>
                    <a:pt x="718870" y="428542"/>
                    <a:pt x="717456" y="429951"/>
                  </a:cubicBezTo>
                  <a:cubicBezTo>
                    <a:pt x="717456" y="432768"/>
                    <a:pt x="720284" y="432768"/>
                    <a:pt x="717456" y="434177"/>
                  </a:cubicBezTo>
                  <a:cubicBezTo>
                    <a:pt x="716042" y="435586"/>
                    <a:pt x="713214" y="431360"/>
                    <a:pt x="713214" y="429951"/>
                  </a:cubicBezTo>
                  <a:cubicBezTo>
                    <a:pt x="711800" y="428542"/>
                    <a:pt x="711800" y="428542"/>
                    <a:pt x="711800" y="428542"/>
                  </a:cubicBezTo>
                  <a:cubicBezTo>
                    <a:pt x="710385" y="431360"/>
                    <a:pt x="711800" y="434177"/>
                    <a:pt x="710385" y="436995"/>
                  </a:cubicBezTo>
                  <a:cubicBezTo>
                    <a:pt x="703315" y="438403"/>
                    <a:pt x="708971" y="431360"/>
                    <a:pt x="703315" y="431360"/>
                  </a:cubicBezTo>
                  <a:cubicBezTo>
                    <a:pt x="703315" y="424316"/>
                    <a:pt x="697659" y="420090"/>
                    <a:pt x="696245" y="414455"/>
                  </a:cubicBezTo>
                  <a:cubicBezTo>
                    <a:pt x="696245" y="413046"/>
                    <a:pt x="697659" y="411637"/>
                    <a:pt x="696245" y="410228"/>
                  </a:cubicBezTo>
                  <a:cubicBezTo>
                    <a:pt x="694831" y="407411"/>
                    <a:pt x="694831" y="407411"/>
                    <a:pt x="694831" y="407411"/>
                  </a:cubicBezTo>
                  <a:cubicBezTo>
                    <a:pt x="693417" y="408820"/>
                    <a:pt x="694831" y="410228"/>
                    <a:pt x="693417" y="411637"/>
                  </a:cubicBezTo>
                  <a:cubicBezTo>
                    <a:pt x="689175" y="413046"/>
                    <a:pt x="689175" y="415863"/>
                    <a:pt x="684933" y="417272"/>
                  </a:cubicBezTo>
                  <a:cubicBezTo>
                    <a:pt x="684933" y="421498"/>
                    <a:pt x="690589" y="421498"/>
                    <a:pt x="692003" y="422907"/>
                  </a:cubicBezTo>
                  <a:cubicBezTo>
                    <a:pt x="694831" y="424316"/>
                    <a:pt x="694831" y="424316"/>
                    <a:pt x="694831" y="424316"/>
                  </a:cubicBezTo>
                  <a:cubicBezTo>
                    <a:pt x="696245" y="428542"/>
                    <a:pt x="689175" y="432768"/>
                    <a:pt x="693417" y="436995"/>
                  </a:cubicBezTo>
                  <a:cubicBezTo>
                    <a:pt x="693417" y="439812"/>
                    <a:pt x="690589" y="442630"/>
                    <a:pt x="687761" y="439812"/>
                  </a:cubicBezTo>
                  <a:cubicBezTo>
                    <a:pt x="684933" y="438403"/>
                    <a:pt x="686347" y="434177"/>
                    <a:pt x="682105" y="434177"/>
                  </a:cubicBezTo>
                  <a:cubicBezTo>
                    <a:pt x="684933" y="432768"/>
                    <a:pt x="686347" y="431360"/>
                    <a:pt x="686347" y="427133"/>
                  </a:cubicBezTo>
                  <a:cubicBezTo>
                    <a:pt x="687761" y="425725"/>
                    <a:pt x="687761" y="425725"/>
                    <a:pt x="687761" y="425725"/>
                  </a:cubicBezTo>
                  <a:cubicBezTo>
                    <a:pt x="687761" y="424316"/>
                    <a:pt x="686347" y="425725"/>
                    <a:pt x="686347" y="424316"/>
                  </a:cubicBezTo>
                  <a:cubicBezTo>
                    <a:pt x="686347" y="428542"/>
                    <a:pt x="680691" y="428542"/>
                    <a:pt x="679277" y="428542"/>
                  </a:cubicBezTo>
                  <a:cubicBezTo>
                    <a:pt x="679277" y="428542"/>
                    <a:pt x="679277" y="429951"/>
                    <a:pt x="677863" y="428542"/>
                  </a:cubicBezTo>
                  <a:cubicBezTo>
                    <a:pt x="673621" y="427133"/>
                    <a:pt x="680691" y="425725"/>
                    <a:pt x="676449" y="424316"/>
                  </a:cubicBezTo>
                  <a:cubicBezTo>
                    <a:pt x="670793" y="425725"/>
                    <a:pt x="675035" y="429951"/>
                    <a:pt x="675035" y="432768"/>
                  </a:cubicBezTo>
                  <a:cubicBezTo>
                    <a:pt x="677863" y="431360"/>
                    <a:pt x="677863" y="435586"/>
                    <a:pt x="680691" y="435586"/>
                  </a:cubicBezTo>
                  <a:cubicBezTo>
                    <a:pt x="680691" y="438403"/>
                    <a:pt x="673621" y="441221"/>
                    <a:pt x="679277" y="445447"/>
                  </a:cubicBezTo>
                  <a:cubicBezTo>
                    <a:pt x="679277" y="446856"/>
                    <a:pt x="679277" y="448265"/>
                    <a:pt x="677863" y="449673"/>
                  </a:cubicBezTo>
                  <a:cubicBezTo>
                    <a:pt x="670793" y="446856"/>
                    <a:pt x="679277" y="441221"/>
                    <a:pt x="673621" y="438403"/>
                  </a:cubicBezTo>
                  <a:cubicBezTo>
                    <a:pt x="667965" y="438403"/>
                    <a:pt x="670793" y="434177"/>
                    <a:pt x="666551" y="432768"/>
                  </a:cubicBezTo>
                  <a:cubicBezTo>
                    <a:pt x="666551" y="431360"/>
                    <a:pt x="666551" y="431360"/>
                    <a:pt x="666551" y="431360"/>
                  </a:cubicBezTo>
                  <a:cubicBezTo>
                    <a:pt x="669379" y="429951"/>
                    <a:pt x="670793" y="434177"/>
                    <a:pt x="673621" y="432768"/>
                  </a:cubicBezTo>
                  <a:cubicBezTo>
                    <a:pt x="672207" y="428542"/>
                    <a:pt x="667965" y="428542"/>
                    <a:pt x="666551" y="425725"/>
                  </a:cubicBezTo>
                  <a:cubicBezTo>
                    <a:pt x="663722" y="427133"/>
                    <a:pt x="663722" y="422907"/>
                    <a:pt x="662308" y="422907"/>
                  </a:cubicBezTo>
                  <a:cubicBezTo>
                    <a:pt x="662308" y="428542"/>
                    <a:pt x="662308" y="428542"/>
                    <a:pt x="662308" y="428542"/>
                  </a:cubicBezTo>
                  <a:cubicBezTo>
                    <a:pt x="665136" y="428542"/>
                    <a:pt x="665136" y="428542"/>
                    <a:pt x="665136" y="428542"/>
                  </a:cubicBezTo>
                  <a:cubicBezTo>
                    <a:pt x="665136" y="431360"/>
                    <a:pt x="662308" y="432768"/>
                    <a:pt x="662308" y="435586"/>
                  </a:cubicBezTo>
                  <a:cubicBezTo>
                    <a:pt x="660894" y="434177"/>
                    <a:pt x="660894" y="434177"/>
                    <a:pt x="660894" y="434177"/>
                  </a:cubicBezTo>
                  <a:cubicBezTo>
                    <a:pt x="659480" y="432768"/>
                    <a:pt x="658066" y="434177"/>
                    <a:pt x="656652" y="435586"/>
                  </a:cubicBezTo>
                  <a:cubicBezTo>
                    <a:pt x="655238" y="439812"/>
                    <a:pt x="660894" y="441221"/>
                    <a:pt x="658066" y="445447"/>
                  </a:cubicBezTo>
                  <a:cubicBezTo>
                    <a:pt x="660894" y="448265"/>
                    <a:pt x="660894" y="452491"/>
                    <a:pt x="662308" y="455308"/>
                  </a:cubicBezTo>
                  <a:cubicBezTo>
                    <a:pt x="659480" y="459535"/>
                    <a:pt x="659480" y="459535"/>
                    <a:pt x="659480" y="459535"/>
                  </a:cubicBezTo>
                  <a:cubicBezTo>
                    <a:pt x="656652" y="456717"/>
                    <a:pt x="656652" y="456717"/>
                    <a:pt x="656652" y="453900"/>
                  </a:cubicBezTo>
                  <a:cubicBezTo>
                    <a:pt x="655238" y="455308"/>
                    <a:pt x="653824" y="458126"/>
                    <a:pt x="655238" y="459535"/>
                  </a:cubicBezTo>
                  <a:cubicBezTo>
                    <a:pt x="652410" y="459535"/>
                    <a:pt x="652410" y="459535"/>
                    <a:pt x="652410" y="459535"/>
                  </a:cubicBezTo>
                  <a:cubicBezTo>
                    <a:pt x="649582" y="459535"/>
                    <a:pt x="652410" y="462352"/>
                    <a:pt x="649582" y="462352"/>
                  </a:cubicBezTo>
                  <a:cubicBezTo>
                    <a:pt x="649582" y="459535"/>
                    <a:pt x="649582" y="456717"/>
                    <a:pt x="652410" y="456717"/>
                  </a:cubicBezTo>
                  <a:cubicBezTo>
                    <a:pt x="650996" y="455308"/>
                    <a:pt x="646754" y="458126"/>
                    <a:pt x="643926" y="458126"/>
                  </a:cubicBezTo>
                  <a:cubicBezTo>
                    <a:pt x="645340" y="453900"/>
                    <a:pt x="645340" y="451082"/>
                    <a:pt x="642512" y="448265"/>
                  </a:cubicBezTo>
                  <a:cubicBezTo>
                    <a:pt x="639684" y="445447"/>
                    <a:pt x="638270" y="445447"/>
                    <a:pt x="636856" y="441221"/>
                  </a:cubicBezTo>
                  <a:cubicBezTo>
                    <a:pt x="631200" y="442630"/>
                    <a:pt x="636856" y="455308"/>
                    <a:pt x="628372" y="452491"/>
                  </a:cubicBezTo>
                  <a:cubicBezTo>
                    <a:pt x="628372" y="449673"/>
                    <a:pt x="631200" y="446856"/>
                    <a:pt x="632614" y="445447"/>
                  </a:cubicBezTo>
                  <a:cubicBezTo>
                    <a:pt x="632614" y="445447"/>
                    <a:pt x="632614" y="445447"/>
                    <a:pt x="632614" y="444038"/>
                  </a:cubicBezTo>
                  <a:cubicBezTo>
                    <a:pt x="634028" y="444038"/>
                    <a:pt x="634028" y="444038"/>
                    <a:pt x="634028" y="444038"/>
                  </a:cubicBezTo>
                  <a:cubicBezTo>
                    <a:pt x="632614" y="439812"/>
                    <a:pt x="631200" y="438403"/>
                    <a:pt x="628372" y="435586"/>
                  </a:cubicBezTo>
                  <a:cubicBezTo>
                    <a:pt x="626958" y="436995"/>
                    <a:pt x="626958" y="436995"/>
                    <a:pt x="626958" y="436995"/>
                  </a:cubicBezTo>
                  <a:cubicBezTo>
                    <a:pt x="626958" y="438403"/>
                    <a:pt x="629786" y="439812"/>
                    <a:pt x="628372" y="441221"/>
                  </a:cubicBezTo>
                  <a:cubicBezTo>
                    <a:pt x="625544" y="441221"/>
                    <a:pt x="625544" y="441221"/>
                    <a:pt x="625544" y="441221"/>
                  </a:cubicBezTo>
                  <a:cubicBezTo>
                    <a:pt x="622716" y="438403"/>
                    <a:pt x="626958" y="436995"/>
                    <a:pt x="624130" y="434177"/>
                  </a:cubicBezTo>
                  <a:cubicBezTo>
                    <a:pt x="622716" y="436995"/>
                    <a:pt x="622716" y="436995"/>
                    <a:pt x="622716" y="436995"/>
                  </a:cubicBezTo>
                  <a:cubicBezTo>
                    <a:pt x="618473" y="432768"/>
                    <a:pt x="618473" y="432768"/>
                    <a:pt x="618473" y="432768"/>
                  </a:cubicBezTo>
                  <a:cubicBezTo>
                    <a:pt x="619887" y="429951"/>
                    <a:pt x="617059" y="432768"/>
                    <a:pt x="617059" y="431360"/>
                  </a:cubicBezTo>
                  <a:cubicBezTo>
                    <a:pt x="618473" y="429951"/>
                    <a:pt x="618473" y="429951"/>
                    <a:pt x="618473" y="429951"/>
                  </a:cubicBezTo>
                  <a:cubicBezTo>
                    <a:pt x="615645" y="427133"/>
                    <a:pt x="617059" y="424316"/>
                    <a:pt x="615645" y="421498"/>
                  </a:cubicBezTo>
                  <a:cubicBezTo>
                    <a:pt x="612817" y="424316"/>
                    <a:pt x="617059" y="425725"/>
                    <a:pt x="615645" y="428542"/>
                  </a:cubicBezTo>
                  <a:cubicBezTo>
                    <a:pt x="608575" y="431360"/>
                    <a:pt x="614231" y="420090"/>
                    <a:pt x="607161" y="422907"/>
                  </a:cubicBezTo>
                  <a:cubicBezTo>
                    <a:pt x="602919" y="420090"/>
                    <a:pt x="602919" y="411637"/>
                    <a:pt x="598677" y="411637"/>
                  </a:cubicBezTo>
                  <a:cubicBezTo>
                    <a:pt x="597263" y="410228"/>
                    <a:pt x="595849" y="407411"/>
                    <a:pt x="594435" y="408820"/>
                  </a:cubicBezTo>
                  <a:cubicBezTo>
                    <a:pt x="591607" y="410228"/>
                    <a:pt x="591607" y="411637"/>
                    <a:pt x="591607" y="413046"/>
                  </a:cubicBezTo>
                  <a:cubicBezTo>
                    <a:pt x="591607" y="414455"/>
                    <a:pt x="594435" y="413046"/>
                    <a:pt x="594435" y="415863"/>
                  </a:cubicBezTo>
                  <a:cubicBezTo>
                    <a:pt x="590193" y="418681"/>
                    <a:pt x="588779" y="424316"/>
                    <a:pt x="585951" y="427133"/>
                  </a:cubicBezTo>
                  <a:cubicBezTo>
                    <a:pt x="585951" y="428542"/>
                    <a:pt x="587365" y="431360"/>
                    <a:pt x="585951" y="432768"/>
                  </a:cubicBezTo>
                  <a:cubicBezTo>
                    <a:pt x="581709" y="432768"/>
                    <a:pt x="584537" y="428542"/>
                    <a:pt x="581709" y="427133"/>
                  </a:cubicBezTo>
                  <a:cubicBezTo>
                    <a:pt x="585951" y="427133"/>
                    <a:pt x="578881" y="421498"/>
                    <a:pt x="583123" y="422907"/>
                  </a:cubicBezTo>
                  <a:cubicBezTo>
                    <a:pt x="578881" y="415863"/>
                    <a:pt x="595849" y="413046"/>
                    <a:pt x="584537" y="408820"/>
                  </a:cubicBezTo>
                  <a:cubicBezTo>
                    <a:pt x="581709" y="408820"/>
                    <a:pt x="581709" y="408820"/>
                    <a:pt x="581709" y="408820"/>
                  </a:cubicBezTo>
                  <a:cubicBezTo>
                    <a:pt x="580295" y="406002"/>
                    <a:pt x="581709" y="403185"/>
                    <a:pt x="583123" y="400367"/>
                  </a:cubicBezTo>
                  <a:cubicBezTo>
                    <a:pt x="585951" y="400367"/>
                    <a:pt x="585951" y="403185"/>
                    <a:pt x="587365" y="404593"/>
                  </a:cubicBezTo>
                  <a:cubicBezTo>
                    <a:pt x="585951" y="404593"/>
                    <a:pt x="584537" y="406002"/>
                    <a:pt x="585951" y="407411"/>
                  </a:cubicBezTo>
                  <a:cubicBezTo>
                    <a:pt x="587365" y="408820"/>
                    <a:pt x="588779" y="408820"/>
                    <a:pt x="591607" y="408820"/>
                  </a:cubicBezTo>
                  <a:cubicBezTo>
                    <a:pt x="591607" y="407411"/>
                    <a:pt x="594435" y="408820"/>
                    <a:pt x="594435" y="407411"/>
                  </a:cubicBezTo>
                  <a:cubicBezTo>
                    <a:pt x="595849" y="403185"/>
                    <a:pt x="593021" y="401776"/>
                    <a:pt x="591607" y="398958"/>
                  </a:cubicBezTo>
                  <a:cubicBezTo>
                    <a:pt x="588779" y="400367"/>
                    <a:pt x="588779" y="400367"/>
                    <a:pt x="588779" y="400367"/>
                  </a:cubicBezTo>
                  <a:cubicBezTo>
                    <a:pt x="584537" y="397550"/>
                    <a:pt x="587365" y="390506"/>
                    <a:pt x="581709" y="387688"/>
                  </a:cubicBezTo>
                  <a:cubicBezTo>
                    <a:pt x="580295" y="389097"/>
                    <a:pt x="577467" y="386280"/>
                    <a:pt x="576052" y="389097"/>
                  </a:cubicBezTo>
                  <a:cubicBezTo>
                    <a:pt x="576052" y="391915"/>
                    <a:pt x="578881" y="391915"/>
                    <a:pt x="577467" y="394732"/>
                  </a:cubicBezTo>
                  <a:cubicBezTo>
                    <a:pt x="576052" y="394732"/>
                    <a:pt x="576052" y="394732"/>
                    <a:pt x="574638" y="394732"/>
                  </a:cubicBezTo>
                  <a:cubicBezTo>
                    <a:pt x="573224" y="400367"/>
                    <a:pt x="584537" y="401776"/>
                    <a:pt x="576052" y="404593"/>
                  </a:cubicBezTo>
                  <a:cubicBezTo>
                    <a:pt x="577467" y="407411"/>
                    <a:pt x="573224" y="413046"/>
                    <a:pt x="578881" y="413046"/>
                  </a:cubicBezTo>
                  <a:cubicBezTo>
                    <a:pt x="578881" y="414455"/>
                    <a:pt x="578881" y="414455"/>
                    <a:pt x="578881" y="414455"/>
                  </a:cubicBezTo>
                  <a:cubicBezTo>
                    <a:pt x="574638" y="413046"/>
                    <a:pt x="576052" y="418681"/>
                    <a:pt x="571810" y="415863"/>
                  </a:cubicBezTo>
                  <a:cubicBezTo>
                    <a:pt x="570396" y="414455"/>
                    <a:pt x="573224" y="413046"/>
                    <a:pt x="574638" y="411637"/>
                  </a:cubicBezTo>
                  <a:cubicBezTo>
                    <a:pt x="574638" y="408820"/>
                    <a:pt x="573224" y="406002"/>
                    <a:pt x="571810" y="403185"/>
                  </a:cubicBezTo>
                  <a:cubicBezTo>
                    <a:pt x="568982" y="403185"/>
                    <a:pt x="567568" y="406002"/>
                    <a:pt x="566154" y="407411"/>
                  </a:cubicBezTo>
                  <a:cubicBezTo>
                    <a:pt x="566154" y="411637"/>
                    <a:pt x="564740" y="415863"/>
                    <a:pt x="567568" y="418681"/>
                  </a:cubicBezTo>
                  <a:cubicBezTo>
                    <a:pt x="566154" y="422907"/>
                    <a:pt x="564740" y="428542"/>
                    <a:pt x="560498" y="429951"/>
                  </a:cubicBezTo>
                  <a:cubicBezTo>
                    <a:pt x="560498" y="427133"/>
                    <a:pt x="561912" y="424316"/>
                    <a:pt x="564740" y="421498"/>
                  </a:cubicBezTo>
                  <a:cubicBezTo>
                    <a:pt x="557670" y="418681"/>
                    <a:pt x="560498" y="428542"/>
                    <a:pt x="557670" y="431360"/>
                  </a:cubicBezTo>
                  <a:lnTo>
                    <a:pt x="559907" y="433850"/>
                  </a:lnTo>
                  <a:lnTo>
                    <a:pt x="559915" y="433850"/>
                  </a:lnTo>
                  <a:lnTo>
                    <a:pt x="559915" y="433859"/>
                  </a:lnTo>
                  <a:lnTo>
                    <a:pt x="560675" y="434705"/>
                  </a:lnTo>
                  <a:cubicBezTo>
                    <a:pt x="561205" y="436290"/>
                    <a:pt x="561912" y="437699"/>
                    <a:pt x="564740" y="436995"/>
                  </a:cubicBezTo>
                  <a:cubicBezTo>
                    <a:pt x="561912" y="431360"/>
                    <a:pt x="568982" y="432768"/>
                    <a:pt x="567568" y="428542"/>
                  </a:cubicBezTo>
                  <a:cubicBezTo>
                    <a:pt x="570396" y="431360"/>
                    <a:pt x="567568" y="435586"/>
                    <a:pt x="567568" y="438403"/>
                  </a:cubicBezTo>
                  <a:cubicBezTo>
                    <a:pt x="566154" y="438403"/>
                    <a:pt x="566154" y="436995"/>
                    <a:pt x="564740" y="438403"/>
                  </a:cubicBezTo>
                  <a:cubicBezTo>
                    <a:pt x="563326" y="438403"/>
                    <a:pt x="566154" y="439812"/>
                    <a:pt x="564740" y="441221"/>
                  </a:cubicBezTo>
                  <a:cubicBezTo>
                    <a:pt x="561912" y="442630"/>
                    <a:pt x="561912" y="442630"/>
                    <a:pt x="561912" y="442630"/>
                  </a:cubicBezTo>
                  <a:cubicBezTo>
                    <a:pt x="563326" y="452491"/>
                    <a:pt x="563326" y="452491"/>
                    <a:pt x="563326" y="452491"/>
                  </a:cubicBezTo>
                  <a:cubicBezTo>
                    <a:pt x="561912" y="453900"/>
                    <a:pt x="561912" y="453900"/>
                    <a:pt x="561912" y="453900"/>
                  </a:cubicBezTo>
                  <a:cubicBezTo>
                    <a:pt x="564740" y="458126"/>
                    <a:pt x="564740" y="458126"/>
                    <a:pt x="564740" y="458126"/>
                  </a:cubicBezTo>
                  <a:cubicBezTo>
                    <a:pt x="561912" y="458126"/>
                    <a:pt x="560498" y="456717"/>
                    <a:pt x="559084" y="458126"/>
                  </a:cubicBezTo>
                  <a:cubicBezTo>
                    <a:pt x="559084" y="462352"/>
                    <a:pt x="554842" y="463761"/>
                    <a:pt x="557670" y="466578"/>
                  </a:cubicBezTo>
                  <a:cubicBezTo>
                    <a:pt x="554842" y="466578"/>
                    <a:pt x="554842" y="465170"/>
                    <a:pt x="554842" y="463761"/>
                  </a:cubicBezTo>
                  <a:cubicBezTo>
                    <a:pt x="553428" y="458126"/>
                    <a:pt x="561912" y="456717"/>
                    <a:pt x="556256" y="452491"/>
                  </a:cubicBezTo>
                  <a:cubicBezTo>
                    <a:pt x="556256" y="452491"/>
                    <a:pt x="559084" y="453900"/>
                    <a:pt x="559084" y="452491"/>
                  </a:cubicBezTo>
                  <a:cubicBezTo>
                    <a:pt x="552014" y="449673"/>
                    <a:pt x="564740" y="445447"/>
                    <a:pt x="557670" y="444038"/>
                  </a:cubicBezTo>
                  <a:cubicBezTo>
                    <a:pt x="557670" y="441221"/>
                    <a:pt x="556256" y="436995"/>
                    <a:pt x="553428" y="436995"/>
                  </a:cubicBezTo>
                  <a:cubicBezTo>
                    <a:pt x="553428" y="435586"/>
                    <a:pt x="552014" y="435586"/>
                    <a:pt x="552014" y="434177"/>
                  </a:cubicBezTo>
                  <a:cubicBezTo>
                    <a:pt x="550600" y="435586"/>
                    <a:pt x="550600" y="435586"/>
                    <a:pt x="550600" y="435586"/>
                  </a:cubicBezTo>
                  <a:cubicBezTo>
                    <a:pt x="549186" y="432768"/>
                    <a:pt x="549186" y="429951"/>
                    <a:pt x="550600" y="427133"/>
                  </a:cubicBezTo>
                  <a:cubicBezTo>
                    <a:pt x="552014" y="427133"/>
                    <a:pt x="552014" y="427133"/>
                    <a:pt x="552014" y="427133"/>
                  </a:cubicBezTo>
                  <a:cubicBezTo>
                    <a:pt x="552014" y="425725"/>
                    <a:pt x="552014" y="425725"/>
                    <a:pt x="552014" y="425725"/>
                  </a:cubicBezTo>
                  <a:cubicBezTo>
                    <a:pt x="556256" y="427133"/>
                    <a:pt x="556256" y="427133"/>
                    <a:pt x="556256" y="427133"/>
                  </a:cubicBezTo>
                  <a:cubicBezTo>
                    <a:pt x="556256" y="424316"/>
                    <a:pt x="556256" y="424316"/>
                    <a:pt x="556256" y="424316"/>
                  </a:cubicBezTo>
                  <a:cubicBezTo>
                    <a:pt x="559084" y="422907"/>
                    <a:pt x="554842" y="421498"/>
                    <a:pt x="554842" y="420090"/>
                  </a:cubicBezTo>
                  <a:cubicBezTo>
                    <a:pt x="557670" y="413046"/>
                    <a:pt x="550600" y="411637"/>
                    <a:pt x="546358" y="407411"/>
                  </a:cubicBezTo>
                  <a:cubicBezTo>
                    <a:pt x="544944" y="408820"/>
                    <a:pt x="547772" y="410228"/>
                    <a:pt x="544944" y="411637"/>
                  </a:cubicBezTo>
                  <a:cubicBezTo>
                    <a:pt x="544944" y="408820"/>
                    <a:pt x="546358" y="406002"/>
                    <a:pt x="546358" y="403185"/>
                  </a:cubicBezTo>
                  <a:cubicBezTo>
                    <a:pt x="544944" y="401776"/>
                    <a:pt x="543530" y="398958"/>
                    <a:pt x="540702" y="400367"/>
                  </a:cubicBezTo>
                  <a:cubicBezTo>
                    <a:pt x="543530" y="398958"/>
                    <a:pt x="539288" y="397550"/>
                    <a:pt x="539288" y="396141"/>
                  </a:cubicBezTo>
                  <a:cubicBezTo>
                    <a:pt x="537874" y="397550"/>
                    <a:pt x="535046" y="400367"/>
                    <a:pt x="537874" y="401776"/>
                  </a:cubicBezTo>
                  <a:cubicBezTo>
                    <a:pt x="535046" y="404593"/>
                    <a:pt x="537874" y="407411"/>
                    <a:pt x="537874" y="410228"/>
                  </a:cubicBezTo>
                  <a:cubicBezTo>
                    <a:pt x="542116" y="411637"/>
                    <a:pt x="546358" y="414455"/>
                    <a:pt x="546358" y="418681"/>
                  </a:cubicBezTo>
                  <a:cubicBezTo>
                    <a:pt x="546358" y="420090"/>
                    <a:pt x="544944" y="421498"/>
                    <a:pt x="547772" y="422907"/>
                  </a:cubicBezTo>
                  <a:cubicBezTo>
                    <a:pt x="546358" y="422907"/>
                    <a:pt x="544944" y="420090"/>
                    <a:pt x="544944" y="422907"/>
                  </a:cubicBezTo>
                  <a:cubicBezTo>
                    <a:pt x="544944" y="422907"/>
                    <a:pt x="544944" y="424316"/>
                    <a:pt x="546358" y="422907"/>
                  </a:cubicBezTo>
                  <a:cubicBezTo>
                    <a:pt x="546358" y="424316"/>
                    <a:pt x="546358" y="424316"/>
                    <a:pt x="544944" y="424316"/>
                  </a:cubicBezTo>
                  <a:cubicBezTo>
                    <a:pt x="543530" y="422907"/>
                    <a:pt x="543530" y="422907"/>
                    <a:pt x="543530" y="422907"/>
                  </a:cubicBezTo>
                  <a:lnTo>
                    <a:pt x="542469" y="426077"/>
                  </a:lnTo>
                  <a:lnTo>
                    <a:pt x="539288" y="422907"/>
                  </a:lnTo>
                  <a:cubicBezTo>
                    <a:pt x="536460" y="421498"/>
                    <a:pt x="536460" y="421498"/>
                    <a:pt x="536460" y="421498"/>
                  </a:cubicBezTo>
                  <a:cubicBezTo>
                    <a:pt x="536460" y="415863"/>
                    <a:pt x="536460" y="415863"/>
                    <a:pt x="536460" y="415863"/>
                  </a:cubicBezTo>
                  <a:cubicBezTo>
                    <a:pt x="533632" y="413046"/>
                    <a:pt x="530803" y="417272"/>
                    <a:pt x="529389" y="413046"/>
                  </a:cubicBezTo>
                  <a:cubicBezTo>
                    <a:pt x="527975" y="415863"/>
                    <a:pt x="527975" y="415863"/>
                    <a:pt x="527975" y="415863"/>
                  </a:cubicBezTo>
                  <a:cubicBezTo>
                    <a:pt x="525147" y="413046"/>
                    <a:pt x="529389" y="408820"/>
                    <a:pt x="523733" y="408820"/>
                  </a:cubicBezTo>
                  <a:cubicBezTo>
                    <a:pt x="523733" y="407411"/>
                    <a:pt x="522319" y="406002"/>
                    <a:pt x="520905" y="404593"/>
                  </a:cubicBezTo>
                  <a:cubicBezTo>
                    <a:pt x="519491" y="406002"/>
                    <a:pt x="515249" y="410228"/>
                    <a:pt x="519491" y="411637"/>
                  </a:cubicBezTo>
                  <a:cubicBezTo>
                    <a:pt x="518077" y="415863"/>
                    <a:pt x="515249" y="410228"/>
                    <a:pt x="513835" y="413046"/>
                  </a:cubicBezTo>
                  <a:cubicBezTo>
                    <a:pt x="519491" y="415863"/>
                    <a:pt x="518077" y="420090"/>
                    <a:pt x="518077" y="424316"/>
                  </a:cubicBezTo>
                  <a:cubicBezTo>
                    <a:pt x="516663" y="427133"/>
                    <a:pt x="519491" y="424316"/>
                    <a:pt x="520905" y="427133"/>
                  </a:cubicBezTo>
                  <a:cubicBezTo>
                    <a:pt x="522319" y="434177"/>
                    <a:pt x="522319" y="434177"/>
                    <a:pt x="522319" y="434177"/>
                  </a:cubicBezTo>
                  <a:cubicBezTo>
                    <a:pt x="518077" y="431360"/>
                    <a:pt x="518077" y="431360"/>
                    <a:pt x="518077" y="431360"/>
                  </a:cubicBezTo>
                  <a:cubicBezTo>
                    <a:pt x="515249" y="432768"/>
                    <a:pt x="518077" y="432768"/>
                    <a:pt x="518077" y="434177"/>
                  </a:cubicBezTo>
                  <a:cubicBezTo>
                    <a:pt x="518077" y="431360"/>
                    <a:pt x="512421" y="434177"/>
                    <a:pt x="512421" y="429951"/>
                  </a:cubicBezTo>
                  <a:cubicBezTo>
                    <a:pt x="509593" y="429951"/>
                    <a:pt x="509593" y="429951"/>
                    <a:pt x="509593" y="429951"/>
                  </a:cubicBezTo>
                  <a:cubicBezTo>
                    <a:pt x="506765" y="435586"/>
                    <a:pt x="512421" y="439812"/>
                    <a:pt x="512421" y="444038"/>
                  </a:cubicBezTo>
                  <a:cubicBezTo>
                    <a:pt x="509593" y="442630"/>
                    <a:pt x="509593" y="442630"/>
                    <a:pt x="509593" y="442630"/>
                  </a:cubicBezTo>
                  <a:cubicBezTo>
                    <a:pt x="509593" y="445447"/>
                    <a:pt x="509593" y="449673"/>
                    <a:pt x="506765" y="451082"/>
                  </a:cubicBezTo>
                  <a:cubicBezTo>
                    <a:pt x="505351" y="451082"/>
                    <a:pt x="502523" y="448265"/>
                    <a:pt x="501109" y="449673"/>
                  </a:cubicBezTo>
                  <a:cubicBezTo>
                    <a:pt x="499695" y="452491"/>
                    <a:pt x="499695" y="452491"/>
                    <a:pt x="501109" y="453900"/>
                  </a:cubicBezTo>
                  <a:cubicBezTo>
                    <a:pt x="503937" y="455308"/>
                    <a:pt x="508179" y="455308"/>
                    <a:pt x="509593" y="458126"/>
                  </a:cubicBezTo>
                  <a:cubicBezTo>
                    <a:pt x="511007" y="460943"/>
                    <a:pt x="511007" y="460943"/>
                    <a:pt x="511007" y="460943"/>
                  </a:cubicBezTo>
                  <a:cubicBezTo>
                    <a:pt x="512421" y="462352"/>
                    <a:pt x="513835" y="459535"/>
                    <a:pt x="513835" y="459535"/>
                  </a:cubicBezTo>
                  <a:cubicBezTo>
                    <a:pt x="518077" y="462352"/>
                    <a:pt x="518077" y="462352"/>
                    <a:pt x="518077" y="462352"/>
                  </a:cubicBezTo>
                  <a:cubicBezTo>
                    <a:pt x="518077" y="462352"/>
                    <a:pt x="518077" y="462352"/>
                    <a:pt x="519491" y="462352"/>
                  </a:cubicBezTo>
                  <a:cubicBezTo>
                    <a:pt x="516663" y="462352"/>
                    <a:pt x="513835" y="466578"/>
                    <a:pt x="512421" y="467987"/>
                  </a:cubicBezTo>
                  <a:cubicBezTo>
                    <a:pt x="512421" y="470804"/>
                    <a:pt x="512421" y="470804"/>
                    <a:pt x="512421" y="470804"/>
                  </a:cubicBezTo>
                  <a:cubicBezTo>
                    <a:pt x="513835" y="475031"/>
                    <a:pt x="513835" y="475031"/>
                    <a:pt x="513835" y="475031"/>
                  </a:cubicBezTo>
                  <a:cubicBezTo>
                    <a:pt x="512421" y="473622"/>
                    <a:pt x="511007" y="473622"/>
                    <a:pt x="509593" y="475031"/>
                  </a:cubicBezTo>
                  <a:cubicBezTo>
                    <a:pt x="508179" y="476439"/>
                    <a:pt x="508179" y="476439"/>
                    <a:pt x="508179" y="476439"/>
                  </a:cubicBezTo>
                  <a:lnTo>
                    <a:pt x="505351" y="473622"/>
                  </a:lnTo>
                  <a:cubicBezTo>
                    <a:pt x="502523" y="476439"/>
                    <a:pt x="508179" y="482074"/>
                    <a:pt x="502523" y="483483"/>
                  </a:cubicBezTo>
                  <a:cubicBezTo>
                    <a:pt x="501109" y="482074"/>
                    <a:pt x="501109" y="482074"/>
                    <a:pt x="501109" y="482074"/>
                  </a:cubicBezTo>
                  <a:cubicBezTo>
                    <a:pt x="502523" y="480666"/>
                    <a:pt x="499695" y="477848"/>
                    <a:pt x="499695" y="475031"/>
                  </a:cubicBezTo>
                  <a:cubicBezTo>
                    <a:pt x="496867" y="475031"/>
                    <a:pt x="494039" y="472213"/>
                    <a:pt x="492625" y="473622"/>
                  </a:cubicBezTo>
                  <a:cubicBezTo>
                    <a:pt x="491211" y="473622"/>
                    <a:pt x="491211" y="473622"/>
                    <a:pt x="491211" y="473622"/>
                  </a:cubicBezTo>
                  <a:cubicBezTo>
                    <a:pt x="492625" y="470804"/>
                    <a:pt x="489797" y="470804"/>
                    <a:pt x="489797" y="469396"/>
                  </a:cubicBezTo>
                  <a:cubicBezTo>
                    <a:pt x="492625" y="469396"/>
                    <a:pt x="492625" y="463761"/>
                    <a:pt x="495453" y="462352"/>
                  </a:cubicBezTo>
                  <a:cubicBezTo>
                    <a:pt x="496867" y="462352"/>
                    <a:pt x="495453" y="463761"/>
                    <a:pt x="496867" y="465170"/>
                  </a:cubicBezTo>
                  <a:cubicBezTo>
                    <a:pt x="498281" y="463761"/>
                    <a:pt x="502523" y="463761"/>
                    <a:pt x="499695" y="460943"/>
                  </a:cubicBezTo>
                  <a:cubicBezTo>
                    <a:pt x="498281" y="462352"/>
                    <a:pt x="494039" y="462352"/>
                    <a:pt x="494039" y="456717"/>
                  </a:cubicBezTo>
                  <a:cubicBezTo>
                    <a:pt x="494039" y="458126"/>
                    <a:pt x="494039" y="458126"/>
                    <a:pt x="494039" y="458126"/>
                  </a:cubicBezTo>
                  <a:cubicBezTo>
                    <a:pt x="491211" y="455308"/>
                    <a:pt x="491211" y="455308"/>
                    <a:pt x="491211" y="455308"/>
                  </a:cubicBezTo>
                  <a:cubicBezTo>
                    <a:pt x="488383" y="458126"/>
                    <a:pt x="485554" y="455308"/>
                    <a:pt x="482726" y="455308"/>
                  </a:cubicBezTo>
                  <a:cubicBezTo>
                    <a:pt x="479898" y="453900"/>
                    <a:pt x="478484" y="451082"/>
                    <a:pt x="479898" y="448265"/>
                  </a:cubicBezTo>
                  <a:cubicBezTo>
                    <a:pt x="479898" y="448265"/>
                    <a:pt x="479898" y="446856"/>
                    <a:pt x="479898" y="446856"/>
                  </a:cubicBezTo>
                  <a:cubicBezTo>
                    <a:pt x="478484" y="445447"/>
                    <a:pt x="478484" y="445447"/>
                    <a:pt x="478484" y="445447"/>
                  </a:cubicBezTo>
                  <a:cubicBezTo>
                    <a:pt x="477070" y="446856"/>
                    <a:pt x="477070" y="448265"/>
                    <a:pt x="475656" y="448265"/>
                  </a:cubicBezTo>
                  <a:cubicBezTo>
                    <a:pt x="472828" y="449673"/>
                    <a:pt x="472828" y="444038"/>
                    <a:pt x="470000" y="446856"/>
                  </a:cubicBezTo>
                  <a:cubicBezTo>
                    <a:pt x="467172" y="448265"/>
                    <a:pt x="467172" y="448265"/>
                    <a:pt x="467172" y="448265"/>
                  </a:cubicBezTo>
                  <a:cubicBezTo>
                    <a:pt x="467172" y="446856"/>
                    <a:pt x="468586" y="446856"/>
                    <a:pt x="470000" y="445447"/>
                  </a:cubicBezTo>
                  <a:cubicBezTo>
                    <a:pt x="468586" y="444038"/>
                    <a:pt x="468586" y="444038"/>
                    <a:pt x="468586" y="444038"/>
                  </a:cubicBezTo>
                  <a:cubicBezTo>
                    <a:pt x="470000" y="444038"/>
                    <a:pt x="470000" y="439812"/>
                    <a:pt x="468586" y="438403"/>
                  </a:cubicBezTo>
                  <a:cubicBezTo>
                    <a:pt x="464344" y="432768"/>
                    <a:pt x="462930" y="444038"/>
                    <a:pt x="457274" y="438403"/>
                  </a:cubicBezTo>
                  <a:cubicBezTo>
                    <a:pt x="457274" y="436995"/>
                    <a:pt x="457274" y="436995"/>
                    <a:pt x="457274" y="435586"/>
                  </a:cubicBezTo>
                  <a:cubicBezTo>
                    <a:pt x="455860" y="436995"/>
                    <a:pt x="453032" y="439812"/>
                    <a:pt x="450204" y="441221"/>
                  </a:cubicBezTo>
                  <a:cubicBezTo>
                    <a:pt x="450204" y="439812"/>
                    <a:pt x="454446" y="436995"/>
                    <a:pt x="450204" y="435586"/>
                  </a:cubicBezTo>
                  <a:cubicBezTo>
                    <a:pt x="450204" y="432768"/>
                    <a:pt x="451618" y="432768"/>
                    <a:pt x="454446" y="432768"/>
                  </a:cubicBezTo>
                  <a:cubicBezTo>
                    <a:pt x="453032" y="431360"/>
                    <a:pt x="454446" y="429951"/>
                    <a:pt x="453032" y="427133"/>
                  </a:cubicBezTo>
                  <a:cubicBezTo>
                    <a:pt x="448790" y="428542"/>
                    <a:pt x="450204" y="422907"/>
                    <a:pt x="445962" y="422907"/>
                  </a:cubicBezTo>
                  <a:cubicBezTo>
                    <a:pt x="445962" y="427133"/>
                    <a:pt x="445962" y="427133"/>
                    <a:pt x="445962" y="427133"/>
                  </a:cubicBezTo>
                  <a:cubicBezTo>
                    <a:pt x="444548" y="424316"/>
                    <a:pt x="443134" y="420090"/>
                    <a:pt x="438891" y="418681"/>
                  </a:cubicBezTo>
                  <a:cubicBezTo>
                    <a:pt x="438891" y="418681"/>
                    <a:pt x="440305" y="421498"/>
                    <a:pt x="437477" y="421498"/>
                  </a:cubicBezTo>
                  <a:cubicBezTo>
                    <a:pt x="436063" y="420090"/>
                    <a:pt x="437477" y="417272"/>
                    <a:pt x="437477" y="415863"/>
                  </a:cubicBezTo>
                  <a:cubicBezTo>
                    <a:pt x="438891" y="414455"/>
                    <a:pt x="440305" y="414455"/>
                    <a:pt x="440305" y="413046"/>
                  </a:cubicBezTo>
                  <a:cubicBezTo>
                    <a:pt x="438891" y="411637"/>
                    <a:pt x="438891" y="411637"/>
                    <a:pt x="438891" y="411637"/>
                  </a:cubicBezTo>
                  <a:cubicBezTo>
                    <a:pt x="436063" y="414455"/>
                    <a:pt x="436063" y="414455"/>
                    <a:pt x="436063" y="414455"/>
                  </a:cubicBezTo>
                  <a:cubicBezTo>
                    <a:pt x="434649" y="410228"/>
                    <a:pt x="433235" y="407411"/>
                    <a:pt x="436063" y="403185"/>
                  </a:cubicBezTo>
                  <a:cubicBezTo>
                    <a:pt x="434649" y="403185"/>
                    <a:pt x="433235" y="401776"/>
                    <a:pt x="430407" y="403185"/>
                  </a:cubicBezTo>
                  <a:cubicBezTo>
                    <a:pt x="431821" y="407411"/>
                    <a:pt x="434649" y="410228"/>
                    <a:pt x="431821" y="413046"/>
                  </a:cubicBezTo>
                  <a:cubicBezTo>
                    <a:pt x="428993" y="413046"/>
                    <a:pt x="427579" y="415863"/>
                    <a:pt x="426165" y="417272"/>
                  </a:cubicBezTo>
                  <a:cubicBezTo>
                    <a:pt x="426165" y="421498"/>
                    <a:pt x="426165" y="421498"/>
                    <a:pt x="426165" y="421498"/>
                  </a:cubicBezTo>
                  <a:cubicBezTo>
                    <a:pt x="424751" y="420090"/>
                    <a:pt x="423337" y="422907"/>
                    <a:pt x="420509" y="422907"/>
                  </a:cubicBezTo>
                  <a:cubicBezTo>
                    <a:pt x="421923" y="424316"/>
                    <a:pt x="423337" y="425725"/>
                    <a:pt x="421923" y="427133"/>
                  </a:cubicBezTo>
                  <a:cubicBezTo>
                    <a:pt x="419095" y="428542"/>
                    <a:pt x="419095" y="428542"/>
                    <a:pt x="419095" y="428542"/>
                  </a:cubicBezTo>
                  <a:cubicBezTo>
                    <a:pt x="420509" y="434177"/>
                    <a:pt x="427579" y="438403"/>
                    <a:pt x="423337" y="441221"/>
                  </a:cubicBezTo>
                  <a:cubicBezTo>
                    <a:pt x="423337" y="442630"/>
                    <a:pt x="423337" y="444038"/>
                    <a:pt x="423337" y="445447"/>
                  </a:cubicBezTo>
                  <a:cubicBezTo>
                    <a:pt x="421923" y="445447"/>
                    <a:pt x="420509" y="445447"/>
                    <a:pt x="419095" y="446856"/>
                  </a:cubicBezTo>
                  <a:cubicBezTo>
                    <a:pt x="417681" y="438403"/>
                    <a:pt x="417681" y="438403"/>
                    <a:pt x="417681" y="438403"/>
                  </a:cubicBezTo>
                  <a:cubicBezTo>
                    <a:pt x="419095" y="438403"/>
                    <a:pt x="419095" y="438403"/>
                    <a:pt x="419095" y="438403"/>
                  </a:cubicBezTo>
                  <a:cubicBezTo>
                    <a:pt x="420509" y="436995"/>
                    <a:pt x="417681" y="434177"/>
                    <a:pt x="416267" y="432768"/>
                  </a:cubicBezTo>
                  <a:cubicBezTo>
                    <a:pt x="412025" y="434177"/>
                    <a:pt x="419095" y="438403"/>
                    <a:pt x="414853" y="438403"/>
                  </a:cubicBezTo>
                  <a:cubicBezTo>
                    <a:pt x="410611" y="436995"/>
                    <a:pt x="403541" y="435586"/>
                    <a:pt x="409197" y="429951"/>
                  </a:cubicBezTo>
                  <a:cubicBezTo>
                    <a:pt x="410611" y="427133"/>
                    <a:pt x="407783" y="425725"/>
                    <a:pt x="406369" y="422907"/>
                  </a:cubicBezTo>
                  <a:cubicBezTo>
                    <a:pt x="409197" y="420090"/>
                    <a:pt x="409197" y="420090"/>
                    <a:pt x="409197" y="420090"/>
                  </a:cubicBezTo>
                  <a:cubicBezTo>
                    <a:pt x="407783" y="418681"/>
                    <a:pt x="406369" y="418681"/>
                    <a:pt x="404955" y="417272"/>
                  </a:cubicBezTo>
                  <a:cubicBezTo>
                    <a:pt x="406369" y="415863"/>
                    <a:pt x="406369" y="414455"/>
                    <a:pt x="407783" y="413046"/>
                  </a:cubicBezTo>
                  <a:cubicBezTo>
                    <a:pt x="404955" y="411637"/>
                    <a:pt x="404955" y="411637"/>
                    <a:pt x="404955" y="411637"/>
                  </a:cubicBezTo>
                  <a:cubicBezTo>
                    <a:pt x="402127" y="411637"/>
                    <a:pt x="404955" y="417272"/>
                    <a:pt x="400713" y="417272"/>
                  </a:cubicBezTo>
                  <a:cubicBezTo>
                    <a:pt x="399299" y="415863"/>
                    <a:pt x="400713" y="413046"/>
                    <a:pt x="397885" y="413046"/>
                  </a:cubicBezTo>
                  <a:cubicBezTo>
                    <a:pt x="396470" y="414455"/>
                    <a:pt x="397885" y="417272"/>
                    <a:pt x="396470" y="418681"/>
                  </a:cubicBezTo>
                  <a:cubicBezTo>
                    <a:pt x="404955" y="420090"/>
                    <a:pt x="395056" y="429951"/>
                    <a:pt x="403541" y="432768"/>
                  </a:cubicBezTo>
                  <a:cubicBezTo>
                    <a:pt x="403541" y="432768"/>
                    <a:pt x="403541" y="434177"/>
                    <a:pt x="404955" y="434177"/>
                  </a:cubicBezTo>
                  <a:cubicBezTo>
                    <a:pt x="404955" y="432768"/>
                    <a:pt x="404955" y="434177"/>
                    <a:pt x="406369" y="434177"/>
                  </a:cubicBezTo>
                  <a:cubicBezTo>
                    <a:pt x="406369" y="436995"/>
                    <a:pt x="404955" y="436995"/>
                    <a:pt x="403541" y="438403"/>
                  </a:cubicBezTo>
                  <a:cubicBezTo>
                    <a:pt x="399299" y="439812"/>
                    <a:pt x="399299" y="432768"/>
                    <a:pt x="395056" y="436995"/>
                  </a:cubicBezTo>
                  <a:cubicBezTo>
                    <a:pt x="387986" y="429951"/>
                    <a:pt x="387986" y="429951"/>
                    <a:pt x="387986" y="429951"/>
                  </a:cubicBezTo>
                  <a:cubicBezTo>
                    <a:pt x="385158" y="431360"/>
                    <a:pt x="383744" y="434177"/>
                    <a:pt x="380916" y="432768"/>
                  </a:cubicBezTo>
                  <a:cubicBezTo>
                    <a:pt x="379502" y="436995"/>
                    <a:pt x="378088" y="439812"/>
                    <a:pt x="379502" y="444038"/>
                  </a:cubicBezTo>
                  <a:cubicBezTo>
                    <a:pt x="376674" y="449673"/>
                    <a:pt x="380916" y="460943"/>
                    <a:pt x="371018" y="459535"/>
                  </a:cubicBezTo>
                  <a:cubicBezTo>
                    <a:pt x="366776" y="462352"/>
                    <a:pt x="373846" y="467987"/>
                    <a:pt x="366776" y="466578"/>
                  </a:cubicBezTo>
                  <a:cubicBezTo>
                    <a:pt x="365362" y="462352"/>
                    <a:pt x="365362" y="459535"/>
                    <a:pt x="362534" y="455308"/>
                  </a:cubicBezTo>
                  <a:cubicBezTo>
                    <a:pt x="359706" y="452491"/>
                    <a:pt x="359706" y="452491"/>
                    <a:pt x="359706" y="452491"/>
                  </a:cubicBezTo>
                  <a:cubicBezTo>
                    <a:pt x="361120" y="451082"/>
                    <a:pt x="361120" y="451082"/>
                    <a:pt x="361120" y="451082"/>
                  </a:cubicBezTo>
                  <a:cubicBezTo>
                    <a:pt x="359706" y="449673"/>
                    <a:pt x="358292" y="451082"/>
                    <a:pt x="356878" y="452491"/>
                  </a:cubicBezTo>
                  <a:cubicBezTo>
                    <a:pt x="355464" y="452491"/>
                    <a:pt x="355464" y="452491"/>
                    <a:pt x="355464" y="452491"/>
                  </a:cubicBezTo>
                  <a:cubicBezTo>
                    <a:pt x="358292" y="458126"/>
                    <a:pt x="359706" y="462352"/>
                    <a:pt x="361120" y="467987"/>
                  </a:cubicBezTo>
                  <a:cubicBezTo>
                    <a:pt x="359706" y="467987"/>
                    <a:pt x="359706" y="467987"/>
                    <a:pt x="359706" y="467987"/>
                  </a:cubicBezTo>
                  <a:cubicBezTo>
                    <a:pt x="358292" y="472213"/>
                    <a:pt x="363948" y="473622"/>
                    <a:pt x="361120" y="477848"/>
                  </a:cubicBezTo>
                  <a:cubicBezTo>
                    <a:pt x="358292" y="479257"/>
                    <a:pt x="358292" y="479257"/>
                    <a:pt x="358292" y="479257"/>
                  </a:cubicBezTo>
                  <a:lnTo>
                    <a:pt x="364652" y="482878"/>
                  </a:lnTo>
                  <a:lnTo>
                    <a:pt x="364652" y="481475"/>
                  </a:lnTo>
                  <a:lnTo>
                    <a:pt x="366240" y="481475"/>
                  </a:lnTo>
                  <a:lnTo>
                    <a:pt x="366240" y="483063"/>
                  </a:lnTo>
                  <a:lnTo>
                    <a:pt x="364977" y="483063"/>
                  </a:lnTo>
                  <a:lnTo>
                    <a:pt x="368190" y="484892"/>
                  </a:lnTo>
                  <a:cubicBezTo>
                    <a:pt x="368190" y="486301"/>
                    <a:pt x="368190" y="486301"/>
                    <a:pt x="368190" y="486301"/>
                  </a:cubicBezTo>
                  <a:cubicBezTo>
                    <a:pt x="368190" y="486301"/>
                    <a:pt x="366776" y="484892"/>
                    <a:pt x="366776" y="486301"/>
                  </a:cubicBezTo>
                  <a:cubicBezTo>
                    <a:pt x="365362" y="489118"/>
                    <a:pt x="369604" y="487709"/>
                    <a:pt x="368190" y="490527"/>
                  </a:cubicBezTo>
                  <a:cubicBezTo>
                    <a:pt x="365362" y="490527"/>
                    <a:pt x="365362" y="490527"/>
                    <a:pt x="365362" y="490527"/>
                  </a:cubicBezTo>
                  <a:cubicBezTo>
                    <a:pt x="365362" y="490527"/>
                    <a:pt x="366776" y="491936"/>
                    <a:pt x="366776" y="493344"/>
                  </a:cubicBezTo>
                  <a:cubicBezTo>
                    <a:pt x="362534" y="493344"/>
                    <a:pt x="366776" y="500388"/>
                    <a:pt x="361120" y="498979"/>
                  </a:cubicBezTo>
                  <a:cubicBezTo>
                    <a:pt x="361120" y="496162"/>
                    <a:pt x="359706" y="490527"/>
                    <a:pt x="356878" y="487709"/>
                  </a:cubicBezTo>
                  <a:cubicBezTo>
                    <a:pt x="355464" y="490527"/>
                    <a:pt x="352636" y="486301"/>
                    <a:pt x="352636" y="490527"/>
                  </a:cubicBezTo>
                  <a:cubicBezTo>
                    <a:pt x="351221" y="489118"/>
                    <a:pt x="351221" y="486301"/>
                    <a:pt x="349807" y="486301"/>
                  </a:cubicBezTo>
                  <a:cubicBezTo>
                    <a:pt x="346979" y="489118"/>
                    <a:pt x="349807" y="493344"/>
                    <a:pt x="348393" y="493344"/>
                  </a:cubicBezTo>
                  <a:cubicBezTo>
                    <a:pt x="348393" y="493344"/>
                    <a:pt x="349807" y="491936"/>
                    <a:pt x="348393" y="491936"/>
                  </a:cubicBezTo>
                  <a:cubicBezTo>
                    <a:pt x="345565" y="493344"/>
                    <a:pt x="344151" y="497571"/>
                    <a:pt x="344151" y="498979"/>
                  </a:cubicBezTo>
                  <a:cubicBezTo>
                    <a:pt x="345565" y="498979"/>
                    <a:pt x="346979" y="496162"/>
                    <a:pt x="349807" y="496162"/>
                  </a:cubicBezTo>
                  <a:cubicBezTo>
                    <a:pt x="352636" y="496162"/>
                    <a:pt x="351221" y="491936"/>
                    <a:pt x="351221" y="490527"/>
                  </a:cubicBezTo>
                  <a:cubicBezTo>
                    <a:pt x="354050" y="491936"/>
                    <a:pt x="354050" y="496162"/>
                    <a:pt x="355464" y="497571"/>
                  </a:cubicBezTo>
                  <a:cubicBezTo>
                    <a:pt x="355464" y="500388"/>
                    <a:pt x="352636" y="497571"/>
                    <a:pt x="351221" y="500388"/>
                  </a:cubicBezTo>
                  <a:cubicBezTo>
                    <a:pt x="351221" y="501797"/>
                    <a:pt x="355464" y="503206"/>
                    <a:pt x="352636" y="504614"/>
                  </a:cubicBezTo>
                  <a:cubicBezTo>
                    <a:pt x="352636" y="508841"/>
                    <a:pt x="356878" y="506023"/>
                    <a:pt x="358292" y="508841"/>
                  </a:cubicBezTo>
                  <a:lnTo>
                    <a:pt x="358292" y="511658"/>
                  </a:lnTo>
                  <a:cubicBezTo>
                    <a:pt x="361120" y="513067"/>
                    <a:pt x="361120" y="513067"/>
                    <a:pt x="361120" y="513067"/>
                  </a:cubicBezTo>
                  <a:cubicBezTo>
                    <a:pt x="361120" y="517293"/>
                    <a:pt x="355464" y="521519"/>
                    <a:pt x="359706" y="522928"/>
                  </a:cubicBezTo>
                  <a:cubicBezTo>
                    <a:pt x="361120" y="524337"/>
                    <a:pt x="361120" y="524337"/>
                    <a:pt x="361120" y="524337"/>
                  </a:cubicBezTo>
                  <a:cubicBezTo>
                    <a:pt x="359706" y="522928"/>
                    <a:pt x="355464" y="524337"/>
                    <a:pt x="355464" y="522928"/>
                  </a:cubicBezTo>
                  <a:cubicBezTo>
                    <a:pt x="354050" y="521519"/>
                    <a:pt x="355464" y="520111"/>
                    <a:pt x="356878" y="520111"/>
                  </a:cubicBezTo>
                  <a:cubicBezTo>
                    <a:pt x="354050" y="520111"/>
                    <a:pt x="352636" y="514476"/>
                    <a:pt x="356878" y="513067"/>
                  </a:cubicBezTo>
                  <a:cubicBezTo>
                    <a:pt x="355464" y="507432"/>
                    <a:pt x="346979" y="515884"/>
                    <a:pt x="348393" y="507432"/>
                  </a:cubicBezTo>
                  <a:cubicBezTo>
                    <a:pt x="346979" y="508841"/>
                    <a:pt x="346979" y="508841"/>
                    <a:pt x="346979" y="508841"/>
                  </a:cubicBezTo>
                  <a:cubicBezTo>
                    <a:pt x="346979" y="507432"/>
                    <a:pt x="346979" y="506023"/>
                    <a:pt x="345565" y="504614"/>
                  </a:cubicBezTo>
                  <a:cubicBezTo>
                    <a:pt x="344151" y="504614"/>
                    <a:pt x="344151" y="507432"/>
                    <a:pt x="342737" y="507432"/>
                  </a:cubicBezTo>
                  <a:cubicBezTo>
                    <a:pt x="339909" y="507432"/>
                    <a:pt x="339909" y="506023"/>
                    <a:pt x="341323" y="504614"/>
                  </a:cubicBezTo>
                  <a:cubicBezTo>
                    <a:pt x="337081" y="510249"/>
                    <a:pt x="335667" y="498979"/>
                    <a:pt x="331425" y="503206"/>
                  </a:cubicBezTo>
                  <a:cubicBezTo>
                    <a:pt x="331425" y="501797"/>
                    <a:pt x="331425" y="500388"/>
                    <a:pt x="332839" y="498979"/>
                  </a:cubicBezTo>
                  <a:cubicBezTo>
                    <a:pt x="335667" y="503206"/>
                    <a:pt x="335667" y="503206"/>
                    <a:pt x="335667" y="503206"/>
                  </a:cubicBezTo>
                  <a:cubicBezTo>
                    <a:pt x="337081" y="501797"/>
                    <a:pt x="337081" y="501797"/>
                    <a:pt x="337081" y="501797"/>
                  </a:cubicBezTo>
                  <a:cubicBezTo>
                    <a:pt x="335667" y="500388"/>
                    <a:pt x="334253" y="498979"/>
                    <a:pt x="335667" y="497571"/>
                  </a:cubicBezTo>
                  <a:cubicBezTo>
                    <a:pt x="337081" y="497571"/>
                    <a:pt x="341323" y="496162"/>
                    <a:pt x="341323" y="494753"/>
                  </a:cubicBezTo>
                  <a:cubicBezTo>
                    <a:pt x="337081" y="493344"/>
                    <a:pt x="338495" y="490527"/>
                    <a:pt x="337081" y="489118"/>
                  </a:cubicBezTo>
                  <a:cubicBezTo>
                    <a:pt x="337081" y="487709"/>
                    <a:pt x="335667" y="486301"/>
                    <a:pt x="337081" y="486301"/>
                  </a:cubicBezTo>
                  <a:cubicBezTo>
                    <a:pt x="338495" y="489118"/>
                    <a:pt x="338495" y="489118"/>
                    <a:pt x="338495" y="489118"/>
                  </a:cubicBezTo>
                  <a:lnTo>
                    <a:pt x="340565" y="484650"/>
                  </a:lnTo>
                  <a:lnTo>
                    <a:pt x="346979" y="470804"/>
                  </a:lnTo>
                  <a:cubicBezTo>
                    <a:pt x="348393" y="466578"/>
                    <a:pt x="344151" y="466578"/>
                    <a:pt x="344151" y="462352"/>
                  </a:cubicBezTo>
                  <a:cubicBezTo>
                    <a:pt x="339909" y="462352"/>
                    <a:pt x="342737" y="467987"/>
                    <a:pt x="339909" y="469396"/>
                  </a:cubicBezTo>
                  <a:cubicBezTo>
                    <a:pt x="338495" y="466578"/>
                    <a:pt x="339909" y="462352"/>
                    <a:pt x="335667" y="459535"/>
                  </a:cubicBezTo>
                  <a:cubicBezTo>
                    <a:pt x="334253" y="460943"/>
                    <a:pt x="328597" y="458126"/>
                    <a:pt x="327183" y="463761"/>
                  </a:cubicBezTo>
                  <a:cubicBezTo>
                    <a:pt x="330011" y="465170"/>
                    <a:pt x="330011" y="467987"/>
                    <a:pt x="332839" y="469396"/>
                  </a:cubicBezTo>
                  <a:cubicBezTo>
                    <a:pt x="332839" y="470804"/>
                    <a:pt x="332839" y="470804"/>
                    <a:pt x="332839" y="470804"/>
                  </a:cubicBezTo>
                  <a:cubicBezTo>
                    <a:pt x="331425" y="469396"/>
                    <a:pt x="331425" y="472213"/>
                    <a:pt x="330011" y="472213"/>
                  </a:cubicBezTo>
                  <a:cubicBezTo>
                    <a:pt x="330011" y="472213"/>
                    <a:pt x="328597" y="472213"/>
                    <a:pt x="328597" y="473622"/>
                  </a:cubicBezTo>
                  <a:cubicBezTo>
                    <a:pt x="327183" y="473622"/>
                    <a:pt x="327183" y="475031"/>
                    <a:pt x="327183" y="475031"/>
                  </a:cubicBezTo>
                  <a:cubicBezTo>
                    <a:pt x="332839" y="475031"/>
                    <a:pt x="332839" y="475031"/>
                    <a:pt x="332839" y="475031"/>
                  </a:cubicBezTo>
                  <a:cubicBezTo>
                    <a:pt x="332839" y="480666"/>
                    <a:pt x="322941" y="479257"/>
                    <a:pt x="327183" y="484892"/>
                  </a:cubicBezTo>
                  <a:cubicBezTo>
                    <a:pt x="328597" y="486301"/>
                    <a:pt x="328597" y="489118"/>
                    <a:pt x="328597" y="491936"/>
                  </a:cubicBezTo>
                  <a:cubicBezTo>
                    <a:pt x="324355" y="493344"/>
                    <a:pt x="330011" y="497571"/>
                    <a:pt x="325769" y="500388"/>
                  </a:cubicBezTo>
                  <a:cubicBezTo>
                    <a:pt x="325769" y="496162"/>
                    <a:pt x="320113" y="497571"/>
                    <a:pt x="320113" y="498979"/>
                  </a:cubicBezTo>
                  <a:cubicBezTo>
                    <a:pt x="318699" y="493344"/>
                    <a:pt x="318699" y="493344"/>
                    <a:pt x="318699" y="493344"/>
                  </a:cubicBezTo>
                  <a:cubicBezTo>
                    <a:pt x="318699" y="494753"/>
                    <a:pt x="317285" y="493344"/>
                    <a:pt x="315871" y="493344"/>
                  </a:cubicBezTo>
                  <a:cubicBezTo>
                    <a:pt x="314457" y="497571"/>
                    <a:pt x="314457" y="497571"/>
                    <a:pt x="314457" y="497571"/>
                  </a:cubicBezTo>
                  <a:cubicBezTo>
                    <a:pt x="314457" y="494753"/>
                    <a:pt x="314457" y="490527"/>
                    <a:pt x="311629" y="490527"/>
                  </a:cubicBezTo>
                  <a:cubicBezTo>
                    <a:pt x="315871" y="486301"/>
                    <a:pt x="315871" y="486301"/>
                    <a:pt x="315871" y="486301"/>
                  </a:cubicBezTo>
                  <a:cubicBezTo>
                    <a:pt x="313043" y="484892"/>
                    <a:pt x="315871" y="482074"/>
                    <a:pt x="315871" y="480666"/>
                  </a:cubicBezTo>
                  <a:cubicBezTo>
                    <a:pt x="317285" y="483483"/>
                    <a:pt x="317285" y="483483"/>
                    <a:pt x="317285" y="483483"/>
                  </a:cubicBezTo>
                  <a:cubicBezTo>
                    <a:pt x="317285" y="480666"/>
                    <a:pt x="324355" y="477848"/>
                    <a:pt x="318699" y="476439"/>
                  </a:cubicBezTo>
                  <a:cubicBezTo>
                    <a:pt x="318699" y="477848"/>
                    <a:pt x="318699" y="477848"/>
                    <a:pt x="318699" y="477848"/>
                  </a:cubicBezTo>
                  <a:cubicBezTo>
                    <a:pt x="321527" y="473622"/>
                    <a:pt x="314457" y="473622"/>
                    <a:pt x="311629" y="472213"/>
                  </a:cubicBezTo>
                  <a:cubicBezTo>
                    <a:pt x="310215" y="473622"/>
                    <a:pt x="308801" y="473622"/>
                    <a:pt x="307386" y="473622"/>
                  </a:cubicBezTo>
                  <a:cubicBezTo>
                    <a:pt x="305972" y="472213"/>
                    <a:pt x="307386" y="472213"/>
                    <a:pt x="307386" y="472213"/>
                  </a:cubicBezTo>
                  <a:cubicBezTo>
                    <a:pt x="303144" y="473622"/>
                    <a:pt x="303144" y="476439"/>
                    <a:pt x="300316" y="479257"/>
                  </a:cubicBezTo>
                  <a:cubicBezTo>
                    <a:pt x="298902" y="477848"/>
                    <a:pt x="303144" y="473622"/>
                    <a:pt x="298902" y="473622"/>
                  </a:cubicBezTo>
                  <a:cubicBezTo>
                    <a:pt x="298902" y="476439"/>
                    <a:pt x="298902" y="476439"/>
                    <a:pt x="298902" y="476439"/>
                  </a:cubicBezTo>
                  <a:cubicBezTo>
                    <a:pt x="297488" y="476439"/>
                    <a:pt x="296074" y="475031"/>
                    <a:pt x="294660" y="475031"/>
                  </a:cubicBezTo>
                  <a:cubicBezTo>
                    <a:pt x="298902" y="475031"/>
                    <a:pt x="298902" y="469396"/>
                    <a:pt x="300316" y="467987"/>
                  </a:cubicBezTo>
                  <a:cubicBezTo>
                    <a:pt x="296074" y="465170"/>
                    <a:pt x="298902" y="455308"/>
                    <a:pt x="291832" y="456717"/>
                  </a:cubicBezTo>
                  <a:cubicBezTo>
                    <a:pt x="287590" y="455308"/>
                    <a:pt x="290418" y="451082"/>
                    <a:pt x="284762" y="452491"/>
                  </a:cubicBezTo>
                  <a:cubicBezTo>
                    <a:pt x="283348" y="455308"/>
                    <a:pt x="283348" y="455308"/>
                    <a:pt x="283348" y="455308"/>
                  </a:cubicBezTo>
                  <a:cubicBezTo>
                    <a:pt x="284762" y="456717"/>
                    <a:pt x="284762" y="456717"/>
                    <a:pt x="284762" y="456717"/>
                  </a:cubicBezTo>
                  <a:cubicBezTo>
                    <a:pt x="280520" y="460943"/>
                    <a:pt x="280520" y="460943"/>
                    <a:pt x="280520" y="460943"/>
                  </a:cubicBezTo>
                  <a:cubicBezTo>
                    <a:pt x="281934" y="462352"/>
                    <a:pt x="283348" y="462352"/>
                    <a:pt x="281934" y="463761"/>
                  </a:cubicBezTo>
                  <a:cubicBezTo>
                    <a:pt x="280520" y="465170"/>
                    <a:pt x="281934" y="467987"/>
                    <a:pt x="281934" y="469396"/>
                  </a:cubicBezTo>
                  <a:cubicBezTo>
                    <a:pt x="281934" y="469396"/>
                    <a:pt x="281934" y="470804"/>
                    <a:pt x="281934" y="470804"/>
                  </a:cubicBezTo>
                  <a:cubicBezTo>
                    <a:pt x="280520" y="472213"/>
                    <a:pt x="277692" y="473622"/>
                    <a:pt x="277692" y="475031"/>
                  </a:cubicBezTo>
                  <a:cubicBezTo>
                    <a:pt x="276278" y="473622"/>
                    <a:pt x="274864" y="477848"/>
                    <a:pt x="273450" y="479257"/>
                  </a:cubicBezTo>
                  <a:cubicBezTo>
                    <a:pt x="274864" y="482074"/>
                    <a:pt x="270622" y="482074"/>
                    <a:pt x="272036" y="486301"/>
                  </a:cubicBezTo>
                  <a:cubicBezTo>
                    <a:pt x="270622" y="486301"/>
                    <a:pt x="269208" y="483483"/>
                    <a:pt x="269208" y="486301"/>
                  </a:cubicBezTo>
                  <a:cubicBezTo>
                    <a:pt x="270622" y="487709"/>
                    <a:pt x="270622" y="490527"/>
                    <a:pt x="270622" y="491936"/>
                  </a:cubicBezTo>
                  <a:cubicBezTo>
                    <a:pt x="269208" y="491936"/>
                    <a:pt x="267794" y="493344"/>
                    <a:pt x="267794" y="494753"/>
                  </a:cubicBezTo>
                  <a:cubicBezTo>
                    <a:pt x="262137" y="494753"/>
                    <a:pt x="263552" y="489118"/>
                    <a:pt x="260723" y="486301"/>
                  </a:cubicBezTo>
                  <a:cubicBezTo>
                    <a:pt x="263552" y="475031"/>
                    <a:pt x="263552" y="475031"/>
                    <a:pt x="263552" y="475031"/>
                  </a:cubicBezTo>
                  <a:cubicBezTo>
                    <a:pt x="264966" y="475031"/>
                    <a:pt x="266380" y="476439"/>
                    <a:pt x="267794" y="475031"/>
                  </a:cubicBezTo>
                  <a:cubicBezTo>
                    <a:pt x="263552" y="473622"/>
                    <a:pt x="266380" y="469396"/>
                    <a:pt x="266380" y="467987"/>
                  </a:cubicBezTo>
                  <a:cubicBezTo>
                    <a:pt x="267794" y="466578"/>
                    <a:pt x="267794" y="465170"/>
                    <a:pt x="267794" y="463761"/>
                  </a:cubicBezTo>
                  <a:cubicBezTo>
                    <a:pt x="264966" y="462352"/>
                    <a:pt x="264966" y="462352"/>
                    <a:pt x="264966" y="462352"/>
                  </a:cubicBezTo>
                  <a:cubicBezTo>
                    <a:pt x="266380" y="462352"/>
                    <a:pt x="264966" y="459535"/>
                    <a:pt x="266380" y="459535"/>
                  </a:cubicBezTo>
                  <a:cubicBezTo>
                    <a:pt x="264966" y="458126"/>
                    <a:pt x="264966" y="458126"/>
                    <a:pt x="264966" y="458126"/>
                  </a:cubicBezTo>
                  <a:cubicBezTo>
                    <a:pt x="263552" y="459535"/>
                    <a:pt x="263552" y="460943"/>
                    <a:pt x="262137" y="459535"/>
                  </a:cubicBezTo>
                  <a:cubicBezTo>
                    <a:pt x="259309" y="455308"/>
                    <a:pt x="259309" y="455308"/>
                    <a:pt x="259309" y="455308"/>
                  </a:cubicBezTo>
                  <a:cubicBezTo>
                    <a:pt x="259309" y="458126"/>
                    <a:pt x="253653" y="455308"/>
                    <a:pt x="255067" y="459535"/>
                  </a:cubicBezTo>
                  <a:cubicBezTo>
                    <a:pt x="253653" y="462352"/>
                    <a:pt x="256481" y="465170"/>
                    <a:pt x="256481" y="467987"/>
                  </a:cubicBezTo>
                  <a:cubicBezTo>
                    <a:pt x="257895" y="467987"/>
                    <a:pt x="259309" y="467987"/>
                    <a:pt x="259309" y="467987"/>
                  </a:cubicBezTo>
                  <a:cubicBezTo>
                    <a:pt x="257895" y="469396"/>
                    <a:pt x="260723" y="472213"/>
                    <a:pt x="257895" y="473622"/>
                  </a:cubicBezTo>
                  <a:cubicBezTo>
                    <a:pt x="253653" y="475031"/>
                    <a:pt x="249411" y="470804"/>
                    <a:pt x="246583" y="475031"/>
                  </a:cubicBezTo>
                  <a:cubicBezTo>
                    <a:pt x="243755" y="479257"/>
                    <a:pt x="252239" y="486301"/>
                    <a:pt x="243755" y="486301"/>
                  </a:cubicBezTo>
                  <a:cubicBezTo>
                    <a:pt x="243755" y="487709"/>
                    <a:pt x="243755" y="487709"/>
                    <a:pt x="242341" y="489118"/>
                  </a:cubicBezTo>
                  <a:cubicBezTo>
                    <a:pt x="239513" y="489118"/>
                    <a:pt x="240927" y="486301"/>
                    <a:pt x="239513" y="484892"/>
                  </a:cubicBezTo>
                  <a:cubicBezTo>
                    <a:pt x="236685" y="484892"/>
                    <a:pt x="236685" y="484892"/>
                    <a:pt x="236685" y="484892"/>
                  </a:cubicBezTo>
                  <a:cubicBezTo>
                    <a:pt x="236685" y="480666"/>
                    <a:pt x="239513" y="473622"/>
                    <a:pt x="233857" y="470804"/>
                  </a:cubicBezTo>
                  <a:cubicBezTo>
                    <a:pt x="233857" y="470804"/>
                    <a:pt x="235271" y="469396"/>
                    <a:pt x="233857" y="469396"/>
                  </a:cubicBezTo>
                  <a:cubicBezTo>
                    <a:pt x="232443" y="470804"/>
                    <a:pt x="231029" y="475031"/>
                    <a:pt x="228201" y="472213"/>
                  </a:cubicBezTo>
                  <a:cubicBezTo>
                    <a:pt x="225372" y="472213"/>
                    <a:pt x="225372" y="470804"/>
                    <a:pt x="223958" y="467987"/>
                  </a:cubicBezTo>
                  <a:cubicBezTo>
                    <a:pt x="219716" y="470804"/>
                    <a:pt x="225372" y="475031"/>
                    <a:pt x="225372" y="479257"/>
                  </a:cubicBezTo>
                  <a:cubicBezTo>
                    <a:pt x="228201" y="479257"/>
                    <a:pt x="229615" y="476439"/>
                    <a:pt x="232443" y="475031"/>
                  </a:cubicBezTo>
                  <a:cubicBezTo>
                    <a:pt x="228201" y="480666"/>
                    <a:pt x="235271" y="487709"/>
                    <a:pt x="229615" y="493344"/>
                  </a:cubicBezTo>
                  <a:cubicBezTo>
                    <a:pt x="229615" y="496162"/>
                    <a:pt x="231029" y="500388"/>
                    <a:pt x="226787" y="501797"/>
                  </a:cubicBezTo>
                  <a:cubicBezTo>
                    <a:pt x="225372" y="497571"/>
                    <a:pt x="225372" y="497571"/>
                    <a:pt x="225372" y="497571"/>
                  </a:cubicBezTo>
                  <a:cubicBezTo>
                    <a:pt x="222544" y="498979"/>
                    <a:pt x="222544" y="498979"/>
                    <a:pt x="222544" y="498979"/>
                  </a:cubicBezTo>
                  <a:cubicBezTo>
                    <a:pt x="215474" y="493344"/>
                    <a:pt x="223958" y="489118"/>
                    <a:pt x="222544" y="482074"/>
                  </a:cubicBezTo>
                  <a:cubicBezTo>
                    <a:pt x="222544" y="479257"/>
                    <a:pt x="222544" y="469396"/>
                    <a:pt x="216888" y="472213"/>
                  </a:cubicBezTo>
                  <a:cubicBezTo>
                    <a:pt x="215474" y="469396"/>
                    <a:pt x="215474" y="466578"/>
                    <a:pt x="211232" y="466578"/>
                  </a:cubicBezTo>
                  <a:cubicBezTo>
                    <a:pt x="206990" y="470804"/>
                    <a:pt x="211232" y="476439"/>
                    <a:pt x="204162" y="479257"/>
                  </a:cubicBezTo>
                  <a:cubicBezTo>
                    <a:pt x="202748" y="479257"/>
                    <a:pt x="202748" y="479257"/>
                    <a:pt x="202748" y="479257"/>
                  </a:cubicBezTo>
                  <a:cubicBezTo>
                    <a:pt x="202748" y="480666"/>
                    <a:pt x="199920" y="477848"/>
                    <a:pt x="199920" y="477848"/>
                  </a:cubicBezTo>
                  <a:cubicBezTo>
                    <a:pt x="199920" y="476439"/>
                    <a:pt x="199920" y="476439"/>
                    <a:pt x="199920" y="476439"/>
                  </a:cubicBezTo>
                  <a:cubicBezTo>
                    <a:pt x="201334" y="476439"/>
                    <a:pt x="202748" y="480666"/>
                    <a:pt x="204162" y="476439"/>
                  </a:cubicBezTo>
                  <a:cubicBezTo>
                    <a:pt x="204162" y="475031"/>
                    <a:pt x="204162" y="475031"/>
                    <a:pt x="204162" y="475031"/>
                  </a:cubicBezTo>
                  <a:cubicBezTo>
                    <a:pt x="206990" y="473622"/>
                    <a:pt x="206990" y="473622"/>
                    <a:pt x="206990" y="473622"/>
                  </a:cubicBezTo>
                  <a:cubicBezTo>
                    <a:pt x="206990" y="469396"/>
                    <a:pt x="204162" y="465170"/>
                    <a:pt x="209818" y="463761"/>
                  </a:cubicBezTo>
                  <a:cubicBezTo>
                    <a:pt x="208404" y="462352"/>
                    <a:pt x="208404" y="462352"/>
                    <a:pt x="208404" y="462352"/>
                  </a:cubicBezTo>
                  <a:cubicBezTo>
                    <a:pt x="205576" y="463761"/>
                    <a:pt x="204162" y="467987"/>
                    <a:pt x="201334" y="469396"/>
                  </a:cubicBezTo>
                  <a:cubicBezTo>
                    <a:pt x="201334" y="470804"/>
                    <a:pt x="201334" y="470804"/>
                    <a:pt x="201334" y="472213"/>
                  </a:cubicBezTo>
                  <a:cubicBezTo>
                    <a:pt x="201334" y="473622"/>
                    <a:pt x="199920" y="472213"/>
                    <a:pt x="199920" y="472213"/>
                  </a:cubicBezTo>
                  <a:cubicBezTo>
                    <a:pt x="199920" y="470804"/>
                    <a:pt x="195678" y="469396"/>
                    <a:pt x="194264" y="467987"/>
                  </a:cubicBezTo>
                  <a:cubicBezTo>
                    <a:pt x="194264" y="465170"/>
                    <a:pt x="198506" y="463761"/>
                    <a:pt x="195678" y="462352"/>
                  </a:cubicBezTo>
                  <a:cubicBezTo>
                    <a:pt x="194264" y="460943"/>
                    <a:pt x="192850" y="462352"/>
                    <a:pt x="192850" y="463761"/>
                  </a:cubicBezTo>
                  <a:cubicBezTo>
                    <a:pt x="192850" y="465170"/>
                    <a:pt x="192850" y="465170"/>
                    <a:pt x="192850" y="466578"/>
                  </a:cubicBezTo>
                  <a:cubicBezTo>
                    <a:pt x="187194" y="466578"/>
                    <a:pt x="191436" y="458126"/>
                    <a:pt x="184365" y="460943"/>
                  </a:cubicBezTo>
                  <a:cubicBezTo>
                    <a:pt x="184365" y="462352"/>
                    <a:pt x="180123" y="463761"/>
                    <a:pt x="181537" y="467987"/>
                  </a:cubicBezTo>
                  <a:cubicBezTo>
                    <a:pt x="182951" y="469396"/>
                    <a:pt x="185780" y="467987"/>
                    <a:pt x="187194" y="470804"/>
                  </a:cubicBezTo>
                  <a:cubicBezTo>
                    <a:pt x="185780" y="473622"/>
                    <a:pt x="184365" y="475031"/>
                    <a:pt x="185780" y="476439"/>
                  </a:cubicBezTo>
                  <a:cubicBezTo>
                    <a:pt x="184365" y="479257"/>
                    <a:pt x="180123" y="476439"/>
                    <a:pt x="180123" y="479257"/>
                  </a:cubicBezTo>
                  <a:cubicBezTo>
                    <a:pt x="178709" y="479257"/>
                    <a:pt x="177295" y="477848"/>
                    <a:pt x="175881" y="476439"/>
                  </a:cubicBezTo>
                  <a:cubicBezTo>
                    <a:pt x="180123" y="473622"/>
                    <a:pt x="173053" y="469396"/>
                    <a:pt x="177295" y="465170"/>
                  </a:cubicBezTo>
                  <a:cubicBezTo>
                    <a:pt x="174467" y="462352"/>
                    <a:pt x="173053" y="455308"/>
                    <a:pt x="167397" y="459535"/>
                  </a:cubicBezTo>
                  <a:cubicBezTo>
                    <a:pt x="163155" y="460943"/>
                    <a:pt x="163155" y="460943"/>
                    <a:pt x="163155" y="460943"/>
                  </a:cubicBezTo>
                  <a:cubicBezTo>
                    <a:pt x="158913" y="458126"/>
                    <a:pt x="165983" y="453900"/>
                    <a:pt x="161741" y="451082"/>
                  </a:cubicBezTo>
                  <a:cubicBezTo>
                    <a:pt x="160327" y="448265"/>
                    <a:pt x="163155" y="444038"/>
                    <a:pt x="158913" y="445447"/>
                  </a:cubicBezTo>
                  <a:cubicBezTo>
                    <a:pt x="153257" y="436995"/>
                    <a:pt x="153257" y="436995"/>
                    <a:pt x="153257" y="436995"/>
                  </a:cubicBezTo>
                  <a:cubicBezTo>
                    <a:pt x="151843" y="438403"/>
                    <a:pt x="154671" y="441221"/>
                    <a:pt x="150429" y="442630"/>
                  </a:cubicBezTo>
                  <a:cubicBezTo>
                    <a:pt x="154671" y="445447"/>
                    <a:pt x="153257" y="451082"/>
                    <a:pt x="157499" y="452491"/>
                  </a:cubicBezTo>
                  <a:cubicBezTo>
                    <a:pt x="154671" y="453900"/>
                    <a:pt x="151843" y="448265"/>
                    <a:pt x="149015" y="452491"/>
                  </a:cubicBezTo>
                  <a:cubicBezTo>
                    <a:pt x="147601" y="451082"/>
                    <a:pt x="151843" y="446856"/>
                    <a:pt x="147601" y="444038"/>
                  </a:cubicBezTo>
                  <a:cubicBezTo>
                    <a:pt x="147601" y="442630"/>
                    <a:pt x="147601" y="442630"/>
                    <a:pt x="149015" y="441221"/>
                  </a:cubicBezTo>
                  <a:cubicBezTo>
                    <a:pt x="147601" y="439812"/>
                    <a:pt x="144773" y="442630"/>
                    <a:pt x="146187" y="442630"/>
                  </a:cubicBezTo>
                  <a:cubicBezTo>
                    <a:pt x="146187" y="439812"/>
                    <a:pt x="143359" y="436995"/>
                    <a:pt x="140531" y="438403"/>
                  </a:cubicBezTo>
                  <a:cubicBezTo>
                    <a:pt x="140531" y="434177"/>
                    <a:pt x="136288" y="435586"/>
                    <a:pt x="134874" y="434177"/>
                  </a:cubicBezTo>
                  <a:cubicBezTo>
                    <a:pt x="133460" y="436995"/>
                    <a:pt x="134874" y="438403"/>
                    <a:pt x="132046" y="441221"/>
                  </a:cubicBezTo>
                  <a:cubicBezTo>
                    <a:pt x="132046" y="442630"/>
                    <a:pt x="132046" y="442630"/>
                    <a:pt x="132046" y="442630"/>
                  </a:cubicBezTo>
                  <a:cubicBezTo>
                    <a:pt x="129218" y="441221"/>
                    <a:pt x="129218" y="441221"/>
                    <a:pt x="129218" y="441221"/>
                  </a:cubicBezTo>
                  <a:cubicBezTo>
                    <a:pt x="127804" y="444038"/>
                    <a:pt x="130632" y="446856"/>
                    <a:pt x="132046" y="448265"/>
                  </a:cubicBezTo>
                  <a:cubicBezTo>
                    <a:pt x="130632" y="448265"/>
                    <a:pt x="129218" y="449673"/>
                    <a:pt x="127804" y="451082"/>
                  </a:cubicBezTo>
                  <a:cubicBezTo>
                    <a:pt x="126390" y="451082"/>
                    <a:pt x="124976" y="448265"/>
                    <a:pt x="123562" y="448265"/>
                  </a:cubicBezTo>
                  <a:cubicBezTo>
                    <a:pt x="124976" y="452491"/>
                    <a:pt x="122148" y="455308"/>
                    <a:pt x="123562" y="459535"/>
                  </a:cubicBezTo>
                  <a:cubicBezTo>
                    <a:pt x="116492" y="459535"/>
                    <a:pt x="116492" y="459535"/>
                    <a:pt x="116492" y="459535"/>
                  </a:cubicBezTo>
                  <a:cubicBezTo>
                    <a:pt x="113664" y="458126"/>
                    <a:pt x="116492" y="453900"/>
                    <a:pt x="112250" y="453900"/>
                  </a:cubicBezTo>
                  <a:cubicBezTo>
                    <a:pt x="110836" y="452491"/>
                    <a:pt x="113664" y="451082"/>
                    <a:pt x="113664" y="448265"/>
                  </a:cubicBezTo>
                  <a:cubicBezTo>
                    <a:pt x="116492" y="445447"/>
                    <a:pt x="115078" y="438403"/>
                    <a:pt x="119320" y="435586"/>
                  </a:cubicBezTo>
                  <a:cubicBezTo>
                    <a:pt x="119320" y="432768"/>
                    <a:pt x="116492" y="428542"/>
                    <a:pt x="117906" y="427133"/>
                  </a:cubicBezTo>
                  <a:cubicBezTo>
                    <a:pt x="112250" y="418681"/>
                    <a:pt x="112250" y="418681"/>
                    <a:pt x="112250" y="418681"/>
                  </a:cubicBezTo>
                  <a:cubicBezTo>
                    <a:pt x="112250" y="415863"/>
                    <a:pt x="117906" y="408820"/>
                    <a:pt x="110836" y="407411"/>
                  </a:cubicBezTo>
                  <a:cubicBezTo>
                    <a:pt x="108008" y="406002"/>
                    <a:pt x="108008" y="406002"/>
                    <a:pt x="108008" y="406002"/>
                  </a:cubicBezTo>
                  <a:cubicBezTo>
                    <a:pt x="106594" y="407411"/>
                    <a:pt x="113664" y="411637"/>
                    <a:pt x="106594" y="413046"/>
                  </a:cubicBezTo>
                  <a:cubicBezTo>
                    <a:pt x="108008" y="414455"/>
                    <a:pt x="109422" y="415863"/>
                    <a:pt x="109422" y="418681"/>
                  </a:cubicBezTo>
                  <a:cubicBezTo>
                    <a:pt x="105180" y="418681"/>
                    <a:pt x="105180" y="418681"/>
                    <a:pt x="105180" y="418681"/>
                  </a:cubicBezTo>
                  <a:cubicBezTo>
                    <a:pt x="105180" y="420090"/>
                    <a:pt x="106594" y="420090"/>
                    <a:pt x="108008" y="420090"/>
                  </a:cubicBezTo>
                  <a:cubicBezTo>
                    <a:pt x="108008" y="421498"/>
                    <a:pt x="106594" y="424316"/>
                    <a:pt x="105180" y="427133"/>
                  </a:cubicBezTo>
                  <a:cubicBezTo>
                    <a:pt x="103766" y="427133"/>
                    <a:pt x="103766" y="428542"/>
                    <a:pt x="102352" y="429951"/>
                  </a:cubicBezTo>
                  <a:cubicBezTo>
                    <a:pt x="100938" y="436995"/>
                    <a:pt x="110836" y="429951"/>
                    <a:pt x="109422" y="436995"/>
                  </a:cubicBezTo>
                  <a:cubicBezTo>
                    <a:pt x="116492" y="438403"/>
                    <a:pt x="106594" y="441221"/>
                    <a:pt x="112250" y="444038"/>
                  </a:cubicBezTo>
                  <a:cubicBezTo>
                    <a:pt x="112250" y="444038"/>
                    <a:pt x="112250" y="445447"/>
                    <a:pt x="110836" y="446856"/>
                  </a:cubicBezTo>
                  <a:cubicBezTo>
                    <a:pt x="110836" y="445447"/>
                    <a:pt x="109422" y="444038"/>
                    <a:pt x="108008" y="445447"/>
                  </a:cubicBezTo>
                  <a:cubicBezTo>
                    <a:pt x="106594" y="446856"/>
                    <a:pt x="106594" y="446856"/>
                    <a:pt x="106594" y="446856"/>
                  </a:cubicBezTo>
                  <a:cubicBezTo>
                    <a:pt x="109422" y="448265"/>
                    <a:pt x="109422" y="448265"/>
                    <a:pt x="109422" y="448265"/>
                  </a:cubicBezTo>
                  <a:cubicBezTo>
                    <a:pt x="106594" y="448265"/>
                    <a:pt x="102352" y="452491"/>
                    <a:pt x="103766" y="456717"/>
                  </a:cubicBezTo>
                  <a:cubicBezTo>
                    <a:pt x="105180" y="458126"/>
                    <a:pt x="106594" y="462352"/>
                    <a:pt x="106594" y="463761"/>
                  </a:cubicBezTo>
                  <a:cubicBezTo>
                    <a:pt x="103766" y="462352"/>
                    <a:pt x="98110" y="458126"/>
                    <a:pt x="93867" y="456717"/>
                  </a:cubicBezTo>
                  <a:cubicBezTo>
                    <a:pt x="92453" y="456717"/>
                    <a:pt x="93867" y="458126"/>
                    <a:pt x="93867" y="458126"/>
                  </a:cubicBezTo>
                  <a:cubicBezTo>
                    <a:pt x="91039" y="458126"/>
                    <a:pt x="91039" y="458126"/>
                    <a:pt x="91039" y="458126"/>
                  </a:cubicBezTo>
                  <a:cubicBezTo>
                    <a:pt x="91039" y="456717"/>
                    <a:pt x="93867" y="453900"/>
                    <a:pt x="91039" y="455308"/>
                  </a:cubicBezTo>
                  <a:cubicBezTo>
                    <a:pt x="89625" y="456717"/>
                    <a:pt x="89625" y="456717"/>
                    <a:pt x="89625" y="456717"/>
                  </a:cubicBezTo>
                  <a:cubicBezTo>
                    <a:pt x="88211" y="453900"/>
                    <a:pt x="85383" y="449673"/>
                    <a:pt x="82555" y="449673"/>
                  </a:cubicBezTo>
                  <a:cubicBezTo>
                    <a:pt x="83969" y="448265"/>
                    <a:pt x="85383" y="448265"/>
                    <a:pt x="83969" y="446856"/>
                  </a:cubicBezTo>
                  <a:cubicBezTo>
                    <a:pt x="83969" y="445447"/>
                    <a:pt x="83969" y="445447"/>
                    <a:pt x="83969" y="445447"/>
                  </a:cubicBezTo>
                  <a:cubicBezTo>
                    <a:pt x="79727" y="449673"/>
                    <a:pt x="79727" y="449673"/>
                    <a:pt x="79727" y="449673"/>
                  </a:cubicBezTo>
                  <a:cubicBezTo>
                    <a:pt x="79727" y="448265"/>
                    <a:pt x="79727" y="444038"/>
                    <a:pt x="76899" y="442630"/>
                  </a:cubicBezTo>
                  <a:cubicBezTo>
                    <a:pt x="75485" y="444038"/>
                    <a:pt x="74071" y="444038"/>
                    <a:pt x="74071" y="441221"/>
                  </a:cubicBezTo>
                  <a:cubicBezTo>
                    <a:pt x="74071" y="439812"/>
                    <a:pt x="75485" y="439812"/>
                    <a:pt x="78313" y="439812"/>
                  </a:cubicBezTo>
                  <a:cubicBezTo>
                    <a:pt x="79727" y="442630"/>
                    <a:pt x="82555" y="442630"/>
                    <a:pt x="83969" y="442630"/>
                  </a:cubicBezTo>
                  <a:cubicBezTo>
                    <a:pt x="89625" y="436995"/>
                    <a:pt x="79727" y="436995"/>
                    <a:pt x="78313" y="432768"/>
                  </a:cubicBezTo>
                  <a:cubicBezTo>
                    <a:pt x="75485" y="432768"/>
                    <a:pt x="76899" y="429951"/>
                    <a:pt x="74071" y="428542"/>
                  </a:cubicBezTo>
                  <a:cubicBezTo>
                    <a:pt x="74071" y="432768"/>
                    <a:pt x="68415" y="431360"/>
                    <a:pt x="68415" y="432768"/>
                  </a:cubicBezTo>
                  <a:cubicBezTo>
                    <a:pt x="62759" y="428542"/>
                    <a:pt x="62759" y="428542"/>
                    <a:pt x="62759" y="428542"/>
                  </a:cubicBezTo>
                  <a:cubicBezTo>
                    <a:pt x="67001" y="424316"/>
                    <a:pt x="59931" y="420090"/>
                    <a:pt x="59931" y="414455"/>
                  </a:cubicBezTo>
                  <a:cubicBezTo>
                    <a:pt x="57103" y="413046"/>
                    <a:pt x="55689" y="410228"/>
                    <a:pt x="54275" y="406002"/>
                  </a:cubicBezTo>
                  <a:cubicBezTo>
                    <a:pt x="51447" y="404593"/>
                    <a:pt x="47204" y="394732"/>
                    <a:pt x="41548" y="400367"/>
                  </a:cubicBezTo>
                  <a:cubicBezTo>
                    <a:pt x="41548" y="403185"/>
                    <a:pt x="41548" y="403185"/>
                    <a:pt x="41548" y="403185"/>
                  </a:cubicBezTo>
                  <a:cubicBezTo>
                    <a:pt x="38720" y="400367"/>
                    <a:pt x="44376" y="393323"/>
                    <a:pt x="40134" y="390506"/>
                  </a:cubicBezTo>
                  <a:cubicBezTo>
                    <a:pt x="37306" y="387688"/>
                    <a:pt x="37306" y="384871"/>
                    <a:pt x="34478" y="380645"/>
                  </a:cubicBezTo>
                  <a:cubicBezTo>
                    <a:pt x="34478" y="380645"/>
                    <a:pt x="34478" y="380645"/>
                    <a:pt x="33064" y="380645"/>
                  </a:cubicBezTo>
                  <a:cubicBezTo>
                    <a:pt x="31650" y="382053"/>
                    <a:pt x="33064" y="384871"/>
                    <a:pt x="30236" y="386280"/>
                  </a:cubicBezTo>
                  <a:cubicBezTo>
                    <a:pt x="30236" y="382053"/>
                    <a:pt x="28822" y="379236"/>
                    <a:pt x="30236" y="375010"/>
                  </a:cubicBezTo>
                  <a:cubicBezTo>
                    <a:pt x="25994" y="372192"/>
                    <a:pt x="33064" y="366557"/>
                    <a:pt x="25994" y="366557"/>
                  </a:cubicBezTo>
                  <a:cubicBezTo>
                    <a:pt x="21752" y="360922"/>
                    <a:pt x="23166" y="355287"/>
                    <a:pt x="24580" y="349652"/>
                  </a:cubicBezTo>
                  <a:cubicBezTo>
                    <a:pt x="23166" y="348243"/>
                    <a:pt x="21752" y="349652"/>
                    <a:pt x="21752" y="348243"/>
                  </a:cubicBezTo>
                  <a:cubicBezTo>
                    <a:pt x="23166" y="345426"/>
                    <a:pt x="21752" y="341200"/>
                    <a:pt x="23166" y="338382"/>
                  </a:cubicBezTo>
                  <a:cubicBezTo>
                    <a:pt x="25994" y="341200"/>
                    <a:pt x="21752" y="345426"/>
                    <a:pt x="24580" y="348243"/>
                  </a:cubicBezTo>
                  <a:cubicBezTo>
                    <a:pt x="25994" y="345426"/>
                    <a:pt x="30236" y="344017"/>
                    <a:pt x="28822" y="339791"/>
                  </a:cubicBezTo>
                  <a:cubicBezTo>
                    <a:pt x="27408" y="336973"/>
                    <a:pt x="25994" y="334156"/>
                    <a:pt x="25994" y="329930"/>
                  </a:cubicBezTo>
                  <a:cubicBezTo>
                    <a:pt x="28822" y="329930"/>
                    <a:pt x="31650" y="329930"/>
                    <a:pt x="31650" y="327112"/>
                  </a:cubicBezTo>
                  <a:cubicBezTo>
                    <a:pt x="30236" y="324295"/>
                    <a:pt x="33064" y="321477"/>
                    <a:pt x="30236" y="318660"/>
                  </a:cubicBezTo>
                  <a:cubicBezTo>
                    <a:pt x="31650" y="317251"/>
                    <a:pt x="31650" y="317251"/>
                    <a:pt x="31650" y="317251"/>
                  </a:cubicBezTo>
                  <a:cubicBezTo>
                    <a:pt x="30236" y="315842"/>
                    <a:pt x="30236" y="313025"/>
                    <a:pt x="28822" y="311616"/>
                  </a:cubicBezTo>
                  <a:cubicBezTo>
                    <a:pt x="28822" y="307390"/>
                    <a:pt x="28822" y="307390"/>
                    <a:pt x="28822" y="307390"/>
                  </a:cubicBezTo>
                  <a:cubicBezTo>
                    <a:pt x="33064" y="305981"/>
                    <a:pt x="30236" y="300346"/>
                    <a:pt x="31650" y="297528"/>
                  </a:cubicBezTo>
                  <a:cubicBezTo>
                    <a:pt x="30236" y="296120"/>
                    <a:pt x="30236" y="296120"/>
                    <a:pt x="30236" y="296120"/>
                  </a:cubicBezTo>
                  <a:cubicBezTo>
                    <a:pt x="31650" y="294711"/>
                    <a:pt x="34478" y="293302"/>
                    <a:pt x="35892" y="296120"/>
                  </a:cubicBezTo>
                  <a:cubicBezTo>
                    <a:pt x="34478" y="290485"/>
                    <a:pt x="41548" y="284850"/>
                    <a:pt x="37306" y="280624"/>
                  </a:cubicBezTo>
                  <a:cubicBezTo>
                    <a:pt x="37306" y="279215"/>
                    <a:pt x="37306" y="277806"/>
                    <a:pt x="35892" y="276397"/>
                  </a:cubicBezTo>
                  <a:cubicBezTo>
                    <a:pt x="34478" y="277806"/>
                    <a:pt x="34478" y="277806"/>
                    <a:pt x="34478" y="277806"/>
                  </a:cubicBezTo>
                  <a:cubicBezTo>
                    <a:pt x="30236" y="270762"/>
                    <a:pt x="38720" y="270762"/>
                    <a:pt x="38720" y="266536"/>
                  </a:cubicBezTo>
                  <a:cubicBezTo>
                    <a:pt x="41548" y="265127"/>
                    <a:pt x="41548" y="260901"/>
                    <a:pt x="42962" y="258084"/>
                  </a:cubicBezTo>
                  <a:cubicBezTo>
                    <a:pt x="41548" y="253857"/>
                    <a:pt x="41548" y="248222"/>
                    <a:pt x="44376" y="243996"/>
                  </a:cubicBezTo>
                  <a:cubicBezTo>
                    <a:pt x="45790" y="241179"/>
                    <a:pt x="51447" y="236952"/>
                    <a:pt x="47204" y="232726"/>
                  </a:cubicBezTo>
                  <a:cubicBezTo>
                    <a:pt x="47204" y="231317"/>
                    <a:pt x="45790" y="229909"/>
                    <a:pt x="47204" y="228500"/>
                  </a:cubicBezTo>
                  <a:cubicBezTo>
                    <a:pt x="50033" y="227091"/>
                    <a:pt x="50033" y="222865"/>
                    <a:pt x="51447" y="220047"/>
                  </a:cubicBezTo>
                  <a:cubicBezTo>
                    <a:pt x="50033" y="213004"/>
                    <a:pt x="52861" y="207369"/>
                    <a:pt x="52861" y="200325"/>
                  </a:cubicBezTo>
                  <a:cubicBezTo>
                    <a:pt x="52861" y="196099"/>
                    <a:pt x="51447" y="193281"/>
                    <a:pt x="54275" y="190464"/>
                  </a:cubicBezTo>
                  <a:cubicBezTo>
                    <a:pt x="54275" y="187646"/>
                    <a:pt x="51447" y="184829"/>
                    <a:pt x="52861" y="180602"/>
                  </a:cubicBezTo>
                  <a:cubicBezTo>
                    <a:pt x="57103" y="179194"/>
                    <a:pt x="54275" y="176376"/>
                    <a:pt x="54275" y="173559"/>
                  </a:cubicBezTo>
                  <a:cubicBezTo>
                    <a:pt x="48618" y="170741"/>
                    <a:pt x="55689" y="163697"/>
                    <a:pt x="54275" y="158062"/>
                  </a:cubicBezTo>
                  <a:cubicBezTo>
                    <a:pt x="51447" y="153836"/>
                    <a:pt x="58517" y="151019"/>
                    <a:pt x="54275" y="146792"/>
                  </a:cubicBezTo>
                  <a:cubicBezTo>
                    <a:pt x="55689" y="141157"/>
                    <a:pt x="57103" y="135522"/>
                    <a:pt x="54275" y="131296"/>
                  </a:cubicBezTo>
                  <a:cubicBezTo>
                    <a:pt x="57103" y="124253"/>
                    <a:pt x="51447" y="118618"/>
                    <a:pt x="50033" y="112983"/>
                  </a:cubicBezTo>
                  <a:cubicBezTo>
                    <a:pt x="40134" y="100304"/>
                    <a:pt x="52861" y="89034"/>
                    <a:pt x="52861" y="76355"/>
                  </a:cubicBezTo>
                  <a:cubicBezTo>
                    <a:pt x="58517" y="63676"/>
                    <a:pt x="76899" y="67903"/>
                    <a:pt x="79727" y="52406"/>
                  </a:cubicBezTo>
                  <a:cubicBezTo>
                    <a:pt x="85383" y="46771"/>
                    <a:pt x="93867" y="53815"/>
                    <a:pt x="96696" y="45363"/>
                  </a:cubicBezTo>
                  <a:cubicBezTo>
                    <a:pt x="98110" y="32684"/>
                    <a:pt x="116492" y="35501"/>
                    <a:pt x="116492" y="21414"/>
                  </a:cubicBezTo>
                  <a:cubicBezTo>
                    <a:pt x="119320" y="17188"/>
                    <a:pt x="124976" y="21414"/>
                    <a:pt x="127804" y="20005"/>
                  </a:cubicBezTo>
                  <a:cubicBezTo>
                    <a:pt x="134874" y="18596"/>
                    <a:pt x="141945" y="17188"/>
                    <a:pt x="147601" y="21414"/>
                  </a:cubicBezTo>
                  <a:cubicBezTo>
                    <a:pt x="150429" y="25640"/>
                    <a:pt x="156085" y="25640"/>
                    <a:pt x="160327" y="25640"/>
                  </a:cubicBezTo>
                  <a:cubicBezTo>
                    <a:pt x="161741" y="21414"/>
                    <a:pt x="167397" y="22823"/>
                    <a:pt x="168811" y="18596"/>
                  </a:cubicBezTo>
                  <a:cubicBezTo>
                    <a:pt x="181537" y="15779"/>
                    <a:pt x="181537" y="15779"/>
                    <a:pt x="181537" y="15779"/>
                  </a:cubicBezTo>
                  <a:cubicBezTo>
                    <a:pt x="199920" y="24231"/>
                    <a:pt x="221130" y="21414"/>
                    <a:pt x="240927" y="28458"/>
                  </a:cubicBezTo>
                  <a:cubicBezTo>
                    <a:pt x="252239" y="29866"/>
                    <a:pt x="262137" y="38319"/>
                    <a:pt x="270622" y="45363"/>
                  </a:cubicBezTo>
                  <a:cubicBezTo>
                    <a:pt x="277692" y="45363"/>
                    <a:pt x="283348" y="48180"/>
                    <a:pt x="289004" y="46771"/>
                  </a:cubicBezTo>
                  <a:cubicBezTo>
                    <a:pt x="293246" y="42545"/>
                    <a:pt x="296074" y="36910"/>
                    <a:pt x="298902" y="31275"/>
                  </a:cubicBezTo>
                  <a:cubicBezTo>
                    <a:pt x="307386" y="21414"/>
                    <a:pt x="317285" y="11553"/>
                    <a:pt x="327183" y="4509"/>
                  </a:cubicBezTo>
                  <a:cubicBezTo>
                    <a:pt x="332839" y="3100"/>
                    <a:pt x="339909" y="-1126"/>
                    <a:pt x="345565" y="283"/>
                  </a:cubicBezTo>
                  <a:close/>
                </a:path>
              </a:pathLst>
            </a:custGeom>
            <a:solidFill>
              <a:schemeClr val="tx1">
                <a:alpha val="7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88408" y="2637516"/>
              <a:ext cx="731520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zh-CN" altLang="en-US" sz="2000" b="1" dirty="0" smtClean="0">
                  <a:solidFill>
                    <a:srgbClr val="C00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中国进一步沦为半殖民地半封建社会，列强掀起瓜分中国狂潮</a:t>
              </a:r>
              <a:endParaRPr lang="zh-CN" altLang="en-US" sz="2000" b="1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34" name="矩形 33">
            <a:hlinkClick r:id="rId7" action="ppaction://hlinksldjump"/>
          </p:cNvPr>
          <p:cNvSpPr/>
          <p:nvPr/>
        </p:nvSpPr>
        <p:spPr>
          <a:xfrm>
            <a:off x="5482244" y="2214560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宗藩体系解体，东亚格局巨变。</a:t>
            </a:r>
            <a:endParaRPr lang="zh-CN" altLang="en-US" sz="2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2" grpId="0" animBg="1" advAuto="0"/>
      <p:bldP spid="13" grpId="0" animBg="1"/>
      <p:bldP spid="14" grpId="0" animBg="1" advAuto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18293" t="11902" r="7129" b="1751"/>
          <a:stretch>
            <a:fillRect/>
          </a:stretch>
        </p:blipFill>
        <p:spPr bwMode="auto">
          <a:xfrm>
            <a:off x="0" y="0"/>
            <a:ext cx="790160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7974450" y="1214428"/>
            <a:ext cx="1169551" cy="271464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宗藩体系解体，东亚格局巨变。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0"/>
            <a:ext cx="7072330" cy="512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3</a:t>
            </a:r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. </a:t>
            </a:r>
            <a:r>
              <a:rPr lang="en-US" altLang="zh-CN" sz="2200" b="1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4</a:t>
            </a:r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 瓜分狂潮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4" name="Picture 4" descr="https://timgsa.baidu.com/timg?image&amp;quality=80&amp;size=b9999_10000&amp;sec=1605446823088&amp;di=3f9ac2a28765e4b1768caa022789a03e&amp;imgtype=0&amp;src=http%3A%2F%2Fwww.kfzimg.com%2FG06%2FM00%2F4D%2F70%2Fp4YBAFs8MDmAAgPfAANhZezBhsM278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0372F"/>
              </a:clrFrom>
              <a:clrTo>
                <a:srgbClr val="30372F">
                  <a:alpha val="0"/>
                </a:srgbClr>
              </a:clrTo>
            </a:clrChange>
          </a:blip>
          <a:srcRect l="26139" t="38480" r="36361" b="38216"/>
          <a:stretch>
            <a:fillRect/>
          </a:stretch>
        </p:blipFill>
        <p:spPr bwMode="auto">
          <a:xfrm>
            <a:off x="-1" y="-1"/>
            <a:ext cx="759989" cy="684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490" name="Picture 2" descr="F:\明清\新建文件夹\微信图片_20201015100241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10000"/>
          </a:blip>
          <a:srcRect/>
          <a:stretch>
            <a:fillRect/>
          </a:stretch>
        </p:blipFill>
        <p:spPr bwMode="auto">
          <a:xfrm rot="16200000">
            <a:off x="1926951" y="-659439"/>
            <a:ext cx="4718596" cy="62865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视频水印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760" y="4224020"/>
            <a:ext cx="4864100" cy="6731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3929072"/>
            <a:ext cx="9144000" cy="1285884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2071684"/>
            <a:ext cx="9144000" cy="1857388"/>
          </a:xfrm>
          <a:prstGeom prst="rect">
            <a:avLst/>
          </a:prstGeom>
          <a:solidFill>
            <a:schemeClr val="bg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2071684"/>
          </a:xfrm>
          <a:prstGeom prst="rect">
            <a:avLst/>
          </a:prstGeom>
          <a:solidFill>
            <a:schemeClr val="bg2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8" descr="C:\Users\Administrator\Desktop\u=3358097830,3029776635&amp;fm=27&amp;gp=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91" t="10145" r="18840"/>
          <a:stretch>
            <a:fillRect/>
          </a:stretch>
        </p:blipFill>
        <p:spPr bwMode="auto">
          <a:xfrm>
            <a:off x="5848634" y="500048"/>
            <a:ext cx="3295366" cy="46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15"/>
          <p:cNvSpPr/>
          <p:nvPr/>
        </p:nvSpPr>
        <p:spPr bwMode="auto">
          <a:xfrm>
            <a:off x="0" y="214296"/>
            <a:ext cx="6643702" cy="1856125"/>
          </a:xfrm>
          <a:prstGeom prst="roundRect">
            <a:avLst>
              <a:gd name="adj" fmla="val 9577"/>
            </a:avLst>
          </a:prstGeom>
        </p:spPr>
        <p:txBody>
          <a:bodyPr wrap="square">
            <a:spAutoFit/>
          </a:bodyPr>
          <a:lstStyle/>
          <a:p>
            <a:pPr indent="355600" algn="just" eaLnBrk="0" hangingPunct="0">
              <a:spcAft>
                <a:spcPts val="0"/>
              </a:spcAft>
              <a:buFontTx/>
              <a:buNone/>
              <a:defRPr/>
            </a:pPr>
            <a:r>
              <a:rPr lang="zh-CN" altLang="en-US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他，生前位极人臣，叱咤晚清政坛</a:t>
            </a:r>
            <a:r>
              <a:rPr lang="en-US" altLang="zh-CN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40</a:t>
            </a:r>
            <a:r>
              <a:rPr lang="zh-CN" altLang="en-US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余年</a:t>
            </a: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；</a:t>
            </a:r>
            <a:endParaRPr lang="en-US" altLang="zh-CN" b="1" kern="100" dirty="0" smtClean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indent="355600" algn="just" eaLnBrk="0" hangingPunct="0">
              <a:spcAft>
                <a:spcPts val="0"/>
              </a:spcAft>
              <a:buFontTx/>
              <a:buNone/>
              <a:defRPr/>
            </a:pP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“李二先生是汉奸” </a:t>
            </a: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——1901</a:t>
            </a: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年北京市井小民为李鸿章写的挽联；</a:t>
            </a:r>
          </a:p>
          <a:p>
            <a:pPr indent="355600" algn="just" eaLnBrk="0" hangingPunct="0">
              <a:spcAft>
                <a:spcPts val="0"/>
              </a:spcAft>
              <a:buFontTx/>
              <a:buNone/>
              <a:defRPr/>
            </a:pP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1958</a:t>
            </a:r>
            <a:r>
              <a:rPr lang="zh-CN" altLang="zh-CN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年，当地人民公社</a:t>
            </a:r>
            <a:r>
              <a:rPr lang="zh-CN" altLang="en-US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挖坟取宝，</a:t>
            </a:r>
            <a:r>
              <a:rPr lang="zh-CN" altLang="zh-CN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狂热的人们用绳子拴着</a:t>
            </a:r>
            <a:r>
              <a:rPr lang="zh-CN" altLang="en-US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他与夫人的</a:t>
            </a:r>
            <a:r>
              <a:rPr lang="zh-CN" altLang="zh-CN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遗体，挂在拖拉机后面游街，直到尸骨散尽……</a:t>
            </a:r>
            <a:endParaRPr lang="en-US" altLang="zh-CN" b="1" kern="100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indent="355600" algn="just" eaLnBrk="0" hangingPunct="0">
              <a:spcAft>
                <a:spcPts val="0"/>
              </a:spcAft>
              <a:buFontTx/>
              <a:buNone/>
              <a:defRPr/>
            </a:pPr>
            <a:r>
              <a:rPr lang="zh-CN" altLang="en-US" b="1" kern="100" dirty="0">
                <a:latin typeface="仿宋" panose="02010609060101010101" charset="-122"/>
                <a:ea typeface="仿宋" panose="02010609060101010101" charset="-122"/>
                <a:sym typeface="+mn-ea"/>
              </a:rPr>
              <a:t>一代名臣，竟落得如此粉身碎骨的下场！</a:t>
            </a:r>
            <a:endParaRPr lang="en-US" altLang="zh-CN" b="1" kern="100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4" name="矩形 15"/>
          <p:cNvSpPr/>
          <p:nvPr/>
        </p:nvSpPr>
        <p:spPr bwMode="auto">
          <a:xfrm>
            <a:off x="71406" y="2071684"/>
            <a:ext cx="6072230" cy="1856125"/>
          </a:xfrm>
          <a:prstGeom prst="roundRect">
            <a:avLst>
              <a:gd name="adj" fmla="val 9577"/>
            </a:avLst>
          </a:prstGeom>
        </p:spPr>
        <p:txBody>
          <a:bodyPr wrap="square">
            <a:spAutoFit/>
          </a:bodyPr>
          <a:lstStyle/>
          <a:p>
            <a:pPr indent="355600" algn="just" eaLnBrk="0" hangingPunct="0">
              <a:spcAft>
                <a:spcPts val="0"/>
              </a:spcAft>
              <a:buFontTx/>
              <a:buNone/>
              <a:defRPr/>
            </a:pP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李鸿章的悲剧、悲情、悲壮，是他明明知道要担千古污名，也依然会肩承苦涩，用自己的功绩、声誉、能力乃至生命为帝国撑起破碎的一角。几千年的中国历史上，最缺的其实正是这样的人，与口舌文人和清流士子相比，他们才符合那个词的真义</a:t>
            </a: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——</a:t>
            </a: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国士。</a:t>
            </a:r>
            <a:endParaRPr lang="en-US" altLang="zh-CN" b="1" kern="100" dirty="0" smtClean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indent="355600" algn="r" eaLnBrk="0" hangingPunct="0">
              <a:spcAft>
                <a:spcPts val="0"/>
              </a:spcAft>
              <a:buFontTx/>
              <a:buNone/>
              <a:defRPr/>
            </a:pP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——</a:t>
            </a: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林东林</a:t>
            </a: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《</a:t>
            </a: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谋国者</a:t>
            </a: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》</a:t>
            </a:r>
            <a:endParaRPr lang="en-US" altLang="zh-CN" b="1" kern="100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8" name="矩形 15"/>
          <p:cNvSpPr/>
          <p:nvPr/>
        </p:nvSpPr>
        <p:spPr bwMode="auto">
          <a:xfrm>
            <a:off x="0" y="4071948"/>
            <a:ext cx="5929322" cy="976908"/>
          </a:xfrm>
          <a:prstGeom prst="roundRect">
            <a:avLst>
              <a:gd name="adj" fmla="val 9577"/>
            </a:avLst>
          </a:prstGeom>
        </p:spPr>
        <p:txBody>
          <a:bodyPr wrap="square">
            <a:spAutoFit/>
          </a:bodyPr>
          <a:lstStyle/>
          <a:p>
            <a:pPr indent="355600" algn="just" eaLnBrk="0" hangingPunct="0">
              <a:spcAft>
                <a:spcPts val="0"/>
              </a:spcAft>
              <a:buFontTx/>
              <a:buNone/>
              <a:defRPr/>
            </a:pP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彼李鸿章固非能造时势者也。凡人生于一社会之中，每为其社会数千年之思想习俗义理所困，而不能自拔。</a:t>
            </a:r>
          </a:p>
          <a:p>
            <a:pPr indent="355600" algn="r" eaLnBrk="0" hangingPunct="0">
              <a:spcAft>
                <a:spcPts val="0"/>
              </a:spcAft>
              <a:buFontTx/>
              <a:buNone/>
              <a:defRPr/>
            </a:pP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——</a:t>
            </a: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梁启超</a:t>
            </a: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《</a:t>
            </a:r>
            <a:r>
              <a:rPr lang="zh-CN" altLang="en-US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李鸿章传</a:t>
            </a:r>
            <a:r>
              <a:rPr lang="en-US" altLang="zh-CN" b="1" kern="100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3" grpId="0"/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285720" y="214296"/>
            <a:ext cx="1571636" cy="624449"/>
            <a:chOff x="714348" y="4357700"/>
            <a:chExt cx="1071570" cy="624449"/>
          </a:xfrm>
        </p:grpSpPr>
        <p:pic>
          <p:nvPicPr>
            <p:cNvPr id="4" name="图片 3" descr="印章"/>
            <p:cNvPicPr>
              <a:picLocks noChangeAspect="1"/>
            </p:cNvPicPr>
            <p:nvPr/>
          </p:nvPicPr>
          <p:blipFill>
            <a:blip r:embed="rId2" cstate="screen">
              <a:lum bright="10000" contrast="-30000"/>
            </a:blip>
            <a:stretch>
              <a:fillRect/>
            </a:stretch>
          </p:blipFill>
          <p:spPr>
            <a:xfrm rot="5400000">
              <a:off x="937908" y="4134140"/>
              <a:ext cx="624449" cy="107157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785785" y="4421995"/>
              <a:ext cx="10001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zh-CN" altLang="en-US" sz="2400" b="1" kern="1200" dirty="0">
                  <a:solidFill>
                    <a:prstClr val="black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rPr>
                <a:t>时空坐标</a:t>
              </a:r>
              <a:endParaRPr lang="en-US" altLang="zh-CN" sz="2400" b="1" kern="1200" dirty="0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0" y="928676"/>
            <a:ext cx="8977375" cy="3286148"/>
            <a:chOff x="0" y="928676"/>
            <a:chExt cx="8977375" cy="3286148"/>
          </a:xfrm>
        </p:grpSpPr>
        <p:pic>
          <p:nvPicPr>
            <p:cNvPr id="65538" name="Picture 2" descr="C:\Users\Lenovo\AppData\Local\Temp\360zip$Temp\360$0\图片17.em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06" t="23468" r="15625" b="11408"/>
            <a:stretch>
              <a:fillRect/>
            </a:stretch>
          </p:blipFill>
          <p:spPr bwMode="auto">
            <a:xfrm>
              <a:off x="0" y="1428742"/>
              <a:ext cx="8977375" cy="2786082"/>
            </a:xfrm>
            <a:prstGeom prst="rect">
              <a:avLst/>
            </a:prstGeom>
            <a:noFill/>
          </p:spPr>
        </p:pic>
        <p:pic>
          <p:nvPicPr>
            <p:cNvPr id="9" name="Picture 2" descr="C:\Users\Lenovo\AppData\Local\Temp\360zip$Temp\360$0\图片17.em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081" t="56642" r="51215" b="14971"/>
            <a:stretch>
              <a:fillRect/>
            </a:stretch>
          </p:blipFill>
          <p:spPr bwMode="auto">
            <a:xfrm flipV="1">
              <a:off x="500034" y="928676"/>
              <a:ext cx="357190" cy="1214446"/>
            </a:xfrm>
            <a:prstGeom prst="rect">
              <a:avLst/>
            </a:prstGeom>
            <a:noFill/>
          </p:spPr>
        </p:pic>
        <p:pic>
          <p:nvPicPr>
            <p:cNvPr id="10" name="Picture 2" descr="C:\Users\Lenovo\AppData\Local\Temp\360zip$Temp\360$0\图片17.em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44" t="73341" r="27419" b="14971"/>
            <a:stretch>
              <a:fillRect/>
            </a:stretch>
          </p:blipFill>
          <p:spPr bwMode="auto">
            <a:xfrm flipV="1">
              <a:off x="642910" y="928676"/>
              <a:ext cx="4357718" cy="500048"/>
            </a:xfrm>
            <a:prstGeom prst="rect">
              <a:avLst/>
            </a:prstGeom>
            <a:noFill/>
          </p:spPr>
        </p:pic>
        <p:sp useBgFill="1">
          <p:nvSpPr>
            <p:cNvPr id="12" name="TextBox 11"/>
            <p:cNvSpPr txBox="1"/>
            <p:nvPr/>
          </p:nvSpPr>
          <p:spPr>
            <a:xfrm>
              <a:off x="1500166" y="928676"/>
              <a:ext cx="1714512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太平天国运动</a:t>
              </a:r>
              <a:endPara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F:\明清\新建文件夹\微信图片_20201015100241_副本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8000" contrast="-53000"/>
          </a:blip>
          <a:srcRect/>
          <a:stretch>
            <a:fillRect/>
          </a:stretch>
        </p:blipFill>
        <p:spPr bwMode="auto">
          <a:xfrm rot="16200000">
            <a:off x="498191" y="-359071"/>
            <a:ext cx="4718596" cy="6286546"/>
          </a:xfrm>
          <a:prstGeom prst="rect">
            <a:avLst/>
          </a:prstGeom>
          <a:noFill/>
        </p:spPr>
      </p:pic>
      <p:grpSp>
        <p:nvGrpSpPr>
          <p:cNvPr id="2" name="组合 12"/>
          <p:cNvGrpSpPr/>
          <p:nvPr/>
        </p:nvGrpSpPr>
        <p:grpSpPr>
          <a:xfrm>
            <a:off x="7572364" y="241300"/>
            <a:ext cx="1571636" cy="895292"/>
            <a:chOff x="714348" y="4357700"/>
            <a:chExt cx="1071570" cy="895292"/>
          </a:xfrm>
        </p:grpSpPr>
        <p:pic>
          <p:nvPicPr>
            <p:cNvPr id="3" name="图片 2" descr="印章"/>
            <p:cNvPicPr>
              <a:picLocks noChangeAspect="1"/>
            </p:cNvPicPr>
            <p:nvPr/>
          </p:nvPicPr>
          <p:blipFill>
            <a:blip r:embed="rId3" cstate="screen">
              <a:lum bright="10000" contrast="-30000"/>
            </a:blip>
            <a:stretch>
              <a:fillRect/>
            </a:stretch>
          </p:blipFill>
          <p:spPr>
            <a:xfrm rot="5400000">
              <a:off x="937908" y="4134140"/>
              <a:ext cx="624449" cy="107157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785785" y="4421995"/>
              <a:ext cx="10001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zh-CN" altLang="en-US" sz="2400" b="1" kern="1200" dirty="0">
                  <a:solidFill>
                    <a:prstClr val="black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rPr>
                <a:t>课堂小结</a:t>
              </a:r>
              <a:endParaRPr lang="en-US" altLang="zh-CN" sz="2400" b="1" kern="1200" dirty="0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</p:grpSp>
      <p:sp>
        <p:nvSpPr>
          <p:cNvPr id="31" name="文本框 4"/>
          <p:cNvSpPr txBox="1"/>
          <p:nvPr/>
        </p:nvSpPr>
        <p:spPr>
          <a:xfrm>
            <a:off x="928662" y="1142990"/>
            <a:ext cx="352869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20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国家出路的探索：</a:t>
            </a:r>
          </a:p>
        </p:txBody>
      </p:sp>
      <p:sp>
        <p:nvSpPr>
          <p:cNvPr id="32" name="文本框 2"/>
          <p:cNvSpPr txBox="1"/>
          <p:nvPr/>
        </p:nvSpPr>
        <p:spPr>
          <a:xfrm>
            <a:off x="3587773" y="1142990"/>
            <a:ext cx="4270375" cy="4318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20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列强侵略的加剧：</a:t>
            </a: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4071934" y="527195"/>
            <a:ext cx="0" cy="46163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6" name="文本框 7"/>
          <p:cNvSpPr txBox="1"/>
          <p:nvPr/>
        </p:nvSpPr>
        <p:spPr>
          <a:xfrm>
            <a:off x="1873592" y="2019935"/>
            <a:ext cx="1627369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太平天国</a:t>
            </a:r>
            <a:r>
              <a:rPr lang="zh-CN" altLang="en-US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运动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（</a:t>
            </a:r>
            <a:r>
              <a:rPr lang="zh-CN" altLang="en-US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农民阶级）</a:t>
            </a:r>
          </a:p>
        </p:txBody>
      </p:sp>
      <p:sp>
        <p:nvSpPr>
          <p:cNvPr id="37" name="文本框 8"/>
          <p:cNvSpPr txBox="1"/>
          <p:nvPr/>
        </p:nvSpPr>
        <p:spPr>
          <a:xfrm>
            <a:off x="1595462" y="2857502"/>
            <a:ext cx="226215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洋务运动</a:t>
            </a:r>
            <a:endParaRPr lang="en-US" altLang="zh-CN" dirty="0" smtClean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（</a:t>
            </a:r>
            <a:r>
              <a:rPr lang="zh-CN" altLang="en-US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地主阶级洋务派）</a:t>
            </a:r>
          </a:p>
        </p:txBody>
      </p:sp>
      <p:sp>
        <p:nvSpPr>
          <p:cNvPr id="38" name="文本框 9"/>
          <p:cNvSpPr txBox="1"/>
          <p:nvPr/>
        </p:nvSpPr>
        <p:spPr>
          <a:xfrm>
            <a:off x="4500562" y="1824297"/>
            <a:ext cx="272382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边疆</a:t>
            </a:r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危机（新疆、台湾）</a:t>
            </a:r>
            <a:endParaRPr lang="zh-CN" altLang="en-US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39" name="文本框 13"/>
          <p:cNvSpPr txBox="1"/>
          <p:nvPr/>
        </p:nvSpPr>
        <p:spPr>
          <a:xfrm>
            <a:off x="4572000" y="2357436"/>
            <a:ext cx="110799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中法战争</a:t>
            </a:r>
            <a:endParaRPr lang="zh-CN" altLang="en-US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40" name="文本框 14"/>
          <p:cNvSpPr txBox="1"/>
          <p:nvPr/>
        </p:nvSpPr>
        <p:spPr>
          <a:xfrm>
            <a:off x="4572000" y="2928940"/>
            <a:ext cx="110799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甲午战争</a:t>
            </a:r>
            <a:endParaRPr lang="zh-CN" altLang="en-US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42" name="文本框 18"/>
          <p:cNvSpPr txBox="1"/>
          <p:nvPr/>
        </p:nvSpPr>
        <p:spPr>
          <a:xfrm>
            <a:off x="4572000" y="3429006"/>
            <a:ext cx="180049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瓜分</a:t>
            </a:r>
            <a:r>
              <a:rPr lang="zh-CN" altLang="en-US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中国的狂潮</a:t>
            </a:r>
          </a:p>
        </p:txBody>
      </p:sp>
      <p:pic>
        <p:nvPicPr>
          <p:cNvPr id="48" name="Picture 4" descr="C:\Users\Administrator\Desktop\所需图片\330388001592635641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7F4"/>
              </a:clrFrom>
              <a:clrTo>
                <a:srgbClr val="F5F7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2955" y="4360382"/>
            <a:ext cx="781045" cy="783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2214546" y="571488"/>
            <a:ext cx="3429025" cy="503003"/>
            <a:chOff x="6572264" y="928677"/>
            <a:chExt cx="3429025" cy="558892"/>
          </a:xfrm>
        </p:grpSpPr>
        <p:pic>
          <p:nvPicPr>
            <p:cNvPr id="4" name="图片 3" descr="印章"/>
            <p:cNvPicPr>
              <a:picLocks noChangeAspect="1"/>
            </p:cNvPicPr>
            <p:nvPr/>
          </p:nvPicPr>
          <p:blipFill>
            <a:blip r:embed="rId2" cstate="screen">
              <a:lum bright="10000" contrast="-30000"/>
            </a:blip>
            <a:stretch>
              <a:fillRect/>
            </a:stretch>
          </p:blipFill>
          <p:spPr>
            <a:xfrm rot="5400000">
              <a:off x="8007331" y="-506390"/>
              <a:ext cx="558892" cy="342902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6715140" y="967075"/>
              <a:ext cx="2969083" cy="512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zh-CN" altLang="en-US" sz="2400" b="1" kern="1200" dirty="0">
                  <a:solidFill>
                    <a:prstClr val="black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rPr>
                <a:t>预习检测：一</a:t>
              </a:r>
              <a:r>
                <a:rPr lang="zh-CN" altLang="en-US" sz="2400" b="1" kern="1200" dirty="0" smtClean="0">
                  <a:solidFill>
                    <a:prstClr val="black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rPr>
                <a:t>画两记</a:t>
              </a:r>
              <a:endParaRPr lang="en-US" altLang="zh-CN" sz="2400" b="1" kern="1200" dirty="0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</p:grpSp>
      <p:grpSp>
        <p:nvGrpSpPr>
          <p:cNvPr id="3" name="组合 18"/>
          <p:cNvGrpSpPr/>
          <p:nvPr/>
        </p:nvGrpSpPr>
        <p:grpSpPr>
          <a:xfrm>
            <a:off x="2428860" y="1285866"/>
            <a:ext cx="5143536" cy="1264920"/>
            <a:chOff x="1785918" y="2928940"/>
            <a:chExt cx="5143536" cy="1264920"/>
          </a:xfrm>
        </p:grpSpPr>
        <p:sp>
          <p:nvSpPr>
            <p:cNvPr id="6" name="TextBox 5"/>
            <p:cNvSpPr txBox="1"/>
            <p:nvPr/>
          </p:nvSpPr>
          <p:spPr>
            <a:xfrm>
              <a:off x="3428992" y="2967341"/>
              <a:ext cx="3500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zh-CN" altLang="en-US" sz="2400" b="1" kern="12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+mn-cs"/>
                </a:rPr>
                <a:t>时空坐标（时间轴）</a:t>
              </a:r>
            </a:p>
          </p:txBody>
        </p:sp>
        <p:grpSp>
          <p:nvGrpSpPr>
            <p:cNvPr id="7" name="组合 17"/>
            <p:cNvGrpSpPr/>
            <p:nvPr/>
          </p:nvGrpSpPr>
          <p:grpSpPr>
            <a:xfrm>
              <a:off x="1785918" y="2928940"/>
              <a:ext cx="4357718" cy="1264920"/>
              <a:chOff x="1785918" y="3000378"/>
              <a:chExt cx="4000528" cy="1264920"/>
            </a:xfrm>
          </p:grpSpPr>
          <p:sp>
            <p:nvSpPr>
              <p:cNvPr id="9" name="任意多边形 8"/>
              <p:cNvSpPr/>
              <p:nvPr/>
            </p:nvSpPr>
            <p:spPr>
              <a:xfrm>
                <a:off x="1785918" y="3000378"/>
                <a:ext cx="4000528" cy="1264920"/>
              </a:xfrm>
              <a:custGeom>
                <a:avLst/>
                <a:gdLst>
                  <a:gd name="connsiteX0" fmla="*/ 58420 w 5969000"/>
                  <a:gd name="connsiteY0" fmla="*/ 0 h 1264920"/>
                  <a:gd name="connsiteX1" fmla="*/ 58420 w 5969000"/>
                  <a:gd name="connsiteY1" fmla="*/ 502920 h 1264920"/>
                  <a:gd name="connsiteX2" fmla="*/ 408940 w 5969000"/>
                  <a:gd name="connsiteY2" fmla="*/ 579120 h 1264920"/>
                  <a:gd name="connsiteX3" fmla="*/ 988060 w 5969000"/>
                  <a:gd name="connsiteY3" fmla="*/ 563880 h 1264920"/>
                  <a:gd name="connsiteX4" fmla="*/ 4737100 w 5969000"/>
                  <a:gd name="connsiteY4" fmla="*/ 548640 h 1264920"/>
                  <a:gd name="connsiteX5" fmla="*/ 5742940 w 5969000"/>
                  <a:gd name="connsiteY5" fmla="*/ 548640 h 1264920"/>
                  <a:gd name="connsiteX6" fmla="*/ 5941060 w 5969000"/>
                  <a:gd name="connsiteY6" fmla="*/ 731520 h 1264920"/>
                  <a:gd name="connsiteX7" fmla="*/ 5910580 w 5969000"/>
                  <a:gd name="connsiteY7" fmla="*/ 1264920 h 126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69000" h="1264920">
                    <a:moveTo>
                      <a:pt x="58420" y="0"/>
                    </a:moveTo>
                    <a:cubicBezTo>
                      <a:pt x="29210" y="203200"/>
                      <a:pt x="0" y="406400"/>
                      <a:pt x="58420" y="502920"/>
                    </a:cubicBezTo>
                    <a:cubicBezTo>
                      <a:pt x="116840" y="599440"/>
                      <a:pt x="254000" y="568960"/>
                      <a:pt x="408940" y="579120"/>
                    </a:cubicBezTo>
                    <a:cubicBezTo>
                      <a:pt x="563880" y="589280"/>
                      <a:pt x="988060" y="563880"/>
                      <a:pt x="988060" y="563880"/>
                    </a:cubicBezTo>
                    <a:lnTo>
                      <a:pt x="4737100" y="548640"/>
                    </a:lnTo>
                    <a:cubicBezTo>
                      <a:pt x="5529580" y="546100"/>
                      <a:pt x="5542280" y="518160"/>
                      <a:pt x="5742940" y="548640"/>
                    </a:cubicBezTo>
                    <a:cubicBezTo>
                      <a:pt x="5943600" y="579120"/>
                      <a:pt x="5913120" y="612140"/>
                      <a:pt x="5941060" y="731520"/>
                    </a:cubicBezTo>
                    <a:cubicBezTo>
                      <a:pt x="5969000" y="850900"/>
                      <a:pt x="5939790" y="1057910"/>
                      <a:pt x="5910580" y="1264920"/>
                    </a:cubicBezTo>
                  </a:path>
                </a:pathLst>
              </a:custGeom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zh-CN" altLang="en-US" kern="12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071670" y="3000378"/>
                <a:ext cx="785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zh-CN" altLang="en-US" b="1" kern="1200" dirty="0">
                    <a:solidFill>
                      <a:srgbClr val="C00000"/>
                    </a:solidFill>
                    <a:latin typeface="方正卡通简体" panose="03000509000000000000" pitchFamily="65" charset="-122"/>
                    <a:ea typeface="方正卡通简体" panose="03000509000000000000" pitchFamily="65" charset="-122"/>
                    <a:cs typeface="+mn-cs"/>
                  </a:rPr>
                  <a:t>时间</a:t>
                </a: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 rot="5400000">
                <a:off x="2285654" y="3572212"/>
                <a:ext cx="288000" cy="1588"/>
              </a:xfrm>
              <a:prstGeom prst="line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2071670" y="3786196"/>
                <a:ext cx="857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zh-CN" altLang="en-US" b="1" kern="1200" dirty="0">
                    <a:solidFill>
                      <a:srgbClr val="C00000"/>
                    </a:solidFill>
                    <a:latin typeface="方正卡通简体" panose="03000509000000000000" pitchFamily="65" charset="-122"/>
                    <a:ea typeface="方正卡通简体" panose="03000509000000000000" pitchFamily="65" charset="-122"/>
                    <a:cs typeface="+mn-cs"/>
                  </a:rPr>
                  <a:t>事件</a:t>
                </a:r>
              </a:p>
            </p:txBody>
          </p:sp>
        </p:grpSp>
      </p:grpSp>
      <p:grpSp>
        <p:nvGrpSpPr>
          <p:cNvPr id="8" name="组合 26"/>
          <p:cNvGrpSpPr/>
          <p:nvPr/>
        </p:nvGrpSpPr>
        <p:grpSpPr>
          <a:xfrm>
            <a:off x="2122470" y="3235326"/>
            <a:ext cx="638316" cy="646331"/>
            <a:chOff x="1923802" y="2643188"/>
            <a:chExt cx="638316" cy="646331"/>
          </a:xfrm>
        </p:grpSpPr>
        <p:sp>
          <p:nvSpPr>
            <p:cNvPr id="22" name="椭圆 21"/>
            <p:cNvSpPr/>
            <p:nvPr/>
          </p:nvSpPr>
          <p:spPr>
            <a:xfrm>
              <a:off x="1928794" y="2643188"/>
              <a:ext cx="612000" cy="61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kern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923802" y="2643188"/>
              <a:ext cx="6383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zh-CN" altLang="en-US" sz="3600" b="1" kern="1200" dirty="0" smtClean="0">
                  <a:solidFill>
                    <a:srgbClr val="C00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记</a:t>
              </a:r>
              <a:endParaRPr lang="zh-CN" altLang="en-US" sz="3600" b="1" kern="12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86050" y="3049588"/>
            <a:ext cx="6143668" cy="1559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b="1" kern="1200" dirty="0" smtClean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+mn-cs"/>
              </a:rPr>
              <a:t>01.</a:t>
            </a:r>
            <a:r>
              <a:rPr lang="zh-CN" altLang="en-US" sz="2000" b="1" kern="1200" dirty="0" smtClean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+mn-cs"/>
              </a:rPr>
              <a:t>理解记忆太</a:t>
            </a:r>
            <a:r>
              <a:rPr lang="zh-CN" altLang="en-US" sz="2000" b="1" dirty="0" smtClean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</a:rPr>
              <a:t>平天国运动的影响及失败的根本原因。</a:t>
            </a:r>
            <a:r>
              <a:rPr lang="en-US" altLang="zh-CN" sz="2000" b="1" kern="1200" dirty="0" smtClean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+mn-cs"/>
              </a:rPr>
              <a:t>02.</a:t>
            </a:r>
            <a:r>
              <a:rPr lang="zh-CN" altLang="en-US" sz="2000" b="1" dirty="0" smtClean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</a:rPr>
              <a:t>理解记忆洋务运动失败的根本原因。</a:t>
            </a:r>
            <a:endParaRPr lang="zh-CN" altLang="en-US" sz="2000" b="1" kern="1200" dirty="0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+mn-cs"/>
            </a:endParaRPr>
          </a:p>
          <a:p>
            <a:pPr algn="l" rtl="0">
              <a:lnSpc>
                <a:spcPct val="150000"/>
              </a:lnSpc>
              <a:spcBef>
                <a:spcPts val="1200"/>
              </a:spcBef>
            </a:pPr>
            <a:endParaRPr lang="zh-CN" altLang="en-US" sz="2000" b="1" kern="1200" dirty="0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+mn-cs"/>
            </a:endParaRPr>
          </a:p>
        </p:txBody>
      </p:sp>
      <p:grpSp>
        <p:nvGrpSpPr>
          <p:cNvPr id="11" name="组合 27"/>
          <p:cNvGrpSpPr/>
          <p:nvPr/>
        </p:nvGrpSpPr>
        <p:grpSpPr>
          <a:xfrm>
            <a:off x="3571868" y="1214428"/>
            <a:ext cx="647934" cy="646331"/>
            <a:chOff x="1923802" y="2643188"/>
            <a:chExt cx="647934" cy="646331"/>
          </a:xfrm>
        </p:grpSpPr>
        <p:sp>
          <p:nvSpPr>
            <p:cNvPr id="29" name="椭圆 28"/>
            <p:cNvSpPr/>
            <p:nvPr/>
          </p:nvSpPr>
          <p:spPr>
            <a:xfrm>
              <a:off x="1928794" y="2643188"/>
              <a:ext cx="612000" cy="61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kern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923802" y="2643188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zh-CN" altLang="en-US" sz="3600" b="1" kern="1200" dirty="0">
                  <a:solidFill>
                    <a:srgbClr val="C00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画</a:t>
              </a:r>
            </a:p>
          </p:txBody>
        </p:sp>
      </p:grpSp>
      <p:pic>
        <p:nvPicPr>
          <p:cNvPr id="20" name="Picture 2" descr="F:\明清\新建文件夹\微信图片_20201015100328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1572"/>
          <a:stretch>
            <a:fillRect/>
          </a:stretch>
        </p:blipFill>
        <p:spPr bwMode="auto">
          <a:xfrm rot="16200000">
            <a:off x="-386593" y="1600990"/>
            <a:ext cx="3048000" cy="1560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istrator\Desktop\timg0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928676"/>
            <a:ext cx="3419229" cy="4556124"/>
          </a:xfrm>
          <a:prstGeom prst="rect">
            <a:avLst/>
          </a:prstGeom>
          <a:noFill/>
        </p:spPr>
      </p:pic>
      <p:grpSp>
        <p:nvGrpSpPr>
          <p:cNvPr id="4" name="组合 3"/>
          <p:cNvGrpSpPr/>
          <p:nvPr/>
        </p:nvGrpSpPr>
        <p:grpSpPr>
          <a:xfrm>
            <a:off x="1928794" y="1428742"/>
            <a:ext cx="3786214" cy="4756136"/>
            <a:chOff x="2428860" y="1714494"/>
            <a:chExt cx="3786214" cy="4756136"/>
          </a:xfrm>
        </p:grpSpPr>
        <p:grpSp>
          <p:nvGrpSpPr>
            <p:cNvPr id="5" name="组合 5"/>
            <p:cNvGrpSpPr/>
            <p:nvPr/>
          </p:nvGrpSpPr>
          <p:grpSpPr>
            <a:xfrm>
              <a:off x="2428860" y="1714494"/>
              <a:ext cx="3786214" cy="4756136"/>
              <a:chOff x="-101766" y="2219339"/>
              <a:chExt cx="2657192" cy="4756136"/>
            </a:xfrm>
          </p:grpSpPr>
          <p:pic>
            <p:nvPicPr>
              <p:cNvPr id="7" name="图片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9016" r="4208"/>
              <a:stretch>
                <a:fillRect/>
              </a:stretch>
            </p:blipFill>
            <p:spPr bwMode="auto">
              <a:xfrm flipH="1">
                <a:off x="-101766" y="2219339"/>
                <a:ext cx="2657192" cy="3857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299320" y="3005157"/>
                <a:ext cx="2155835" cy="397031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/>
                  <a:t> </a:t>
                </a:r>
                <a:endParaRPr lang="en-US" altLang="zh-CN" b="1" dirty="0">
                  <a:latin typeface="仿宋" panose="02010609060101010101" charset="-122"/>
                  <a:ea typeface="仿宋" panose="02010609060101010101" charset="-122"/>
                </a:endParaRPr>
              </a:p>
              <a:p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24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岁中进士</a:t>
                </a:r>
              </a:p>
              <a:p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25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岁拜师曾国藩</a:t>
                </a:r>
              </a:p>
              <a:p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37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岁组建淮军镇压太平天国</a:t>
                </a:r>
              </a:p>
              <a:p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49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岁任直隶总督兼北洋大臣，开始洋务运动。</a:t>
                </a:r>
              </a:p>
              <a:p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72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岁代表大清国与伊藤博文签</a:t>
                </a:r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《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马关条约</a:t>
                </a:r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》</a:t>
                </a:r>
              </a:p>
              <a:p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78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岁代表大清国与</a:t>
                </a:r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11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国签订了</a:t>
                </a:r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《</a:t>
                </a:r>
                <a:r>
                  <a:rPr lang="zh-CN" altLang="en-US" b="1" dirty="0" smtClean="0">
                    <a:latin typeface="仿宋" panose="02010609060101010101" charset="-122"/>
                    <a:ea typeface="仿宋" panose="02010609060101010101" charset="-122"/>
                  </a:rPr>
                  <a:t>辛丑条约</a:t>
                </a:r>
                <a:r>
                  <a:rPr lang="en-US" altLang="zh-CN" b="1" dirty="0" smtClean="0">
                    <a:latin typeface="仿宋" panose="02010609060101010101" charset="-122"/>
                    <a:ea typeface="仿宋" panose="02010609060101010101" charset="-122"/>
                  </a:rPr>
                  <a:t>》</a:t>
                </a:r>
              </a:p>
              <a:p>
                <a:endParaRPr lang="en-US" altLang="zh-CN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algn="ctr"/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21019264">
              <a:off x="3382711" y="2086771"/>
              <a:ext cx="1918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江西拙楷" panose="02010600040101010101" pitchFamily="2" charset="-122"/>
                  <a:ea typeface="江西拙楷" panose="02010600040101010101" pitchFamily="2" charset="-122"/>
                </a:rPr>
                <a:t>李  鸿  章</a:t>
              </a:r>
              <a:endParaRPr lang="zh-CN" altLang="en-US" sz="2400" dirty="0"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4386286" y="305967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太平天国</a:t>
            </a:r>
            <a:endParaRPr lang="zh-CN" altLang="en-US" dirty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明清\新建文件夹\微信图片_20201015100246_副本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230222" y="-984362"/>
            <a:ext cx="5254798" cy="7000924"/>
          </a:xfrm>
          <a:prstGeom prst="rect">
            <a:avLst/>
          </a:prstGeom>
          <a:noFill/>
        </p:spPr>
      </p:pic>
      <p:sp>
        <p:nvSpPr>
          <p:cNvPr id="2" name="Text Placeholder 33"/>
          <p:cNvSpPr txBox="1"/>
          <p:nvPr/>
        </p:nvSpPr>
        <p:spPr>
          <a:xfrm>
            <a:off x="1571604" y="1039127"/>
            <a:ext cx="1428760" cy="103255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8000" dirty="0" smtClean="0">
                <a:solidFill>
                  <a:prstClr val="black"/>
                </a:solidFill>
                <a:latin typeface="Impact" panose="020B0806030902050204" pitchFamily="34" charset="0"/>
                <a:ea typeface="江西拙楷" panose="02010600040101010101" pitchFamily="2" charset="-122"/>
              </a:rPr>
              <a:t>01</a:t>
            </a:r>
            <a:endParaRPr lang="en-US" altLang="zh-CN" sz="4400" b="1" dirty="0" smtClean="0">
              <a:solidFill>
                <a:prstClr val="black"/>
              </a:solidFill>
              <a:latin typeface="Impact" panose="020B0806030902050204" pitchFamily="34" charset="0"/>
              <a:ea typeface="江西拙楷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285866"/>
            <a:ext cx="9144000" cy="1044000"/>
          </a:xfrm>
          <a:prstGeom prst="rect">
            <a:avLst/>
          </a:prstGeom>
          <a:solidFill>
            <a:schemeClr val="bg2">
              <a:lumMod val="5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kern="12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357554" y="1428742"/>
            <a:ext cx="571504" cy="5715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786182" y="1428742"/>
            <a:ext cx="571504" cy="5715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28860" y="1363798"/>
            <a:ext cx="6677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20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农民</a:t>
            </a:r>
            <a:r>
              <a:rPr lang="zh-CN" altLang="en-US" sz="36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</a:rPr>
              <a:t>出路的探索</a:t>
            </a:r>
            <a:r>
              <a:rPr lang="en-US" altLang="zh-CN" sz="3600" b="1" kern="120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——</a:t>
            </a:r>
            <a:r>
              <a:rPr lang="zh-CN" altLang="en-US" sz="3600" b="1" kern="12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太平天国运动</a:t>
            </a:r>
            <a:endParaRPr lang="en-US" altLang="zh-CN" sz="3600" b="1" kern="120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  <a:p>
            <a:pPr algn="r"/>
            <a:r>
              <a:rPr lang="zh-CN" altLang="en-US" sz="2000" b="1" dirty="0" smtClean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汉仪全唐诗简" panose="00020600040101010101" charset="-122"/>
              </a:rPr>
              <a:t>（</a:t>
            </a:r>
            <a:r>
              <a:rPr lang="en-US" altLang="zh-CN" sz="2000" b="1" dirty="0" smtClean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汉仪全唐诗简" panose="00020600040101010101" charset="-122"/>
              </a:rPr>
              <a:t>1851—1864</a:t>
            </a:r>
            <a:r>
              <a:rPr lang="zh-CN" altLang="en-US" sz="2000" b="1" dirty="0" smtClean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汉仪全唐诗简" panose="00020600040101010101" charset="-122"/>
              </a:rPr>
              <a:t>）</a:t>
            </a:r>
            <a:endParaRPr lang="zh-CN" altLang="en-US" sz="2000" b="1" kern="12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箭头连接符 41"/>
          <p:cNvCxnSpPr/>
          <p:nvPr/>
        </p:nvCxnSpPr>
        <p:spPr>
          <a:xfrm flipV="1">
            <a:off x="1658511" y="1027812"/>
            <a:ext cx="4337506" cy="24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1877898" y="950488"/>
            <a:ext cx="0" cy="135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353409" y="1094026"/>
            <a:ext cx="1512826" cy="307370"/>
          </a:xfrm>
          <a:prstGeom prst="rect">
            <a:avLst/>
          </a:prstGeom>
          <a:noFill/>
        </p:spPr>
        <p:txBody>
          <a:bodyPr wrap="square" lIns="69823" tIns="34912" rIns="69823" bIns="34912" rtlCol="0">
            <a:spAutoFit/>
          </a:bodyPr>
          <a:lstStyle/>
          <a:p>
            <a:r>
              <a:rPr lang="en-US" altLang="zh-CN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1840-1842</a:t>
            </a:r>
            <a:endParaRPr lang="zh-CN" altLang="en-US" sz="15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43210" y="647505"/>
            <a:ext cx="1702484" cy="307370"/>
          </a:xfrm>
          <a:prstGeom prst="rect">
            <a:avLst/>
          </a:prstGeom>
          <a:noFill/>
        </p:spPr>
        <p:txBody>
          <a:bodyPr wrap="square" lIns="69823" tIns="34912" rIns="69823" bIns="34912" rtlCol="0">
            <a:spAutoFit/>
          </a:bodyPr>
          <a:lstStyle/>
          <a:p>
            <a:pPr algn="ctr"/>
            <a:r>
              <a:rPr lang="zh-CN" altLang="en-US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第一次鸦片战争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3637311" y="961118"/>
            <a:ext cx="0" cy="135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198232" y="1104655"/>
            <a:ext cx="1512826" cy="307370"/>
          </a:xfrm>
          <a:prstGeom prst="rect">
            <a:avLst/>
          </a:prstGeom>
          <a:noFill/>
        </p:spPr>
        <p:txBody>
          <a:bodyPr wrap="square" lIns="69823" tIns="34912" rIns="69823" bIns="34912" rtlCol="0">
            <a:spAutoFit/>
          </a:bodyPr>
          <a:lstStyle/>
          <a:p>
            <a:r>
              <a:rPr lang="en-US" altLang="zh-CN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1856-1860</a:t>
            </a:r>
            <a:endParaRPr lang="zh-CN" altLang="en-US" sz="15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22550" y="647505"/>
            <a:ext cx="1694514" cy="307370"/>
          </a:xfrm>
          <a:prstGeom prst="rect">
            <a:avLst/>
          </a:prstGeom>
          <a:noFill/>
        </p:spPr>
        <p:txBody>
          <a:bodyPr wrap="square" lIns="69823" tIns="34912" rIns="69823" bIns="34912" rtlCol="0">
            <a:spAutoFit/>
          </a:bodyPr>
          <a:lstStyle/>
          <a:p>
            <a:pPr algn="ctr"/>
            <a:r>
              <a:rPr lang="zh-CN" altLang="en-US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第二次鸦片战争</a:t>
            </a:r>
          </a:p>
        </p:txBody>
      </p:sp>
      <p:cxnSp>
        <p:nvCxnSpPr>
          <p:cNvPr id="55" name="直接连接符 54"/>
          <p:cNvCxnSpPr/>
          <p:nvPr/>
        </p:nvCxnSpPr>
        <p:spPr>
          <a:xfrm>
            <a:off x="2757605" y="953148"/>
            <a:ext cx="0" cy="135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5072479" y="947831"/>
            <a:ext cx="0" cy="135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右大括号 56"/>
          <p:cNvSpPr/>
          <p:nvPr/>
        </p:nvSpPr>
        <p:spPr>
          <a:xfrm rot="5400000">
            <a:off x="3689409" y="45556"/>
            <a:ext cx="241745" cy="2655169"/>
          </a:xfrm>
          <a:prstGeom prst="rightBrace">
            <a:avLst>
              <a:gd name="adj1" fmla="val 94046"/>
              <a:gd name="adj2" fmla="val 5038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69823" tIns="34912" rIns="69823" bIns="34912" rtlCol="0" anchor="ctr"/>
          <a:lstStyle/>
          <a:p>
            <a:pPr algn="ctr"/>
            <a:endParaRPr lang="zh-CN" altLang="en-US" sz="15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07098" y="1088710"/>
            <a:ext cx="686085" cy="307370"/>
          </a:xfrm>
          <a:prstGeom prst="rect">
            <a:avLst/>
          </a:prstGeom>
          <a:noFill/>
        </p:spPr>
        <p:txBody>
          <a:bodyPr wrap="square" lIns="69823" tIns="34912" rIns="69823" bIns="34912" rtlCol="0">
            <a:spAutoFit/>
          </a:bodyPr>
          <a:lstStyle/>
          <a:p>
            <a:r>
              <a:rPr lang="en-US" altLang="zh-CN" sz="15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1851</a:t>
            </a:r>
            <a:endParaRPr lang="zh-CN" altLang="en-US" sz="1500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22978" y="1099342"/>
            <a:ext cx="686085" cy="307370"/>
          </a:xfrm>
          <a:prstGeom prst="rect">
            <a:avLst/>
          </a:prstGeom>
          <a:noFill/>
        </p:spPr>
        <p:txBody>
          <a:bodyPr wrap="square" lIns="69823" tIns="34912" rIns="69823" bIns="34912" rtlCol="0">
            <a:spAutoFit/>
          </a:bodyPr>
          <a:lstStyle/>
          <a:p>
            <a:r>
              <a:rPr lang="en-US" altLang="zh-CN" sz="15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1864</a:t>
            </a:r>
            <a:endParaRPr lang="zh-CN" altLang="en-US" sz="1500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977531" y="1417203"/>
            <a:ext cx="1756394" cy="307370"/>
          </a:xfrm>
          <a:prstGeom prst="rect">
            <a:avLst/>
          </a:prstGeom>
          <a:noFill/>
        </p:spPr>
        <p:txBody>
          <a:bodyPr wrap="square" lIns="69823" tIns="34912" rIns="69823" bIns="34912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太平天国运动</a:t>
            </a:r>
          </a:p>
        </p:txBody>
      </p:sp>
      <p:sp>
        <p:nvSpPr>
          <p:cNvPr id="32" name="文本框 15367"/>
          <p:cNvSpPr txBox="1"/>
          <p:nvPr/>
        </p:nvSpPr>
        <p:spPr>
          <a:xfrm>
            <a:off x="723282" y="1747074"/>
            <a:ext cx="3133956" cy="1597311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 lIns="70372" tIns="35186" rIns="70372" bIns="3518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500" b="1" dirty="0">
                <a:latin typeface="宋体" panose="02010600030101010101" pitchFamily="2" charset="-122"/>
                <a:ea typeface="宋体" panose="02010600030101010101" pitchFamily="2" charset="-122"/>
              </a:rPr>
              <a:t>材料一：</a:t>
            </a:r>
            <a:r>
              <a:rPr lang="zh-CN" altLang="en-US" sz="1500" b="1" dirty="0">
                <a:latin typeface="仿宋" panose="02010609060101010101" charset="-122"/>
                <a:ea typeface="仿宋" panose="02010609060101010101" charset="-122"/>
              </a:rPr>
              <a:t>满洲纵贪官污吏，布满天下，使剥民脂膏，士女皆哭泣道路，是欲我中国之人贫穷也。官以贿得，刑以钱免，富儿当权，豪杰绝望，是使我中国之英俊抑郁而死也。   </a:t>
            </a:r>
          </a:p>
          <a:p>
            <a:pPr algn="r">
              <a:lnSpc>
                <a:spcPct val="114000"/>
              </a:lnSpc>
            </a:pP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——《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奉天讨胡檄布四方谕</a:t>
            </a: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文本框 15367"/>
          <p:cNvSpPr txBox="1"/>
          <p:nvPr/>
        </p:nvSpPr>
        <p:spPr>
          <a:xfrm>
            <a:off x="4022183" y="1747074"/>
            <a:ext cx="4453516" cy="1597311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 lIns="70372" tIns="35186" rIns="70372" bIns="3518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500" b="1" dirty="0">
                <a:latin typeface="宋体" panose="02010600030101010101" pitchFamily="2" charset="-122"/>
                <a:ea typeface="宋体" panose="02010600030101010101" pitchFamily="2" charset="-122"/>
              </a:rPr>
              <a:t>材料二：</a:t>
            </a:r>
            <a:r>
              <a:rPr lang="zh-CN" altLang="en-US" sz="1500" b="1" dirty="0">
                <a:latin typeface="仿宋" panose="02010609060101010101" charset="-122"/>
                <a:ea typeface="仿宋" panose="02010609060101010101" charset="-122"/>
              </a:rPr>
              <a:t>广西夏季水灾严重，而秋、春、冬季的旱灾也同样不轻。晚晴广西旱灾</a:t>
            </a:r>
            <a:r>
              <a:rPr lang="en-US" altLang="zh-CN" sz="1500" b="1" dirty="0">
                <a:latin typeface="仿宋" panose="02010609060101010101" charset="-122"/>
                <a:ea typeface="仿宋" panose="02010609060101010101" charset="-122"/>
              </a:rPr>
              <a:t>22</a:t>
            </a:r>
            <a:r>
              <a:rPr lang="zh-CN" altLang="en-US" sz="1500" b="1" dirty="0">
                <a:latin typeface="仿宋" panose="02010609060101010101" charset="-122"/>
                <a:ea typeface="仿宋" panose="02010609060101010101" charset="-122"/>
              </a:rPr>
              <a:t>次，平均不到三年就发生一次。</a:t>
            </a:r>
            <a:r>
              <a:rPr lang="en-US" altLang="zh-CN" sz="1500" b="1" dirty="0">
                <a:latin typeface="仿宋" panose="02010609060101010101" charset="-122"/>
                <a:ea typeface="仿宋" panose="02010609060101010101" charset="-122"/>
              </a:rPr>
              <a:t>……</a:t>
            </a:r>
            <a:r>
              <a:rPr lang="zh-CN" altLang="en-US" sz="1500" b="1" dirty="0">
                <a:latin typeface="仿宋" panose="02010609060101010101" charset="-122"/>
                <a:ea typeface="仿宋" panose="02010609060101010101" charset="-122"/>
              </a:rPr>
              <a:t>晚清广西大蝗灾就有</a:t>
            </a:r>
            <a:r>
              <a:rPr lang="en-US" altLang="zh-CN" sz="1500" b="1" dirty="0">
                <a:latin typeface="仿宋" panose="02010609060101010101" charset="-122"/>
                <a:ea typeface="仿宋" panose="02010609060101010101" charset="-122"/>
              </a:rPr>
              <a:t>21</a:t>
            </a:r>
            <a:r>
              <a:rPr lang="zh-CN" altLang="en-US" sz="1500" b="1" dirty="0">
                <a:latin typeface="仿宋" panose="02010609060101010101" charset="-122"/>
                <a:ea typeface="仿宋" panose="02010609060101010101" charset="-122"/>
              </a:rPr>
              <a:t>次，</a:t>
            </a:r>
            <a:r>
              <a:rPr lang="en-US" altLang="zh-CN" sz="1500" b="1" dirty="0">
                <a:latin typeface="仿宋" panose="02010609060101010101" charset="-122"/>
                <a:ea typeface="仿宋" panose="02010609060101010101" charset="-122"/>
              </a:rPr>
              <a:t>1848</a:t>
            </a:r>
            <a:r>
              <a:rPr lang="zh-CN" altLang="en-US" sz="1500" b="1" dirty="0">
                <a:latin typeface="仿宋" panose="02010609060101010101" charset="-122"/>
                <a:ea typeface="仿宋" panose="02010609060101010101" charset="-122"/>
              </a:rPr>
              <a:t>年，广西飞蝗蔽日，如暴风骤雨之至，飒飒有风，所下之处禾苗菽麦嚼食一空</a:t>
            </a:r>
            <a:r>
              <a:rPr lang="en-US" altLang="zh-CN" sz="1500" b="1" dirty="0">
                <a:latin typeface="仿宋" panose="02010609060101010101" charset="-122"/>
                <a:ea typeface="仿宋" panose="02010609060101010101" charset="-122"/>
              </a:rPr>
              <a:t>……  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</a:p>
          <a:p>
            <a:pPr algn="r">
              <a:lnSpc>
                <a:spcPct val="114000"/>
              </a:lnSpc>
            </a:pP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       ——《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近代中国灾荒纪年</a:t>
            </a: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78264" y="3561362"/>
            <a:ext cx="5250392" cy="353937"/>
            <a:chOff x="868327" y="1698613"/>
            <a:chExt cx="6821863" cy="459900"/>
          </a:xfrm>
        </p:grpSpPr>
        <p:sp>
          <p:nvSpPr>
            <p:cNvPr id="37" name="Freeform 548"/>
            <p:cNvSpPr>
              <a:spLocks noEditPoints="1"/>
            </p:cNvSpPr>
            <p:nvPr/>
          </p:nvSpPr>
          <p:spPr bwMode="auto">
            <a:xfrm rot="10800000" flipV="1">
              <a:off x="1225517" y="2101688"/>
              <a:ext cx="4212959" cy="25552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34" tIns="45717" rIns="91434" bIns="45717" numCol="1" anchor="t" anchorCtr="0" compatLnSpc="1"/>
            <a:lstStyle/>
            <a:p>
              <a:endParaRPr lang="zh-CN" altLang="en-US" sz="1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68327" y="1698613"/>
              <a:ext cx="6821863" cy="459900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r>
                <a:rPr lang="zh-CN" altLang="en-US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外部原因：</a:t>
              </a:r>
              <a:r>
                <a:rPr lang="zh-CN" altLang="en-US" sz="17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外国资本主义侵略激化民族矛盾</a:t>
              </a:r>
            </a:p>
          </p:txBody>
        </p:sp>
      </p:grpSp>
      <p:grpSp>
        <p:nvGrpSpPr>
          <p:cNvPr id="3" name="组合 38"/>
          <p:cNvGrpSpPr/>
          <p:nvPr/>
        </p:nvGrpSpPr>
        <p:grpSpPr>
          <a:xfrm>
            <a:off x="778265" y="3946208"/>
            <a:ext cx="6733168" cy="384845"/>
            <a:chOff x="971873" y="2803087"/>
            <a:chExt cx="8748443" cy="500062"/>
          </a:xfrm>
        </p:grpSpPr>
        <p:sp>
          <p:nvSpPr>
            <p:cNvPr id="40" name="Freeform 548"/>
            <p:cNvSpPr>
              <a:spLocks noEditPoints="1"/>
            </p:cNvSpPr>
            <p:nvPr/>
          </p:nvSpPr>
          <p:spPr bwMode="auto">
            <a:xfrm rot="10800000" flipV="1">
              <a:off x="1400502" y="3277597"/>
              <a:ext cx="4212959" cy="25552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34" tIns="45717" rIns="91434" bIns="45717" numCol="1" anchor="t" anchorCtr="0" compatLnSpc="1"/>
            <a:lstStyle/>
            <a:p>
              <a:endParaRPr lang="zh-CN" altLang="en-US" sz="1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71873" y="2803087"/>
              <a:ext cx="8748443" cy="459900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r>
                <a:rPr lang="zh-CN" altLang="en-US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根本原因：</a:t>
              </a:r>
              <a:r>
                <a:rPr lang="zh-CN" altLang="en-US" sz="17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腐败的封建统治和沉重的剥削，导致</a:t>
              </a:r>
              <a:r>
                <a:rPr lang="zh-CN" altLang="en-US" sz="17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阶级矛盾</a:t>
              </a:r>
              <a:r>
                <a:rPr lang="zh-CN" altLang="en-US" sz="17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的激化</a:t>
              </a:r>
            </a:p>
          </p:txBody>
        </p:sp>
      </p:grpSp>
      <p:grpSp>
        <p:nvGrpSpPr>
          <p:cNvPr id="4" name="组合 67"/>
          <p:cNvGrpSpPr/>
          <p:nvPr/>
        </p:nvGrpSpPr>
        <p:grpSpPr>
          <a:xfrm>
            <a:off x="778264" y="4331060"/>
            <a:ext cx="5351967" cy="615547"/>
            <a:chOff x="1082641" y="3698876"/>
            <a:chExt cx="6953840" cy="799831"/>
          </a:xfrm>
        </p:grpSpPr>
        <p:sp>
          <p:nvSpPr>
            <p:cNvPr id="69" name="Freeform 548"/>
            <p:cNvSpPr>
              <a:spLocks noEditPoints="1"/>
            </p:cNvSpPr>
            <p:nvPr/>
          </p:nvSpPr>
          <p:spPr bwMode="auto">
            <a:xfrm rot="10800000" flipV="1">
              <a:off x="1323192" y="4127505"/>
              <a:ext cx="4212959" cy="25552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34" tIns="45717" rIns="91434" bIns="45717" numCol="1" anchor="t" anchorCtr="0" compatLnSpc="1"/>
            <a:lstStyle/>
            <a:p>
              <a:endParaRPr lang="zh-CN" altLang="en-US" sz="1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082641" y="3698876"/>
              <a:ext cx="6953840" cy="799831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r>
                <a:rPr lang="zh-CN" altLang="en-US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直接原因：</a:t>
              </a:r>
              <a:r>
                <a:rPr lang="zh-CN" altLang="en-US" sz="17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广西自然灾害严重</a:t>
              </a:r>
            </a:p>
            <a:p>
              <a:endParaRPr lang="zh-CN" altLang="en-US" sz="1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74"/>
          <p:cNvGrpSpPr/>
          <p:nvPr/>
        </p:nvGrpSpPr>
        <p:grpSpPr>
          <a:xfrm>
            <a:off x="778264" y="4715910"/>
            <a:ext cx="5351967" cy="353937"/>
            <a:chOff x="1043311" y="4510250"/>
            <a:chExt cx="6953840" cy="459900"/>
          </a:xfrm>
        </p:grpSpPr>
        <p:sp>
          <p:nvSpPr>
            <p:cNvPr id="76" name="矩形 75"/>
            <p:cNvSpPr/>
            <p:nvPr/>
          </p:nvSpPr>
          <p:spPr>
            <a:xfrm>
              <a:off x="1043311" y="4510250"/>
              <a:ext cx="6953840" cy="459900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r>
                <a:rPr lang="zh-CN" altLang="en-US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个人原因：</a:t>
              </a:r>
              <a:r>
                <a:rPr lang="zh-CN" altLang="en-US" sz="17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洪秀全科举失利，叛逆心起</a:t>
              </a:r>
              <a:r>
                <a:rPr lang="en-US" altLang="zh-CN" sz="17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zh-CN" altLang="en-US" sz="1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548"/>
            <p:cNvSpPr>
              <a:spLocks noEditPoints="1"/>
            </p:cNvSpPr>
            <p:nvPr/>
          </p:nvSpPr>
          <p:spPr bwMode="auto">
            <a:xfrm rot="10800000" flipV="1">
              <a:off x="1329063" y="4938875"/>
              <a:ext cx="4212959" cy="25552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34" tIns="45717" rIns="91434" bIns="45717" numCol="1" anchor="t" anchorCtr="0" compatLnSpc="1"/>
            <a:lstStyle/>
            <a:p>
              <a:endParaRPr lang="zh-CN" altLang="en-US" sz="1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1.1 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原因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/>
          <a:srcRect l="18141" t="1748" r="17623" b="3428"/>
          <a:stretch>
            <a:fillRect/>
          </a:stretch>
        </p:blipFill>
        <p:spPr>
          <a:xfrm>
            <a:off x="-142908" y="-142894"/>
            <a:ext cx="988740" cy="973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5017" b="62705"/>
          <a:stretch>
            <a:fillRect/>
          </a:stretch>
        </p:blipFill>
        <p:spPr>
          <a:xfrm rot="16200000">
            <a:off x="7131279" y="2979973"/>
            <a:ext cx="2420944" cy="1604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8" grpId="0"/>
      <p:bldP spid="57" grpId="0" animBg="1"/>
      <p:bldP spid="58" grpId="0"/>
      <p:bldP spid="59" grpId="0"/>
      <p:bldP spid="60" grpId="0"/>
      <p:bldP spid="32" grpId="0" bldLvl="0" animBg="1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2016年秋段考九-上历史卷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7400"/>
            <a:ext cx="4116271" cy="512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4058" y="1"/>
            <a:ext cx="3158961" cy="2241274"/>
          </a:xfrm>
          <a:prstGeom prst="rect">
            <a:avLst/>
          </a:prstGeom>
        </p:spPr>
      </p:pic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1016770" y="2383618"/>
            <a:ext cx="904875" cy="29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68550" tIns="34275" rIns="68550" bIns="34275">
            <a:spAutoFit/>
          </a:bodyPr>
          <a:lstStyle/>
          <a:p>
            <a:pPr algn="ctr"/>
            <a:r>
              <a:rPr lang="zh-CN" altLang="en-US" sz="1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攻克武昌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7598" y="188816"/>
            <a:ext cx="1692541" cy="1717930"/>
          </a:xfrm>
          <a:prstGeom prst="rect">
            <a:avLst/>
          </a:prstGeom>
        </p:spPr>
      </p:pic>
      <p:sp>
        <p:nvSpPr>
          <p:cNvPr id="47" name="文本框 168961"/>
          <p:cNvSpPr txBox="1">
            <a:spLocks noChangeArrowheads="1"/>
          </p:cNvSpPr>
          <p:nvPr/>
        </p:nvSpPr>
        <p:spPr bwMode="auto">
          <a:xfrm>
            <a:off x="494963" y="4776306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金田起义</a:t>
            </a:r>
          </a:p>
        </p:txBody>
      </p:sp>
      <p:sp>
        <p:nvSpPr>
          <p:cNvPr id="48" name="上箭头 168970"/>
          <p:cNvSpPr>
            <a:spLocks noChangeArrowheads="1"/>
          </p:cNvSpPr>
          <p:nvPr/>
        </p:nvSpPr>
        <p:spPr bwMode="auto">
          <a:xfrm>
            <a:off x="950056" y="4511347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44" tIns="35172" rIns="70344" bIns="35172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9" name="文本框 2"/>
          <p:cNvSpPr txBox="1">
            <a:spLocks noChangeArrowheads="1"/>
          </p:cNvSpPr>
          <p:nvPr/>
        </p:nvSpPr>
        <p:spPr bwMode="auto">
          <a:xfrm>
            <a:off x="545243" y="4178853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永安建制</a:t>
            </a:r>
          </a:p>
        </p:txBody>
      </p:sp>
      <p:sp>
        <p:nvSpPr>
          <p:cNvPr id="50" name="文本框 4"/>
          <p:cNvSpPr txBox="1">
            <a:spLocks noChangeArrowheads="1"/>
          </p:cNvSpPr>
          <p:nvPr/>
        </p:nvSpPr>
        <p:spPr bwMode="auto">
          <a:xfrm>
            <a:off x="545243" y="3569265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定都天京</a:t>
            </a:r>
          </a:p>
        </p:txBody>
      </p:sp>
      <p:sp>
        <p:nvSpPr>
          <p:cNvPr id="51" name="上箭头 5"/>
          <p:cNvSpPr>
            <a:spLocks noChangeArrowheads="1"/>
          </p:cNvSpPr>
          <p:nvPr/>
        </p:nvSpPr>
        <p:spPr bwMode="auto">
          <a:xfrm>
            <a:off x="950056" y="3937160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44" tIns="35172" rIns="70344" bIns="35172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2" name="文本框 168976"/>
          <p:cNvSpPr txBox="1">
            <a:spLocks noChangeArrowheads="1"/>
          </p:cNvSpPr>
          <p:nvPr/>
        </p:nvSpPr>
        <p:spPr bwMode="auto">
          <a:xfrm>
            <a:off x="-18364" y="4789334"/>
            <a:ext cx="925513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44" tIns="35172" rIns="70344" bIns="35172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</a:t>
            </a:r>
          </a:p>
        </p:txBody>
      </p:sp>
      <p:sp>
        <p:nvSpPr>
          <p:cNvPr id="53" name="文本框 7"/>
          <p:cNvSpPr txBox="1">
            <a:spLocks noChangeArrowheads="1"/>
          </p:cNvSpPr>
          <p:nvPr/>
        </p:nvSpPr>
        <p:spPr bwMode="auto">
          <a:xfrm>
            <a:off x="-27891" y="4178852"/>
            <a:ext cx="9969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44" tIns="35172" rIns="70344" bIns="35172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1851.12</a:t>
            </a:r>
          </a:p>
        </p:txBody>
      </p:sp>
      <p:sp>
        <p:nvSpPr>
          <p:cNvPr id="54" name="文本框 8"/>
          <p:cNvSpPr txBox="1">
            <a:spLocks noChangeArrowheads="1"/>
          </p:cNvSpPr>
          <p:nvPr/>
        </p:nvSpPr>
        <p:spPr bwMode="auto">
          <a:xfrm>
            <a:off x="-27890" y="3569264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44" tIns="35172" rIns="70344" bIns="35172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1853.3</a:t>
            </a:r>
          </a:p>
        </p:txBody>
      </p:sp>
      <p:pic>
        <p:nvPicPr>
          <p:cNvPr id="32770" name="Picture 2" descr="http://img2.17getfun.com/TiU1xhgBY0z2PJY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6587" y="2239254"/>
            <a:ext cx="4461159" cy="2711387"/>
          </a:xfrm>
          <a:prstGeom prst="rect">
            <a:avLst/>
          </a:prstGeom>
          <a:noFill/>
        </p:spPr>
      </p:pic>
      <p:sp>
        <p:nvSpPr>
          <p:cNvPr id="17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1.2 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经过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/>
          <a:srcRect l="18141" t="1748" r="17623" b="3428"/>
          <a:stretch>
            <a:fillRect/>
          </a:stretch>
        </p:blipFill>
        <p:spPr>
          <a:xfrm>
            <a:off x="-142908" y="-142894"/>
            <a:ext cx="988740" cy="973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2016年秋段考九-上历史卷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7401"/>
            <a:ext cx="4116271" cy="512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8212" y="1790803"/>
            <a:ext cx="617274" cy="384081"/>
          </a:xfrm>
          <a:prstGeom prst="rect">
            <a:avLst/>
          </a:prstGeom>
        </p:spPr>
      </p:pic>
      <p:sp>
        <p:nvSpPr>
          <p:cNvPr id="22" name="文本框 168961"/>
          <p:cNvSpPr txBox="1">
            <a:spLocks noChangeArrowheads="1"/>
          </p:cNvSpPr>
          <p:nvPr/>
        </p:nvSpPr>
        <p:spPr bwMode="auto">
          <a:xfrm>
            <a:off x="494963" y="4776306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金田起义</a:t>
            </a:r>
          </a:p>
        </p:txBody>
      </p:sp>
      <p:sp>
        <p:nvSpPr>
          <p:cNvPr id="23" name="上箭头 168970"/>
          <p:cNvSpPr>
            <a:spLocks noChangeArrowheads="1"/>
          </p:cNvSpPr>
          <p:nvPr/>
        </p:nvSpPr>
        <p:spPr bwMode="auto">
          <a:xfrm>
            <a:off x="950056" y="4511347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44" tIns="35172" rIns="70344" bIns="35172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4" name="文本框 2"/>
          <p:cNvSpPr txBox="1">
            <a:spLocks noChangeArrowheads="1"/>
          </p:cNvSpPr>
          <p:nvPr/>
        </p:nvSpPr>
        <p:spPr bwMode="auto">
          <a:xfrm>
            <a:off x="545243" y="4178853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永安建制</a:t>
            </a:r>
          </a:p>
        </p:txBody>
      </p:sp>
      <p:sp>
        <p:nvSpPr>
          <p:cNvPr id="25" name="文本框 4"/>
          <p:cNvSpPr txBox="1">
            <a:spLocks noChangeArrowheads="1"/>
          </p:cNvSpPr>
          <p:nvPr/>
        </p:nvSpPr>
        <p:spPr bwMode="auto">
          <a:xfrm>
            <a:off x="545243" y="3569265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定都天京</a:t>
            </a:r>
          </a:p>
        </p:txBody>
      </p:sp>
      <p:sp>
        <p:nvSpPr>
          <p:cNvPr id="31" name="上箭头 5"/>
          <p:cNvSpPr>
            <a:spLocks noChangeArrowheads="1"/>
          </p:cNvSpPr>
          <p:nvPr/>
        </p:nvSpPr>
        <p:spPr bwMode="auto">
          <a:xfrm>
            <a:off x="950056" y="3937160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44" tIns="35172" rIns="70344" bIns="35172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2" name="文本框 168976"/>
          <p:cNvSpPr txBox="1">
            <a:spLocks noChangeArrowheads="1"/>
          </p:cNvSpPr>
          <p:nvPr/>
        </p:nvSpPr>
        <p:spPr bwMode="auto">
          <a:xfrm>
            <a:off x="-18364" y="4789334"/>
            <a:ext cx="925513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44" tIns="35172" rIns="70344" bIns="35172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</a:t>
            </a:r>
          </a:p>
        </p:txBody>
      </p:sp>
      <p:sp>
        <p:nvSpPr>
          <p:cNvPr id="33" name="文本框 7"/>
          <p:cNvSpPr txBox="1">
            <a:spLocks noChangeArrowheads="1"/>
          </p:cNvSpPr>
          <p:nvPr/>
        </p:nvSpPr>
        <p:spPr bwMode="auto">
          <a:xfrm>
            <a:off x="-27891" y="4178852"/>
            <a:ext cx="9969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44" tIns="35172" rIns="70344" bIns="35172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1851.12</a:t>
            </a:r>
          </a:p>
        </p:txBody>
      </p:sp>
      <p:sp>
        <p:nvSpPr>
          <p:cNvPr id="34" name="文本框 8"/>
          <p:cNvSpPr txBox="1">
            <a:spLocks noChangeArrowheads="1"/>
          </p:cNvSpPr>
          <p:nvPr/>
        </p:nvSpPr>
        <p:spPr bwMode="auto">
          <a:xfrm>
            <a:off x="-27890" y="3569264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44" tIns="35172" rIns="70344" bIns="35172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1853.3</a:t>
            </a:r>
          </a:p>
        </p:txBody>
      </p:sp>
      <p:sp>
        <p:nvSpPr>
          <p:cNvPr id="36" name="文本框 168964"/>
          <p:cNvSpPr txBox="1">
            <a:spLocks noChangeArrowheads="1"/>
          </p:cNvSpPr>
          <p:nvPr/>
        </p:nvSpPr>
        <p:spPr bwMode="auto">
          <a:xfrm>
            <a:off x="581733" y="2738008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北伐</a:t>
            </a:r>
          </a:p>
        </p:txBody>
      </p:sp>
      <p:sp>
        <p:nvSpPr>
          <p:cNvPr id="41" name="文本框 11"/>
          <p:cNvSpPr txBox="1">
            <a:spLocks noChangeArrowheads="1"/>
          </p:cNvSpPr>
          <p:nvPr/>
        </p:nvSpPr>
        <p:spPr bwMode="auto">
          <a:xfrm>
            <a:off x="969677" y="2738008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西征</a:t>
            </a:r>
          </a:p>
        </p:txBody>
      </p:sp>
      <p:sp>
        <p:nvSpPr>
          <p:cNvPr id="42" name="文本框 14"/>
          <p:cNvSpPr txBox="1">
            <a:spLocks noChangeArrowheads="1"/>
          </p:cNvSpPr>
          <p:nvPr/>
        </p:nvSpPr>
        <p:spPr bwMode="auto">
          <a:xfrm>
            <a:off x="1357619" y="2738008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东征</a:t>
            </a:r>
          </a:p>
        </p:txBody>
      </p:sp>
      <p:sp>
        <p:nvSpPr>
          <p:cNvPr id="47" name="文本框 13"/>
          <p:cNvSpPr txBox="1">
            <a:spLocks noChangeArrowheads="1"/>
          </p:cNvSpPr>
          <p:nvPr/>
        </p:nvSpPr>
        <p:spPr bwMode="auto">
          <a:xfrm>
            <a:off x="526313" y="2405506"/>
            <a:ext cx="1163828" cy="331609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</a:ln>
        </p:spPr>
        <p:txBody>
          <a:bodyPr vert="horz" wrap="square" lIns="70344" tIns="35172" rIns="70344" bIns="35172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latin typeface="Times New Roman" panose="02020603050405020304" pitchFamily="18" charset="0"/>
              </a:rPr>
              <a:t>全盛时期</a:t>
            </a:r>
          </a:p>
        </p:txBody>
      </p:sp>
      <p:sp>
        <p:nvSpPr>
          <p:cNvPr id="48" name="上箭头 5"/>
          <p:cNvSpPr>
            <a:spLocks noChangeArrowheads="1"/>
          </p:cNvSpPr>
          <p:nvPr/>
        </p:nvSpPr>
        <p:spPr bwMode="auto">
          <a:xfrm>
            <a:off x="969676" y="3347613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44" tIns="35172" rIns="70344" bIns="35172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9" name="文本框 8"/>
          <p:cNvSpPr txBox="1">
            <a:spLocks noChangeArrowheads="1"/>
          </p:cNvSpPr>
          <p:nvPr/>
        </p:nvSpPr>
        <p:spPr bwMode="auto">
          <a:xfrm>
            <a:off x="0" y="2959677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44" tIns="35172" rIns="70344" bIns="35172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1856</a:t>
            </a:r>
          </a:p>
        </p:txBody>
      </p:sp>
      <p:sp>
        <p:nvSpPr>
          <p:cNvPr id="52" name="椭圆 51"/>
          <p:cNvSpPr/>
          <p:nvPr/>
        </p:nvSpPr>
        <p:spPr>
          <a:xfrm>
            <a:off x="2088355" y="781089"/>
            <a:ext cx="58647" cy="586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1091361" y="1308879"/>
            <a:ext cx="58647" cy="586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1443242" y="1778024"/>
            <a:ext cx="58647" cy="586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2674823" y="2247169"/>
            <a:ext cx="58647" cy="5864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2622608" y="2174151"/>
            <a:ext cx="175940" cy="17593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2237013" y="2578204"/>
            <a:ext cx="58647" cy="5864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1591899" y="2695488"/>
            <a:ext cx="58647" cy="58643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65" name="任意多边形 64"/>
          <p:cNvSpPr/>
          <p:nvPr/>
        </p:nvSpPr>
        <p:spPr>
          <a:xfrm>
            <a:off x="1523880" y="1851327"/>
            <a:ext cx="1209588" cy="322538"/>
          </a:xfrm>
          <a:custGeom>
            <a:avLst/>
            <a:gdLst/>
            <a:ahLst/>
            <a:cxnLst/>
            <a:rect l="0" t="0" r="0" b="0"/>
            <a:pathLst>
              <a:path w="990" h="264">
                <a:moveTo>
                  <a:pt x="990" y="228"/>
                </a:moveTo>
                <a:cubicBezTo>
                  <a:pt x="942" y="233"/>
                  <a:pt x="801" y="264"/>
                  <a:pt x="702" y="258"/>
                </a:cubicBezTo>
                <a:cubicBezTo>
                  <a:pt x="603" y="252"/>
                  <a:pt x="513" y="235"/>
                  <a:pt x="396" y="192"/>
                </a:cubicBezTo>
                <a:cubicBezTo>
                  <a:pt x="279" y="149"/>
                  <a:pt x="82" y="40"/>
                  <a:pt x="0" y="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66" name="任意多边形 65"/>
          <p:cNvSpPr/>
          <p:nvPr/>
        </p:nvSpPr>
        <p:spPr>
          <a:xfrm>
            <a:off x="1150006" y="1367528"/>
            <a:ext cx="293234" cy="410503"/>
          </a:xfrm>
          <a:custGeom>
            <a:avLst/>
            <a:gdLst/>
            <a:ahLst/>
            <a:cxnLst/>
            <a:rect l="0" t="0" r="0" b="0"/>
            <a:pathLst>
              <a:path w="240" h="336">
                <a:moveTo>
                  <a:pt x="240" y="336"/>
                </a:moveTo>
                <a:cubicBezTo>
                  <a:pt x="216" y="322"/>
                  <a:pt x="136" y="308"/>
                  <a:pt x="96" y="252"/>
                </a:cubicBezTo>
                <a:cubicBezTo>
                  <a:pt x="56" y="196"/>
                  <a:pt x="20" y="52"/>
                  <a:pt x="0" y="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67" name="任意多边形 66"/>
          <p:cNvSpPr/>
          <p:nvPr/>
        </p:nvSpPr>
        <p:spPr>
          <a:xfrm>
            <a:off x="1150006" y="1132948"/>
            <a:ext cx="469174" cy="175930"/>
          </a:xfrm>
          <a:custGeom>
            <a:avLst/>
            <a:gdLst/>
            <a:ahLst/>
            <a:cxnLst/>
            <a:rect l="0" t="0" r="0" b="0"/>
            <a:pathLst>
              <a:path w="384" h="144">
                <a:moveTo>
                  <a:pt x="0" y="144"/>
                </a:moveTo>
                <a:cubicBezTo>
                  <a:pt x="21" y="128"/>
                  <a:pt x="62" y="72"/>
                  <a:pt x="126" y="48"/>
                </a:cubicBezTo>
                <a:cubicBezTo>
                  <a:pt x="190" y="24"/>
                  <a:pt x="330" y="10"/>
                  <a:pt x="384" y="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68" name="任意多边形 67"/>
          <p:cNvSpPr/>
          <p:nvPr/>
        </p:nvSpPr>
        <p:spPr>
          <a:xfrm>
            <a:off x="1677829" y="957018"/>
            <a:ext cx="410527" cy="175930"/>
          </a:xfrm>
          <a:custGeom>
            <a:avLst/>
            <a:gdLst/>
            <a:ahLst/>
            <a:cxnLst/>
            <a:rect l="0" t="0" r="0" b="0"/>
            <a:pathLst>
              <a:path w="336" h="144">
                <a:moveTo>
                  <a:pt x="0" y="144"/>
                </a:moveTo>
                <a:cubicBezTo>
                  <a:pt x="25" y="137"/>
                  <a:pt x="94" y="126"/>
                  <a:pt x="150" y="102"/>
                </a:cubicBezTo>
                <a:cubicBezTo>
                  <a:pt x="206" y="78"/>
                  <a:pt x="297" y="21"/>
                  <a:pt x="336" y="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2034602" y="861730"/>
            <a:ext cx="144173" cy="375073"/>
          </a:xfrm>
          <a:custGeom>
            <a:avLst/>
            <a:gdLst/>
            <a:ahLst/>
            <a:cxnLst/>
            <a:rect l="0" t="0" r="0" b="0"/>
            <a:pathLst>
              <a:path w="118" h="307">
                <a:moveTo>
                  <a:pt x="62" y="84"/>
                </a:moveTo>
                <a:cubicBezTo>
                  <a:pt x="64" y="78"/>
                  <a:pt x="64" y="70"/>
                  <a:pt x="68" y="66"/>
                </a:cubicBezTo>
                <a:cubicBezTo>
                  <a:pt x="78" y="56"/>
                  <a:pt x="104" y="42"/>
                  <a:pt x="104" y="42"/>
                </a:cubicBezTo>
                <a:cubicBezTo>
                  <a:pt x="118" y="0"/>
                  <a:pt x="91" y="7"/>
                  <a:pt x="56" y="12"/>
                </a:cubicBezTo>
                <a:cubicBezTo>
                  <a:pt x="0" y="97"/>
                  <a:pt x="26" y="67"/>
                  <a:pt x="14" y="258"/>
                </a:cubicBezTo>
                <a:cubicBezTo>
                  <a:pt x="11" y="307"/>
                  <a:pt x="26" y="230"/>
                  <a:pt x="26" y="234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70" name="直接连接符 69"/>
          <p:cNvSpPr/>
          <p:nvPr/>
        </p:nvSpPr>
        <p:spPr>
          <a:xfrm flipH="1">
            <a:off x="1971060" y="1191591"/>
            <a:ext cx="58647" cy="117286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1" name="任意多边形 70"/>
          <p:cNvSpPr/>
          <p:nvPr/>
        </p:nvSpPr>
        <p:spPr>
          <a:xfrm>
            <a:off x="2244345" y="2460923"/>
            <a:ext cx="227256" cy="498467"/>
          </a:xfrm>
          <a:custGeom>
            <a:avLst/>
            <a:gdLst/>
            <a:ahLst/>
            <a:cxnLst/>
            <a:rect l="0" t="0" r="0" b="0"/>
            <a:pathLst>
              <a:path w="186" h="408">
                <a:moveTo>
                  <a:pt x="186" y="0"/>
                </a:moveTo>
                <a:cubicBezTo>
                  <a:pt x="179" y="11"/>
                  <a:pt x="162" y="49"/>
                  <a:pt x="144" y="66"/>
                </a:cubicBezTo>
                <a:cubicBezTo>
                  <a:pt x="126" y="83"/>
                  <a:pt x="98" y="84"/>
                  <a:pt x="78" y="102"/>
                </a:cubicBezTo>
                <a:cubicBezTo>
                  <a:pt x="58" y="120"/>
                  <a:pt x="37" y="123"/>
                  <a:pt x="24" y="174"/>
                </a:cubicBezTo>
                <a:cubicBezTo>
                  <a:pt x="11" y="225"/>
                  <a:pt x="5" y="359"/>
                  <a:pt x="0" y="408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72" name="直接连接符 71"/>
          <p:cNvSpPr/>
          <p:nvPr/>
        </p:nvSpPr>
        <p:spPr>
          <a:xfrm flipV="1">
            <a:off x="2178367" y="2636845"/>
            <a:ext cx="58647" cy="175930"/>
          </a:xfrm>
          <a:prstGeom prst="line">
            <a:avLst/>
          </a:prstGeom>
          <a:ln w="28575" cap="flat" cmpd="sng">
            <a:solidFill>
              <a:srgbClr val="0099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9" name="任意多边形 78"/>
          <p:cNvSpPr/>
          <p:nvPr/>
        </p:nvSpPr>
        <p:spPr>
          <a:xfrm>
            <a:off x="1877802" y="2304534"/>
            <a:ext cx="365321" cy="215025"/>
          </a:xfrm>
          <a:custGeom>
            <a:avLst/>
            <a:gdLst/>
            <a:ahLst/>
            <a:cxnLst/>
            <a:rect l="0" t="0" r="0" b="0"/>
            <a:pathLst>
              <a:path w="276" h="186">
                <a:moveTo>
                  <a:pt x="276" y="186"/>
                </a:moveTo>
                <a:cubicBezTo>
                  <a:pt x="260" y="179"/>
                  <a:pt x="202" y="170"/>
                  <a:pt x="180" y="144"/>
                </a:cubicBezTo>
                <a:cubicBezTo>
                  <a:pt x="158" y="118"/>
                  <a:pt x="174" y="54"/>
                  <a:pt x="144" y="30"/>
                </a:cubicBezTo>
                <a:cubicBezTo>
                  <a:pt x="114" y="6"/>
                  <a:pt x="30" y="6"/>
                  <a:pt x="0" y="0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80" name="任意多边形 79"/>
          <p:cNvSpPr/>
          <p:nvPr/>
        </p:nvSpPr>
        <p:spPr>
          <a:xfrm>
            <a:off x="2542465" y="2193358"/>
            <a:ext cx="175940" cy="234573"/>
          </a:xfrm>
          <a:custGeom>
            <a:avLst/>
            <a:gdLst/>
            <a:ahLst/>
            <a:cxnLst/>
            <a:rect l="0" t="0" r="0" b="0"/>
            <a:pathLst>
              <a:path w="144" h="192">
                <a:moveTo>
                  <a:pt x="144" y="0"/>
                </a:moveTo>
                <a:cubicBezTo>
                  <a:pt x="138" y="16"/>
                  <a:pt x="132" y="64"/>
                  <a:pt x="108" y="96"/>
                </a:cubicBezTo>
                <a:cubicBezTo>
                  <a:pt x="84" y="128"/>
                  <a:pt x="22" y="172"/>
                  <a:pt x="0" y="192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81" name="任意多边形 80"/>
          <p:cNvSpPr/>
          <p:nvPr/>
        </p:nvSpPr>
        <p:spPr>
          <a:xfrm>
            <a:off x="1545471" y="2415712"/>
            <a:ext cx="161278" cy="630415"/>
          </a:xfrm>
          <a:custGeom>
            <a:avLst/>
            <a:gdLst/>
            <a:ahLst/>
            <a:cxnLst/>
            <a:rect l="0" t="0" r="0" b="0"/>
            <a:pathLst>
              <a:path w="132" h="516">
                <a:moveTo>
                  <a:pt x="132" y="0"/>
                </a:moveTo>
                <a:cubicBezTo>
                  <a:pt x="117" y="14"/>
                  <a:pt x="63" y="37"/>
                  <a:pt x="42" y="84"/>
                </a:cubicBezTo>
                <a:cubicBezTo>
                  <a:pt x="21" y="131"/>
                  <a:pt x="7" y="238"/>
                  <a:pt x="6" y="282"/>
                </a:cubicBezTo>
                <a:cubicBezTo>
                  <a:pt x="5" y="326"/>
                  <a:pt x="28" y="324"/>
                  <a:pt x="36" y="348"/>
                </a:cubicBezTo>
                <a:cubicBezTo>
                  <a:pt x="44" y="372"/>
                  <a:pt x="60" y="398"/>
                  <a:pt x="54" y="426"/>
                </a:cubicBezTo>
                <a:cubicBezTo>
                  <a:pt x="48" y="454"/>
                  <a:pt x="11" y="497"/>
                  <a:pt x="0" y="516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headEnd type="none" w="med" len="med"/>
            <a:tailEnd type="stealth" w="med" len="med"/>
          </a:ln>
        </p:spPr>
        <p:txBody>
          <a:bodyPr lIns="70344" tIns="35172" rIns="70344" bIns="35172"/>
          <a:lstStyle/>
          <a:p>
            <a:endParaRPr lang="zh-CN" altLang="en-US"/>
          </a:p>
        </p:txBody>
      </p:sp>
      <p:sp>
        <p:nvSpPr>
          <p:cNvPr id="82" name="直接连接符 81"/>
          <p:cNvSpPr/>
          <p:nvPr/>
        </p:nvSpPr>
        <p:spPr>
          <a:xfrm>
            <a:off x="2743129" y="2294664"/>
            <a:ext cx="332331" cy="562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stealth" w="med" len="med"/>
          </a:ln>
        </p:spPr>
      </p:sp>
      <p:grpSp>
        <p:nvGrpSpPr>
          <p:cNvPr id="2" name="组合 82"/>
          <p:cNvGrpSpPr/>
          <p:nvPr/>
        </p:nvGrpSpPr>
        <p:grpSpPr>
          <a:xfrm>
            <a:off x="2078084" y="2017580"/>
            <a:ext cx="277350" cy="277333"/>
            <a:chOff x="1584" y="1152"/>
            <a:chExt cx="948" cy="1343"/>
          </a:xfrm>
        </p:grpSpPr>
        <p:sp>
          <p:nvSpPr>
            <p:cNvPr id="84" name="任意多边形 83"/>
            <p:cNvSpPr/>
            <p:nvPr/>
          </p:nvSpPr>
          <p:spPr>
            <a:xfrm>
              <a:off x="1680" y="1152"/>
              <a:ext cx="852" cy="1295"/>
            </a:xfrm>
            <a:custGeom>
              <a:avLst/>
              <a:gdLst/>
              <a:ahLst/>
              <a:cxnLst/>
              <a:rect l="0" t="0" r="0" b="0"/>
              <a:pathLst>
                <a:path w="852" h="1295">
                  <a:moveTo>
                    <a:pt x="0" y="0"/>
                  </a:moveTo>
                  <a:lnTo>
                    <a:pt x="659" y="908"/>
                  </a:lnTo>
                  <a:lnTo>
                    <a:pt x="755" y="812"/>
                  </a:lnTo>
                  <a:lnTo>
                    <a:pt x="803" y="860"/>
                  </a:lnTo>
                  <a:lnTo>
                    <a:pt x="707" y="956"/>
                  </a:lnTo>
                  <a:lnTo>
                    <a:pt x="848" y="1189"/>
                  </a:lnTo>
                  <a:cubicBezTo>
                    <a:pt x="852" y="1242"/>
                    <a:pt x="773" y="1295"/>
                    <a:pt x="734" y="1272"/>
                  </a:cubicBezTo>
                  <a:lnTo>
                    <a:pt x="611" y="1052"/>
                  </a:lnTo>
                  <a:lnTo>
                    <a:pt x="455" y="1158"/>
                  </a:lnTo>
                  <a:lnTo>
                    <a:pt x="413" y="1106"/>
                  </a:lnTo>
                  <a:lnTo>
                    <a:pt x="563" y="1004"/>
                  </a:lnTo>
                  <a:cubicBezTo>
                    <a:pt x="518" y="882"/>
                    <a:pt x="239" y="539"/>
                    <a:pt x="145" y="372"/>
                  </a:cubicBezTo>
                  <a:cubicBezTo>
                    <a:pt x="51" y="205"/>
                    <a:pt x="30" y="77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3175" cap="sq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任意多边形 84"/>
            <p:cNvSpPr/>
            <p:nvPr/>
          </p:nvSpPr>
          <p:spPr>
            <a:xfrm rot="-10746674" flipV="1">
              <a:off x="1584" y="1200"/>
              <a:ext cx="852" cy="1295"/>
            </a:xfrm>
            <a:custGeom>
              <a:avLst/>
              <a:gdLst/>
              <a:ahLst/>
              <a:cxnLst/>
              <a:rect l="0" t="0" r="0" b="0"/>
              <a:pathLst>
                <a:path w="852" h="1295">
                  <a:moveTo>
                    <a:pt x="0" y="0"/>
                  </a:moveTo>
                  <a:lnTo>
                    <a:pt x="659" y="908"/>
                  </a:lnTo>
                  <a:lnTo>
                    <a:pt x="755" y="812"/>
                  </a:lnTo>
                  <a:lnTo>
                    <a:pt x="803" y="860"/>
                  </a:lnTo>
                  <a:lnTo>
                    <a:pt x="707" y="956"/>
                  </a:lnTo>
                  <a:lnTo>
                    <a:pt x="848" y="1189"/>
                  </a:lnTo>
                  <a:cubicBezTo>
                    <a:pt x="852" y="1242"/>
                    <a:pt x="773" y="1295"/>
                    <a:pt x="734" y="1272"/>
                  </a:cubicBezTo>
                  <a:lnTo>
                    <a:pt x="611" y="1052"/>
                  </a:lnTo>
                  <a:lnTo>
                    <a:pt x="455" y="1158"/>
                  </a:lnTo>
                  <a:lnTo>
                    <a:pt x="413" y="1106"/>
                  </a:lnTo>
                  <a:lnTo>
                    <a:pt x="563" y="1004"/>
                  </a:lnTo>
                  <a:cubicBezTo>
                    <a:pt x="518" y="882"/>
                    <a:pt x="239" y="539"/>
                    <a:pt x="145" y="372"/>
                  </a:cubicBezTo>
                  <a:cubicBezTo>
                    <a:pt x="51" y="205"/>
                    <a:pt x="30" y="77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3175" cap="sq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合 85"/>
          <p:cNvGrpSpPr/>
          <p:nvPr/>
        </p:nvGrpSpPr>
        <p:grpSpPr>
          <a:xfrm>
            <a:off x="2188924" y="2460917"/>
            <a:ext cx="277350" cy="277334"/>
            <a:chOff x="1584" y="1152"/>
            <a:chExt cx="948" cy="1343"/>
          </a:xfrm>
        </p:grpSpPr>
        <p:sp>
          <p:nvSpPr>
            <p:cNvPr id="87" name="任意多边形 86"/>
            <p:cNvSpPr/>
            <p:nvPr/>
          </p:nvSpPr>
          <p:spPr>
            <a:xfrm>
              <a:off x="1680" y="1152"/>
              <a:ext cx="852" cy="1295"/>
            </a:xfrm>
            <a:custGeom>
              <a:avLst/>
              <a:gdLst/>
              <a:ahLst/>
              <a:cxnLst/>
              <a:rect l="0" t="0" r="0" b="0"/>
              <a:pathLst>
                <a:path w="852" h="1295">
                  <a:moveTo>
                    <a:pt x="0" y="0"/>
                  </a:moveTo>
                  <a:lnTo>
                    <a:pt x="659" y="908"/>
                  </a:lnTo>
                  <a:lnTo>
                    <a:pt x="755" y="812"/>
                  </a:lnTo>
                  <a:lnTo>
                    <a:pt x="803" y="860"/>
                  </a:lnTo>
                  <a:lnTo>
                    <a:pt x="707" y="956"/>
                  </a:lnTo>
                  <a:lnTo>
                    <a:pt x="848" y="1189"/>
                  </a:lnTo>
                  <a:cubicBezTo>
                    <a:pt x="852" y="1242"/>
                    <a:pt x="773" y="1295"/>
                    <a:pt x="734" y="1272"/>
                  </a:cubicBezTo>
                  <a:lnTo>
                    <a:pt x="611" y="1052"/>
                  </a:lnTo>
                  <a:lnTo>
                    <a:pt x="455" y="1158"/>
                  </a:lnTo>
                  <a:lnTo>
                    <a:pt x="413" y="1106"/>
                  </a:lnTo>
                  <a:lnTo>
                    <a:pt x="563" y="1004"/>
                  </a:lnTo>
                  <a:cubicBezTo>
                    <a:pt x="518" y="882"/>
                    <a:pt x="239" y="539"/>
                    <a:pt x="145" y="372"/>
                  </a:cubicBezTo>
                  <a:cubicBezTo>
                    <a:pt x="51" y="205"/>
                    <a:pt x="30" y="77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3175" cap="sq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任意多边形 87"/>
            <p:cNvSpPr/>
            <p:nvPr/>
          </p:nvSpPr>
          <p:spPr>
            <a:xfrm rot="-10746674" flipV="1">
              <a:off x="1584" y="1200"/>
              <a:ext cx="852" cy="1295"/>
            </a:xfrm>
            <a:custGeom>
              <a:avLst/>
              <a:gdLst/>
              <a:ahLst/>
              <a:cxnLst/>
              <a:rect l="0" t="0" r="0" b="0"/>
              <a:pathLst>
                <a:path w="852" h="1295">
                  <a:moveTo>
                    <a:pt x="0" y="0"/>
                  </a:moveTo>
                  <a:lnTo>
                    <a:pt x="659" y="908"/>
                  </a:lnTo>
                  <a:lnTo>
                    <a:pt x="755" y="812"/>
                  </a:lnTo>
                  <a:lnTo>
                    <a:pt x="803" y="860"/>
                  </a:lnTo>
                  <a:lnTo>
                    <a:pt x="707" y="956"/>
                  </a:lnTo>
                  <a:lnTo>
                    <a:pt x="848" y="1189"/>
                  </a:lnTo>
                  <a:cubicBezTo>
                    <a:pt x="852" y="1242"/>
                    <a:pt x="773" y="1295"/>
                    <a:pt x="734" y="1272"/>
                  </a:cubicBezTo>
                  <a:lnTo>
                    <a:pt x="611" y="1052"/>
                  </a:lnTo>
                  <a:lnTo>
                    <a:pt x="455" y="1158"/>
                  </a:lnTo>
                  <a:lnTo>
                    <a:pt x="413" y="1106"/>
                  </a:lnTo>
                  <a:lnTo>
                    <a:pt x="563" y="1004"/>
                  </a:lnTo>
                  <a:cubicBezTo>
                    <a:pt x="518" y="882"/>
                    <a:pt x="239" y="539"/>
                    <a:pt x="145" y="372"/>
                  </a:cubicBezTo>
                  <a:cubicBezTo>
                    <a:pt x="51" y="205"/>
                    <a:pt x="30" y="77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3175" cap="sq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91"/>
          <p:cNvGrpSpPr/>
          <p:nvPr/>
        </p:nvGrpSpPr>
        <p:grpSpPr>
          <a:xfrm>
            <a:off x="2798548" y="2183830"/>
            <a:ext cx="277350" cy="277334"/>
            <a:chOff x="1584" y="1152"/>
            <a:chExt cx="948" cy="1343"/>
          </a:xfrm>
        </p:grpSpPr>
        <p:sp>
          <p:nvSpPr>
            <p:cNvPr id="93" name="任意多边形 92"/>
            <p:cNvSpPr/>
            <p:nvPr/>
          </p:nvSpPr>
          <p:spPr>
            <a:xfrm>
              <a:off x="1680" y="1152"/>
              <a:ext cx="852" cy="1295"/>
            </a:xfrm>
            <a:custGeom>
              <a:avLst/>
              <a:gdLst/>
              <a:ahLst/>
              <a:cxnLst/>
              <a:rect l="0" t="0" r="0" b="0"/>
              <a:pathLst>
                <a:path w="852" h="1295">
                  <a:moveTo>
                    <a:pt x="0" y="0"/>
                  </a:moveTo>
                  <a:lnTo>
                    <a:pt x="659" y="908"/>
                  </a:lnTo>
                  <a:lnTo>
                    <a:pt x="755" y="812"/>
                  </a:lnTo>
                  <a:lnTo>
                    <a:pt x="803" y="860"/>
                  </a:lnTo>
                  <a:lnTo>
                    <a:pt x="707" y="956"/>
                  </a:lnTo>
                  <a:lnTo>
                    <a:pt x="848" y="1189"/>
                  </a:lnTo>
                  <a:cubicBezTo>
                    <a:pt x="852" y="1242"/>
                    <a:pt x="773" y="1295"/>
                    <a:pt x="734" y="1272"/>
                  </a:cubicBezTo>
                  <a:lnTo>
                    <a:pt x="611" y="1052"/>
                  </a:lnTo>
                  <a:lnTo>
                    <a:pt x="455" y="1158"/>
                  </a:lnTo>
                  <a:lnTo>
                    <a:pt x="413" y="1106"/>
                  </a:lnTo>
                  <a:lnTo>
                    <a:pt x="563" y="1004"/>
                  </a:lnTo>
                  <a:cubicBezTo>
                    <a:pt x="518" y="882"/>
                    <a:pt x="239" y="539"/>
                    <a:pt x="145" y="372"/>
                  </a:cubicBezTo>
                  <a:cubicBezTo>
                    <a:pt x="51" y="205"/>
                    <a:pt x="30" y="77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3175" cap="sq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 rot="-10746674" flipV="1">
              <a:off x="1584" y="1200"/>
              <a:ext cx="852" cy="1295"/>
            </a:xfrm>
            <a:custGeom>
              <a:avLst/>
              <a:gdLst/>
              <a:ahLst/>
              <a:cxnLst/>
              <a:rect l="0" t="0" r="0" b="0"/>
              <a:pathLst>
                <a:path w="852" h="1295">
                  <a:moveTo>
                    <a:pt x="0" y="0"/>
                  </a:moveTo>
                  <a:lnTo>
                    <a:pt x="659" y="908"/>
                  </a:lnTo>
                  <a:lnTo>
                    <a:pt x="755" y="812"/>
                  </a:lnTo>
                  <a:lnTo>
                    <a:pt x="803" y="860"/>
                  </a:lnTo>
                  <a:lnTo>
                    <a:pt x="707" y="956"/>
                  </a:lnTo>
                  <a:lnTo>
                    <a:pt x="848" y="1189"/>
                  </a:lnTo>
                  <a:cubicBezTo>
                    <a:pt x="852" y="1242"/>
                    <a:pt x="773" y="1295"/>
                    <a:pt x="734" y="1272"/>
                  </a:cubicBezTo>
                  <a:lnTo>
                    <a:pt x="611" y="1052"/>
                  </a:lnTo>
                  <a:lnTo>
                    <a:pt x="455" y="1158"/>
                  </a:lnTo>
                  <a:lnTo>
                    <a:pt x="413" y="1106"/>
                  </a:lnTo>
                  <a:lnTo>
                    <a:pt x="563" y="1004"/>
                  </a:lnTo>
                  <a:cubicBezTo>
                    <a:pt x="518" y="882"/>
                    <a:pt x="239" y="539"/>
                    <a:pt x="145" y="372"/>
                  </a:cubicBezTo>
                  <a:cubicBezTo>
                    <a:pt x="51" y="205"/>
                    <a:pt x="30" y="77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3175" cap="sq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1687" y="133399"/>
            <a:ext cx="5012314" cy="312369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214296"/>
            <a:ext cx="492919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1" name="表格 50"/>
          <p:cNvGraphicFramePr>
            <a:graphicFrameLocks noGrp="1"/>
          </p:cNvGraphicFramePr>
          <p:nvPr/>
        </p:nvGraphicFramePr>
        <p:xfrm>
          <a:off x="4217788" y="3047584"/>
          <a:ext cx="5072066" cy="2095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8"/>
                <a:gridCol w="4286248"/>
              </a:tblGrid>
              <a:tr h="662940">
                <a:tc>
                  <a:txBody>
                    <a:bodyPr/>
                    <a:lstStyle>
                      <a:lvl1pPr marL="469900" lvl="0" indent="-469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o"/>
                        <a:defRPr sz="26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908050" lvl="1" indent="-436245">
                        <a:defRPr sz="2200" kern="1200"/>
                      </a:lvl2pPr>
                      <a:lvl3pPr marL="1304925" lvl="2" indent="-394970">
                        <a:defRPr sz="2100" kern="1200"/>
                      </a:lvl3pPr>
                      <a:lvl4pPr marL="1694180" lvl="3" indent="-387350">
                        <a:defRPr sz="1800" kern="1200"/>
                      </a:lvl4pPr>
                      <a:lvl5pPr marL="2094230" lvl="4" indent="-398780">
                        <a:spcBef>
                          <a:spcPct val="25000"/>
                        </a:spcBef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0" dirty="0">
                          <a:solidFill>
                            <a:srgbClr val="C00000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经济主张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2940">
                <a:tc>
                  <a:txBody>
                    <a:bodyPr/>
                    <a:lstStyle>
                      <a:lvl1pPr marL="469900" lvl="0" indent="-469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o"/>
                        <a:defRPr sz="26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908050" lvl="1" indent="-436245">
                        <a:defRPr sz="2200" kern="1200"/>
                      </a:lvl2pPr>
                      <a:lvl3pPr marL="1304925" lvl="2" indent="-394970">
                        <a:defRPr sz="2100" kern="1200"/>
                      </a:lvl3pPr>
                      <a:lvl4pPr marL="1694180" lvl="3" indent="-387350">
                        <a:defRPr sz="1800" kern="1200"/>
                      </a:lvl4pPr>
                      <a:lvl5pPr marL="2094230" lvl="4" indent="-398780">
                        <a:spcBef>
                          <a:spcPct val="25000"/>
                        </a:spcBef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0" dirty="0">
                          <a:solidFill>
                            <a:srgbClr val="C00000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群众基础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054">
                <a:tc>
                  <a:txBody>
                    <a:bodyPr/>
                    <a:lstStyle>
                      <a:lvl1pPr marL="469900" lvl="0" indent="-469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o"/>
                        <a:defRPr sz="26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908050" lvl="1" indent="-436245">
                        <a:defRPr sz="2200" kern="1200"/>
                      </a:lvl2pPr>
                      <a:lvl3pPr marL="1304925" lvl="2" indent="-394970">
                        <a:defRPr sz="2100" kern="1200"/>
                      </a:lvl3pPr>
                      <a:lvl4pPr marL="1694180" lvl="3" indent="-387350">
                        <a:defRPr sz="1800" kern="1200"/>
                      </a:lvl4pPr>
                      <a:lvl5pPr marL="2094230" lvl="4" indent="-398780">
                        <a:spcBef>
                          <a:spcPct val="25000"/>
                        </a:spcBef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0" dirty="0">
                          <a:solidFill>
                            <a:srgbClr val="C00000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特点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" name="文本框 32"/>
          <p:cNvSpPr txBox="1">
            <a:spLocks noChangeArrowheads="1"/>
          </p:cNvSpPr>
          <p:nvPr/>
        </p:nvSpPr>
        <p:spPr bwMode="auto">
          <a:xfrm>
            <a:off x="5075044" y="3261898"/>
            <a:ext cx="4497616" cy="37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5" tIns="34272" rIns="68545" bIns="34272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defRPr sz="2400">
                <a:latin typeface="+mj-ea"/>
                <a:ea typeface="+mj-ea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/>
            <a:r>
              <a:rPr lang="zh-CN" altLang="en-US" sz="2000" dirty="0" smtClean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废除封建土地私有制</a:t>
            </a:r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2000" dirty="0" smtClean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绝对平均主义</a:t>
            </a:r>
            <a:endParaRPr lang="zh-CN" altLang="en-US" sz="2000" dirty="0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9" name="文本框 33"/>
          <p:cNvSpPr txBox="1">
            <a:spLocks noChangeArrowheads="1"/>
          </p:cNvSpPr>
          <p:nvPr/>
        </p:nvSpPr>
        <p:spPr bwMode="auto">
          <a:xfrm>
            <a:off x="5075044" y="3904840"/>
            <a:ext cx="3910940" cy="37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5" tIns="34272" rIns="68545" bIns="34272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defRPr sz="2400">
                <a:latin typeface="+mj-ea"/>
                <a:ea typeface="+mj-ea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/>
            <a:r>
              <a:rPr lang="zh-CN" altLang="en-US" sz="2000" dirty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群众基础</a:t>
            </a:r>
            <a:r>
              <a:rPr lang="zh-CN" altLang="en-US" sz="2000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广泛</a:t>
            </a:r>
          </a:p>
        </p:txBody>
      </p:sp>
      <p:sp>
        <p:nvSpPr>
          <p:cNvPr id="61" name="文本框 35"/>
          <p:cNvSpPr txBox="1">
            <a:spLocks noChangeArrowheads="1"/>
          </p:cNvSpPr>
          <p:nvPr/>
        </p:nvSpPr>
        <p:spPr bwMode="auto">
          <a:xfrm>
            <a:off x="5075044" y="4404906"/>
            <a:ext cx="3966392" cy="6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5" tIns="34272" rIns="68545" bIns="34272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defRPr sz="2400">
                <a:latin typeface="+mj-ea"/>
                <a:ea typeface="+mj-ea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/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革命性；</a:t>
            </a:r>
            <a:endParaRPr lang="en-US" altLang="zh-CN" sz="2000" dirty="0" smtClea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defTabSz="685165"/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绝对平均、</a:t>
            </a:r>
            <a:r>
              <a:rPr lang="zh-CN" altLang="en-US" sz="2000" dirty="0" smtClean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空想</a:t>
            </a:r>
            <a:r>
              <a:rPr lang="zh-CN" altLang="en-US" sz="2000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性</a:t>
            </a:r>
            <a:r>
              <a:rPr lang="zh-CN" altLang="en-US" sz="2000" dirty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落后性</a:t>
            </a:r>
          </a:p>
        </p:txBody>
      </p:sp>
      <p:sp>
        <p:nvSpPr>
          <p:cNvPr id="62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1.2 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经过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7" cstate="print"/>
          <a:srcRect l="18141" t="1748" r="17623" b="3428"/>
          <a:stretch>
            <a:fillRect/>
          </a:stretch>
        </p:blipFill>
        <p:spPr>
          <a:xfrm>
            <a:off x="-142908" y="-142894"/>
            <a:ext cx="988740" cy="973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2" grpId="0" animBg="1"/>
      <p:bldP spid="47" grpId="0" animBg="1"/>
      <p:bldP spid="48" grpId="0" animBg="1"/>
      <p:bldP spid="49" grpId="0"/>
      <p:bldP spid="57" grpId="0"/>
      <p:bldP spid="59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168961"/>
          <p:cNvSpPr txBox="1">
            <a:spLocks noChangeArrowheads="1"/>
          </p:cNvSpPr>
          <p:nvPr/>
        </p:nvSpPr>
        <p:spPr bwMode="auto">
          <a:xfrm>
            <a:off x="494963" y="4776302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金田起义</a:t>
            </a:r>
          </a:p>
        </p:txBody>
      </p:sp>
      <p:sp>
        <p:nvSpPr>
          <p:cNvPr id="58" name="上箭头 168970"/>
          <p:cNvSpPr>
            <a:spLocks noChangeArrowheads="1"/>
          </p:cNvSpPr>
          <p:nvPr/>
        </p:nvSpPr>
        <p:spPr bwMode="auto">
          <a:xfrm>
            <a:off x="950056" y="4511347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9" name="文本框 2"/>
          <p:cNvSpPr txBox="1">
            <a:spLocks noChangeArrowheads="1"/>
          </p:cNvSpPr>
          <p:nvPr/>
        </p:nvSpPr>
        <p:spPr bwMode="auto">
          <a:xfrm>
            <a:off x="545243" y="4178849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永安建制</a:t>
            </a:r>
          </a:p>
        </p:txBody>
      </p:sp>
      <p:sp>
        <p:nvSpPr>
          <p:cNvPr id="60" name="文本框 4"/>
          <p:cNvSpPr txBox="1">
            <a:spLocks noChangeArrowheads="1"/>
          </p:cNvSpPr>
          <p:nvPr/>
        </p:nvSpPr>
        <p:spPr bwMode="auto">
          <a:xfrm>
            <a:off x="545243" y="3569261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定都天京</a:t>
            </a:r>
          </a:p>
        </p:txBody>
      </p:sp>
      <p:sp>
        <p:nvSpPr>
          <p:cNvPr id="62" name="上箭头 5"/>
          <p:cNvSpPr>
            <a:spLocks noChangeArrowheads="1"/>
          </p:cNvSpPr>
          <p:nvPr/>
        </p:nvSpPr>
        <p:spPr bwMode="auto">
          <a:xfrm>
            <a:off x="950056" y="3937160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3" name="文本框 168976"/>
          <p:cNvSpPr txBox="1">
            <a:spLocks noChangeArrowheads="1"/>
          </p:cNvSpPr>
          <p:nvPr/>
        </p:nvSpPr>
        <p:spPr bwMode="auto">
          <a:xfrm>
            <a:off x="-18364" y="4789330"/>
            <a:ext cx="925513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</a:t>
            </a:r>
          </a:p>
        </p:txBody>
      </p:sp>
      <p:sp>
        <p:nvSpPr>
          <p:cNvPr id="75" name="文本框 7"/>
          <p:cNvSpPr txBox="1">
            <a:spLocks noChangeArrowheads="1"/>
          </p:cNvSpPr>
          <p:nvPr/>
        </p:nvSpPr>
        <p:spPr bwMode="auto">
          <a:xfrm>
            <a:off x="-27891" y="4178848"/>
            <a:ext cx="9969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1851.12</a:t>
            </a:r>
          </a:p>
        </p:txBody>
      </p:sp>
      <p:sp>
        <p:nvSpPr>
          <p:cNvPr id="76" name="文本框 8"/>
          <p:cNvSpPr txBox="1">
            <a:spLocks noChangeArrowheads="1"/>
          </p:cNvSpPr>
          <p:nvPr/>
        </p:nvSpPr>
        <p:spPr bwMode="auto">
          <a:xfrm>
            <a:off x="-27890" y="3569260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1853.3</a:t>
            </a:r>
          </a:p>
        </p:txBody>
      </p:sp>
      <p:sp>
        <p:nvSpPr>
          <p:cNvPr id="77" name="文本框 168964"/>
          <p:cNvSpPr txBox="1">
            <a:spLocks noChangeArrowheads="1"/>
          </p:cNvSpPr>
          <p:nvPr/>
        </p:nvSpPr>
        <p:spPr bwMode="auto">
          <a:xfrm>
            <a:off x="581733" y="2738004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北伐</a:t>
            </a:r>
          </a:p>
        </p:txBody>
      </p:sp>
      <p:sp>
        <p:nvSpPr>
          <p:cNvPr id="78" name="文本框 11"/>
          <p:cNvSpPr txBox="1">
            <a:spLocks noChangeArrowheads="1"/>
          </p:cNvSpPr>
          <p:nvPr/>
        </p:nvSpPr>
        <p:spPr bwMode="auto">
          <a:xfrm>
            <a:off x="969677" y="2738004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西征</a:t>
            </a:r>
          </a:p>
        </p:txBody>
      </p:sp>
      <p:sp>
        <p:nvSpPr>
          <p:cNvPr id="79" name="文本框 14"/>
          <p:cNvSpPr txBox="1">
            <a:spLocks noChangeArrowheads="1"/>
          </p:cNvSpPr>
          <p:nvPr/>
        </p:nvSpPr>
        <p:spPr bwMode="auto">
          <a:xfrm>
            <a:off x="1357619" y="2738004"/>
            <a:ext cx="320720" cy="5921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东征</a:t>
            </a:r>
          </a:p>
        </p:txBody>
      </p:sp>
      <p:sp>
        <p:nvSpPr>
          <p:cNvPr id="81" name="上箭头 5"/>
          <p:cNvSpPr>
            <a:spLocks noChangeArrowheads="1"/>
          </p:cNvSpPr>
          <p:nvPr/>
        </p:nvSpPr>
        <p:spPr bwMode="auto">
          <a:xfrm>
            <a:off x="969676" y="3347613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2" name="文本框 8"/>
          <p:cNvSpPr txBox="1">
            <a:spLocks noChangeArrowheads="1"/>
          </p:cNvSpPr>
          <p:nvPr/>
        </p:nvSpPr>
        <p:spPr bwMode="auto">
          <a:xfrm>
            <a:off x="0" y="2959673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1856</a:t>
            </a:r>
          </a:p>
        </p:txBody>
      </p:sp>
      <p:sp>
        <p:nvSpPr>
          <p:cNvPr id="85" name="文本框 4"/>
          <p:cNvSpPr txBox="1">
            <a:spLocks noChangeArrowheads="1"/>
          </p:cNvSpPr>
          <p:nvPr/>
        </p:nvSpPr>
        <p:spPr bwMode="auto">
          <a:xfrm>
            <a:off x="521174" y="2184727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天京变乱</a:t>
            </a:r>
          </a:p>
        </p:txBody>
      </p:sp>
      <p:sp>
        <p:nvSpPr>
          <p:cNvPr id="86" name="文本框 8"/>
          <p:cNvSpPr txBox="1">
            <a:spLocks noChangeArrowheads="1"/>
          </p:cNvSpPr>
          <p:nvPr/>
        </p:nvSpPr>
        <p:spPr bwMode="auto">
          <a:xfrm>
            <a:off x="-51960" y="2184726"/>
            <a:ext cx="958850" cy="331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0360" tIns="35180" rIns="70360" bIns="3518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17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1856.9</a:t>
            </a:r>
          </a:p>
        </p:txBody>
      </p:sp>
      <p:sp>
        <p:nvSpPr>
          <p:cNvPr id="87" name="上箭头 5"/>
          <p:cNvSpPr>
            <a:spLocks noChangeArrowheads="1"/>
          </p:cNvSpPr>
          <p:nvPr/>
        </p:nvSpPr>
        <p:spPr bwMode="auto">
          <a:xfrm>
            <a:off x="914256" y="2516332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2" name="文本框 13"/>
          <p:cNvSpPr txBox="1">
            <a:spLocks noChangeArrowheads="1"/>
          </p:cNvSpPr>
          <p:nvPr/>
        </p:nvSpPr>
        <p:spPr bwMode="auto">
          <a:xfrm>
            <a:off x="470892" y="1851331"/>
            <a:ext cx="1163828" cy="331609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</a:ln>
        </p:spPr>
        <p:txBody>
          <a:bodyPr vert="horz"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latin typeface="Times New Roman" panose="02020603050405020304" pitchFamily="18" charset="0"/>
              </a:rPr>
              <a:t>由盛转衰</a:t>
            </a:r>
          </a:p>
        </p:txBody>
      </p:sp>
      <p:sp>
        <p:nvSpPr>
          <p:cNvPr id="37" name="文本框 2"/>
          <p:cNvSpPr txBox="1"/>
          <p:nvPr/>
        </p:nvSpPr>
        <p:spPr>
          <a:xfrm>
            <a:off x="714348" y="108860"/>
            <a:ext cx="3739989" cy="410573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 rtl="0"/>
            <a:r>
              <a:rPr lang="en-US" altLang="zh-CN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1.2  </a:t>
            </a:r>
            <a:r>
              <a:rPr lang="zh-CN" altLang="en-US" sz="2200" b="1" kern="1200" dirty="0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经过</a:t>
            </a:r>
            <a:endParaRPr lang="zh-CN" altLang="en-US" sz="2200" b="1" kern="1200" dirty="0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  <a:cs typeface="+mn-cs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 cstate="print"/>
          <a:srcRect l="18141" t="1748" r="17623" b="3428"/>
          <a:stretch>
            <a:fillRect/>
          </a:stretch>
        </p:blipFill>
        <p:spPr>
          <a:xfrm>
            <a:off x="-142908" y="-142894"/>
            <a:ext cx="988740" cy="973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643056"/>
            <a:ext cx="4429156" cy="329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文本框 4"/>
          <p:cNvSpPr txBox="1">
            <a:spLocks noChangeArrowheads="1"/>
          </p:cNvSpPr>
          <p:nvPr/>
        </p:nvSpPr>
        <p:spPr bwMode="auto">
          <a:xfrm>
            <a:off x="489822" y="1304121"/>
            <a:ext cx="1168968" cy="331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</a:ln>
        </p:spPr>
        <p:txBody>
          <a:bodyPr wrap="square" lIns="70360" tIns="35180" rIns="70360" bIns="3518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重建核心</a:t>
            </a:r>
          </a:p>
        </p:txBody>
      </p:sp>
      <p:sp>
        <p:nvSpPr>
          <p:cNvPr id="41" name="上箭头 5"/>
          <p:cNvSpPr>
            <a:spLocks noChangeArrowheads="1"/>
          </p:cNvSpPr>
          <p:nvPr/>
        </p:nvSpPr>
        <p:spPr bwMode="auto">
          <a:xfrm>
            <a:off x="882905" y="1635726"/>
            <a:ext cx="409672" cy="221644"/>
          </a:xfrm>
          <a:prstGeom prst="upArrow">
            <a:avLst>
              <a:gd name="adj1" fmla="val 50000"/>
              <a:gd name="adj2" fmla="val 37019"/>
            </a:avLst>
          </a:prstGeom>
          <a:solidFill>
            <a:schemeClr val="tx1"/>
          </a:solidFill>
          <a:ln w="9525">
            <a:noFill/>
            <a:miter lim="800000"/>
          </a:ln>
        </p:spPr>
        <p:txBody>
          <a:bodyPr lIns="70360" tIns="35180" rIns="70360" bIns="35180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4678" y="549457"/>
            <a:ext cx="1486029" cy="1325995"/>
          </a:xfrm>
          <a:prstGeom prst="rect">
            <a:avLst/>
          </a:prstGeom>
        </p:spPr>
      </p:pic>
      <p:grpSp>
        <p:nvGrpSpPr>
          <p:cNvPr id="91" name="组合 10"/>
          <p:cNvGrpSpPr/>
          <p:nvPr/>
        </p:nvGrpSpPr>
        <p:grpSpPr bwMode="auto">
          <a:xfrm>
            <a:off x="1928794" y="2101137"/>
            <a:ext cx="890697" cy="1726309"/>
            <a:chOff x="7261" y="7210"/>
            <a:chExt cx="1823" cy="3533"/>
          </a:xfrm>
        </p:grpSpPr>
        <p:pic>
          <p:nvPicPr>
            <p:cNvPr id="92" name="Picture 3" descr="snapshot20041022011554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66000"/>
            </a:blip>
            <a:srcRect/>
            <a:stretch>
              <a:fillRect/>
            </a:stretch>
          </p:blipFill>
          <p:spPr bwMode="auto">
            <a:xfrm>
              <a:off x="7261" y="7952"/>
              <a:ext cx="1823" cy="2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文本框 26"/>
            <p:cNvSpPr txBox="1"/>
            <p:nvPr/>
          </p:nvSpPr>
          <p:spPr>
            <a:xfrm>
              <a:off x="7466" y="7210"/>
              <a:ext cx="1385" cy="7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英王</a:t>
              </a:r>
            </a:p>
          </p:txBody>
        </p:sp>
        <p:sp>
          <p:nvSpPr>
            <p:cNvPr id="94" name="文本框 21"/>
            <p:cNvSpPr txBox="1">
              <a:spLocks noChangeArrowheads="1"/>
            </p:cNvSpPr>
            <p:nvPr/>
          </p:nvSpPr>
          <p:spPr bwMode="auto">
            <a:xfrm>
              <a:off x="7313" y="10034"/>
              <a:ext cx="1587" cy="7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rgbClr val="33339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陈玉成</a:t>
              </a:r>
            </a:p>
          </p:txBody>
        </p:sp>
      </p:grpSp>
      <p:grpSp>
        <p:nvGrpSpPr>
          <p:cNvPr id="95" name="组合 11"/>
          <p:cNvGrpSpPr/>
          <p:nvPr/>
        </p:nvGrpSpPr>
        <p:grpSpPr bwMode="auto">
          <a:xfrm>
            <a:off x="2999095" y="2098693"/>
            <a:ext cx="931017" cy="1726801"/>
            <a:chOff x="9449" y="7205"/>
            <a:chExt cx="1907" cy="3533"/>
          </a:xfrm>
        </p:grpSpPr>
        <p:pic>
          <p:nvPicPr>
            <p:cNvPr id="96" name="Picture 4" descr="snapshot20041022011601"/>
            <p:cNvPicPr>
              <a:picLocks noChangeAspect="1" noChangeArrowheads="1"/>
            </p:cNvPicPr>
            <p:nvPr/>
          </p:nvPicPr>
          <p:blipFill>
            <a:blip r:embed="rId7" cstate="print">
              <a:lum bright="12000" contrast="48000"/>
            </a:blip>
            <a:srcRect/>
            <a:stretch>
              <a:fillRect/>
            </a:stretch>
          </p:blipFill>
          <p:spPr bwMode="auto">
            <a:xfrm>
              <a:off x="9537" y="7955"/>
              <a:ext cx="1819" cy="2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文本框 27"/>
            <p:cNvSpPr txBox="1"/>
            <p:nvPr/>
          </p:nvSpPr>
          <p:spPr>
            <a:xfrm>
              <a:off x="9744" y="7205"/>
              <a:ext cx="1386" cy="7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忠王</a:t>
              </a:r>
            </a:p>
          </p:txBody>
        </p:sp>
        <p:sp>
          <p:nvSpPr>
            <p:cNvPr id="98" name="文本框 21"/>
            <p:cNvSpPr txBox="1">
              <a:spLocks noChangeArrowheads="1"/>
            </p:cNvSpPr>
            <p:nvPr/>
          </p:nvSpPr>
          <p:spPr bwMode="auto">
            <a:xfrm>
              <a:off x="9449" y="10030"/>
              <a:ext cx="1731" cy="70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rgbClr val="33339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李秀成</a:t>
              </a:r>
            </a:p>
          </p:txBody>
        </p:sp>
      </p:grpSp>
      <p:grpSp>
        <p:nvGrpSpPr>
          <p:cNvPr id="99" name="组合 13"/>
          <p:cNvGrpSpPr/>
          <p:nvPr/>
        </p:nvGrpSpPr>
        <p:grpSpPr bwMode="auto">
          <a:xfrm>
            <a:off x="4164699" y="2108469"/>
            <a:ext cx="887032" cy="1968742"/>
            <a:chOff x="11835" y="7225"/>
            <a:chExt cx="1816" cy="4028"/>
          </a:xfrm>
        </p:grpSpPr>
        <p:pic>
          <p:nvPicPr>
            <p:cNvPr id="100" name="Picture 2" descr="snapshot20041022011534"/>
            <p:cNvPicPr>
              <a:picLocks noChangeAspect="1" noChangeArrowheads="1"/>
            </p:cNvPicPr>
            <p:nvPr/>
          </p:nvPicPr>
          <p:blipFill>
            <a:blip r:embed="rId8" cstate="print">
              <a:lum bright="18000" contrast="48000"/>
            </a:blip>
            <a:srcRect/>
            <a:stretch>
              <a:fillRect/>
            </a:stretch>
          </p:blipFill>
          <p:spPr bwMode="auto">
            <a:xfrm>
              <a:off x="11835" y="7955"/>
              <a:ext cx="1816" cy="2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" name="文本框 28"/>
            <p:cNvSpPr txBox="1"/>
            <p:nvPr/>
          </p:nvSpPr>
          <p:spPr>
            <a:xfrm>
              <a:off x="12015" y="7225"/>
              <a:ext cx="1386" cy="7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干王</a:t>
              </a:r>
            </a:p>
          </p:txBody>
        </p:sp>
        <p:sp>
          <p:nvSpPr>
            <p:cNvPr id="102" name="文本框 21"/>
            <p:cNvSpPr txBox="1">
              <a:spLocks noChangeArrowheads="1"/>
            </p:cNvSpPr>
            <p:nvPr/>
          </p:nvSpPr>
          <p:spPr bwMode="auto">
            <a:xfrm>
              <a:off x="11925" y="10025"/>
              <a:ext cx="1530" cy="12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rgbClr val="33339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洪仁玕</a:t>
              </a:r>
            </a:p>
          </p:txBody>
        </p:sp>
      </p:grpSp>
      <p:grpSp>
        <p:nvGrpSpPr>
          <p:cNvPr id="103" name="组合 8"/>
          <p:cNvGrpSpPr/>
          <p:nvPr/>
        </p:nvGrpSpPr>
        <p:grpSpPr bwMode="auto">
          <a:xfrm>
            <a:off x="2330771" y="1878778"/>
            <a:ext cx="2304327" cy="216247"/>
            <a:chOff x="7295" y="6718"/>
            <a:chExt cx="3970" cy="720"/>
          </a:xfrm>
        </p:grpSpPr>
        <p:sp>
          <p:nvSpPr>
            <p:cNvPr id="104" name="直接连接符 170006"/>
            <p:cNvSpPr>
              <a:spLocks noChangeShapeType="1"/>
            </p:cNvSpPr>
            <p:nvPr/>
          </p:nvSpPr>
          <p:spPr bwMode="auto">
            <a:xfrm>
              <a:off x="7327" y="6718"/>
              <a:ext cx="0" cy="72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直接连接符 170007"/>
            <p:cNvSpPr>
              <a:spLocks noChangeShapeType="1"/>
            </p:cNvSpPr>
            <p:nvPr/>
          </p:nvSpPr>
          <p:spPr bwMode="auto">
            <a:xfrm>
              <a:off x="9276" y="6718"/>
              <a:ext cx="0" cy="72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直接连接符 170008"/>
            <p:cNvSpPr>
              <a:spLocks noChangeShapeType="1"/>
            </p:cNvSpPr>
            <p:nvPr/>
          </p:nvSpPr>
          <p:spPr bwMode="auto">
            <a:xfrm>
              <a:off x="11237" y="6718"/>
              <a:ext cx="0" cy="72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直接连接符 170004"/>
            <p:cNvSpPr>
              <a:spLocks noChangeShapeType="1"/>
            </p:cNvSpPr>
            <p:nvPr/>
          </p:nvSpPr>
          <p:spPr bwMode="auto">
            <a:xfrm>
              <a:off x="7295" y="6756"/>
              <a:ext cx="3971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8" name="图片 107"/>
          <p:cNvPicPr>
            <a:picLocks noChangeAspect="1"/>
          </p:cNvPicPr>
          <p:nvPr/>
        </p:nvPicPr>
        <p:blipFill>
          <a:blip r:embed="rId9" cstate="print"/>
          <a:srcRect b="16072"/>
          <a:stretch>
            <a:fillRect/>
          </a:stretch>
        </p:blipFill>
        <p:spPr>
          <a:xfrm>
            <a:off x="3868506" y="2316523"/>
            <a:ext cx="1848704" cy="2272100"/>
          </a:xfrm>
          <a:prstGeom prst="rect">
            <a:avLst/>
          </a:prstGeom>
        </p:spPr>
      </p:pic>
      <p:pic>
        <p:nvPicPr>
          <p:cNvPr id="109" name="图片 108"/>
          <p:cNvPicPr>
            <a:picLocks noChangeAspect="1"/>
          </p:cNvPicPr>
          <p:nvPr/>
        </p:nvPicPr>
        <p:blipFill>
          <a:blip r:embed="rId10" cstate="print"/>
          <a:srcRect b="15457"/>
          <a:stretch>
            <a:fillRect/>
          </a:stretch>
        </p:blipFill>
        <p:spPr>
          <a:xfrm>
            <a:off x="6455401" y="2571750"/>
            <a:ext cx="2688599" cy="2344282"/>
          </a:xfrm>
          <a:prstGeom prst="rect">
            <a:avLst/>
          </a:prstGeom>
        </p:spPr>
      </p:pic>
      <p:graphicFrame>
        <p:nvGraphicFramePr>
          <p:cNvPr id="110" name="表格 109"/>
          <p:cNvGraphicFramePr/>
          <p:nvPr/>
        </p:nvGraphicFramePr>
        <p:xfrm>
          <a:off x="4786166" y="571486"/>
          <a:ext cx="4072114" cy="1953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762"/>
                <a:gridCol w="3314352"/>
              </a:tblGrid>
              <a:tr h="662940">
                <a:tc>
                  <a:txBody>
                    <a:bodyPr/>
                    <a:lstStyle>
                      <a:lvl1pPr marL="469900" lvl="0" indent="-469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o"/>
                        <a:defRPr sz="26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908050" lvl="1" indent="-436245">
                        <a:defRPr sz="2200" kern="1200"/>
                      </a:lvl2pPr>
                      <a:lvl3pPr marL="1304925" lvl="2" indent="-394970">
                        <a:defRPr sz="2100" kern="1200"/>
                      </a:lvl3pPr>
                      <a:lvl4pPr marL="1694180" lvl="3" indent="-387350">
                        <a:defRPr sz="1800" kern="1200"/>
                      </a:lvl4pPr>
                      <a:lvl5pPr marL="2094230" lvl="4" indent="-398780">
                        <a:spcBef>
                          <a:spcPct val="25000"/>
                        </a:spcBef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0" dirty="0">
                          <a:solidFill>
                            <a:srgbClr val="C00000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经济主张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2940">
                <a:tc>
                  <a:txBody>
                    <a:bodyPr/>
                    <a:lstStyle>
                      <a:lvl1pPr marL="469900" lvl="0" indent="-469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o"/>
                        <a:defRPr sz="26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908050" lvl="1" indent="-436245">
                        <a:defRPr sz="2200" kern="1200"/>
                      </a:lvl2pPr>
                      <a:lvl3pPr marL="1304925" lvl="2" indent="-394970">
                        <a:defRPr sz="2100" kern="1200"/>
                      </a:lvl3pPr>
                      <a:lvl4pPr marL="1694180" lvl="3" indent="-387350">
                        <a:defRPr sz="1800" kern="1200"/>
                      </a:lvl4pPr>
                      <a:lvl5pPr marL="2094230" lvl="4" indent="-398780">
                        <a:spcBef>
                          <a:spcPct val="25000"/>
                        </a:spcBef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0" dirty="0">
                          <a:solidFill>
                            <a:srgbClr val="C00000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群众基础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7464">
                <a:tc>
                  <a:txBody>
                    <a:bodyPr/>
                    <a:lstStyle>
                      <a:lvl1pPr marL="469900" lvl="0" indent="-469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o"/>
                        <a:defRPr sz="26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908050" lvl="1" indent="-436245">
                        <a:defRPr sz="2200" kern="1200"/>
                      </a:lvl2pPr>
                      <a:lvl3pPr marL="1304925" lvl="2" indent="-394970">
                        <a:defRPr sz="2100" kern="1200"/>
                      </a:lvl3pPr>
                      <a:lvl4pPr marL="1694180" lvl="3" indent="-387350">
                        <a:defRPr sz="1800" kern="1200"/>
                      </a:lvl4pPr>
                      <a:lvl5pPr marL="2094230" lvl="4" indent="-398780">
                        <a:spcBef>
                          <a:spcPct val="25000"/>
                        </a:spcBef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0" dirty="0">
                          <a:solidFill>
                            <a:srgbClr val="C00000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特点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" name="文本框 37"/>
          <p:cNvSpPr txBox="1">
            <a:spLocks noChangeArrowheads="1"/>
          </p:cNvSpPr>
          <p:nvPr/>
        </p:nvSpPr>
        <p:spPr bwMode="auto">
          <a:xfrm>
            <a:off x="5643570" y="571486"/>
            <a:ext cx="3143272" cy="68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1" tIns="34280" rIns="68561" bIns="3428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2000" dirty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学习西方，</a:t>
            </a:r>
            <a:r>
              <a:rPr lang="zh-CN" altLang="en-US" sz="2000" dirty="0">
                <a:solidFill>
                  <a:srgbClr val="0000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发展工商业和资本主义经济</a:t>
            </a:r>
          </a:p>
        </p:txBody>
      </p:sp>
      <p:sp>
        <p:nvSpPr>
          <p:cNvPr id="112" name="文本框 38"/>
          <p:cNvSpPr txBox="1">
            <a:spLocks noChangeArrowheads="1"/>
          </p:cNvSpPr>
          <p:nvPr/>
        </p:nvSpPr>
        <p:spPr bwMode="auto">
          <a:xfrm>
            <a:off x="5665023" y="1214428"/>
            <a:ext cx="3050381" cy="68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1" tIns="34280" rIns="68561" bIns="3428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农民反应</a:t>
            </a:r>
            <a:r>
              <a:rPr lang="zh-CN" altLang="en-US" sz="2000" dirty="0" smtClean="0">
                <a:solidFill>
                  <a:srgbClr val="0000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不积极</a:t>
            </a:r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endParaRPr lang="en-US" altLang="zh-CN" sz="2000" dirty="0" smtClea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defTabSz="685800"/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群众</a:t>
            </a:r>
            <a:r>
              <a:rPr lang="zh-CN" altLang="en-US" sz="2000" dirty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基础</a:t>
            </a:r>
            <a:r>
              <a:rPr lang="zh-CN" altLang="en-US" sz="2000" dirty="0">
                <a:solidFill>
                  <a:srgbClr val="0000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薄弱</a:t>
            </a:r>
          </a:p>
        </p:txBody>
      </p:sp>
      <p:sp>
        <p:nvSpPr>
          <p:cNvPr id="113" name="文本框 43"/>
          <p:cNvSpPr txBox="1">
            <a:spLocks noChangeArrowheads="1"/>
          </p:cNvSpPr>
          <p:nvPr/>
        </p:nvSpPr>
        <p:spPr bwMode="auto">
          <a:xfrm>
            <a:off x="5643570" y="1980430"/>
            <a:ext cx="3436063" cy="68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1" tIns="34280" rIns="68561" bIns="3428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zh-CN" altLang="en-US" sz="2000" dirty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有</a:t>
            </a:r>
            <a:r>
              <a:rPr lang="zh-CN" altLang="en-US" sz="2000" dirty="0">
                <a:solidFill>
                  <a:srgbClr val="0000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资本主义</a:t>
            </a:r>
            <a:r>
              <a:rPr lang="zh-CN" altLang="en-US" sz="2000" dirty="0" smtClean="0">
                <a:solidFill>
                  <a:srgbClr val="0000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色彩</a:t>
            </a:r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；</a:t>
            </a:r>
            <a:endParaRPr lang="en-US" altLang="zh-CN" sz="2000" dirty="0" smtClea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defTabSz="685800"/>
            <a:r>
              <a:rPr lang="zh-CN" altLang="en-US" sz="2000" dirty="0" smtClean="0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空想性</a:t>
            </a:r>
            <a:endParaRPr lang="zh-CN" altLang="en-US" sz="2000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3571868" y="4333789"/>
            <a:ext cx="2286016" cy="809711"/>
          </a:xfrm>
          <a:prstGeom prst="rect">
            <a:avLst/>
          </a:prstGeom>
        </p:spPr>
        <p:txBody>
          <a:bodyPr wrap="square" lIns="70360" tIns="35180" rIns="70360" bIns="35180">
            <a:spAutoFit/>
          </a:bodyPr>
          <a:lstStyle/>
          <a:p>
            <a:r>
              <a:rPr lang="zh-CN" altLang="en-US" sz="1600" b="1" dirty="0" smtClean="0">
                <a:latin typeface="仿宋" panose="02010609060101010101" charset="-122"/>
                <a:ea typeface="仿宋" panose="02010609060101010101" charset="-122"/>
              </a:rPr>
              <a:t>总理</a:t>
            </a:r>
            <a:r>
              <a:rPr lang="zh-CN" altLang="en-US" sz="1600" b="1" dirty="0">
                <a:latin typeface="仿宋" panose="02010609060101010101" charset="-122"/>
                <a:ea typeface="仿宋" panose="02010609060101010101" charset="-122"/>
              </a:rPr>
              <a:t>朝政。</a:t>
            </a:r>
            <a:r>
              <a:rPr lang="en-US" altLang="zh-CN" sz="1600" b="1" dirty="0">
                <a:latin typeface="仿宋" panose="02010609060101010101" charset="-122"/>
                <a:ea typeface="仿宋" panose="02010609060101010101" charset="-122"/>
              </a:rPr>
              <a:t>1859</a:t>
            </a:r>
            <a:r>
              <a:rPr lang="zh-CN" altLang="en-US" sz="1600" b="1" dirty="0">
                <a:latin typeface="仿宋" panose="02010609060101010101" charset="-122"/>
                <a:ea typeface="仿宋" panose="02010609060101010101" charset="-122"/>
              </a:rPr>
              <a:t>年，为了振兴太平天国，洪仁玕提出</a:t>
            </a:r>
            <a:r>
              <a:rPr lang="en-US" altLang="zh-CN" sz="1600" b="1" dirty="0"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1600" b="1" dirty="0">
                <a:latin typeface="仿宋" panose="02010609060101010101" charset="-122"/>
                <a:ea typeface="仿宋" panose="02010609060101010101" charset="-122"/>
              </a:rPr>
              <a:t>资政新篇</a:t>
            </a:r>
            <a:r>
              <a:rPr lang="en-US" altLang="zh-CN" sz="1600" b="1" dirty="0">
                <a:latin typeface="仿宋" panose="02010609060101010101" charset="-122"/>
                <a:ea typeface="仿宋" panose="02010609060101010101" charset="-122"/>
              </a:rPr>
              <a:t>》</a:t>
            </a:r>
            <a:r>
              <a:rPr lang="zh-CN" altLang="en-US" sz="1600" b="1" dirty="0">
                <a:latin typeface="仿宋" panose="02010609060101010101" charset="-122"/>
                <a:ea typeface="仿宋" panose="02010609060101010101" charset="-122"/>
              </a:rPr>
              <a:t>。</a:t>
            </a:r>
          </a:p>
        </p:txBody>
      </p:sp>
      <p:grpSp>
        <p:nvGrpSpPr>
          <p:cNvPr id="115" name="组合 29"/>
          <p:cNvGrpSpPr/>
          <p:nvPr/>
        </p:nvGrpSpPr>
        <p:grpSpPr>
          <a:xfrm>
            <a:off x="2675882" y="4721106"/>
            <a:ext cx="6468118" cy="422394"/>
            <a:chOff x="755849" y="3773735"/>
            <a:chExt cx="8404058" cy="548852"/>
          </a:xfrm>
        </p:grpSpPr>
        <p:sp>
          <p:nvSpPr>
            <p:cNvPr id="116" name="剪去单角的矩形 115"/>
            <p:cNvSpPr/>
            <p:nvPr/>
          </p:nvSpPr>
          <p:spPr>
            <a:xfrm>
              <a:off x="755849" y="3773735"/>
              <a:ext cx="8208912" cy="504056"/>
            </a:xfrm>
            <a:prstGeom prst="snip1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评价：</a:t>
              </a:r>
            </a:p>
          </p:txBody>
        </p:sp>
        <p:sp>
          <p:nvSpPr>
            <p:cNvPr id="117" name="矩形 116"/>
            <p:cNvSpPr/>
            <p:nvPr/>
          </p:nvSpPr>
          <p:spPr>
            <a:xfrm>
              <a:off x="1979984" y="3845743"/>
              <a:ext cx="7179923" cy="476844"/>
            </a:xfrm>
            <a:prstGeom prst="rect">
              <a:avLst/>
            </a:prstGeom>
          </p:spPr>
          <p:txBody>
            <a:bodyPr wrap="none" lIns="89108" tIns="44554" rIns="89108" bIns="44554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提倡发展资本主义，是中国最早的资本主义改革方案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  <p:bldP spid="87" grpId="0" animBg="1"/>
      <p:bldP spid="42" grpId="0" animBg="1"/>
      <p:bldP spid="40" grpId="0" animBg="1"/>
      <p:bldP spid="41" grpId="0" animBg="1"/>
      <p:bldP spid="111" grpId="0"/>
      <p:bldP spid="112" grpId="0"/>
      <p:bldP spid="113" grpId="0"/>
      <p:bldP spid="11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1980</Words>
  <Application>Microsoft Office PowerPoint</Application>
  <PresentationFormat>全屏显示(16:9)</PresentationFormat>
  <Paragraphs>319</Paragraphs>
  <Slides>26</Slides>
  <Notes>6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Arial</vt:lpstr>
      <vt:lpstr>宋体</vt:lpstr>
      <vt:lpstr>江西拙楷</vt:lpstr>
      <vt:lpstr>Calibri</vt:lpstr>
      <vt:lpstr>黑体</vt:lpstr>
      <vt:lpstr>仿宋</vt:lpstr>
      <vt:lpstr>方正卡通简体</vt:lpstr>
      <vt:lpstr>华文楷体</vt:lpstr>
      <vt:lpstr>Impact</vt:lpstr>
      <vt:lpstr>方正清刻本悦宋简体</vt:lpstr>
      <vt:lpstr>汉仪全唐诗简</vt:lpstr>
      <vt:lpstr>微软雅黑</vt:lpstr>
      <vt:lpstr>华文新魏</vt:lpstr>
      <vt:lpstr>Times New Roman</vt:lpstr>
      <vt:lpstr>Wingdings</vt:lpstr>
      <vt:lpstr>楷体</vt:lpstr>
      <vt:lpstr>汉仪尚巍手书W</vt:lpstr>
      <vt:lpstr>隶书</vt:lpstr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pgos</dc:creator>
  <cp:lastModifiedBy>Sky123.Org</cp:lastModifiedBy>
  <cp:revision>27</cp:revision>
  <dcterms:created xsi:type="dcterms:W3CDTF">2020-11-14T02:21:00Z</dcterms:created>
  <dcterms:modified xsi:type="dcterms:W3CDTF">2021-11-17T01:46:38Z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